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97" r:id="rId2"/>
  </p:sldMasterIdLst>
  <p:notesMasterIdLst>
    <p:notesMasterId r:id="rId22"/>
  </p:notesMasterIdLst>
  <p:sldIdLst>
    <p:sldId id="301" r:id="rId3"/>
    <p:sldId id="739" r:id="rId4"/>
    <p:sldId id="3489" r:id="rId5"/>
    <p:sldId id="862" r:id="rId6"/>
    <p:sldId id="3473" r:id="rId7"/>
    <p:sldId id="3487" r:id="rId8"/>
    <p:sldId id="3475" r:id="rId9"/>
    <p:sldId id="863" r:id="rId10"/>
    <p:sldId id="3482" r:id="rId11"/>
    <p:sldId id="3479" r:id="rId12"/>
    <p:sldId id="3478" r:id="rId13"/>
    <p:sldId id="3477" r:id="rId14"/>
    <p:sldId id="3480" r:id="rId15"/>
    <p:sldId id="791" r:id="rId16"/>
    <p:sldId id="3469" r:id="rId17"/>
    <p:sldId id="3481" r:id="rId18"/>
    <p:sldId id="3476" r:id="rId19"/>
    <p:sldId id="272" r:id="rId20"/>
    <p:sldId id="86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62766E-4F6C-C4AF-2997-ED8341386F8E}" name="Sonia Alcántara Romero" initials="SAR" userId="S::salcantara@fandeli.com.mx::b3364488-1f2f-4249-a1ad-f4ae5fdef94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73C1"/>
    <a:srgbClr val="E6E6E6"/>
    <a:srgbClr val="00FFFF"/>
    <a:srgbClr val="0AF067"/>
    <a:srgbClr val="66FFFF"/>
    <a:srgbClr val="FFFF99"/>
    <a:srgbClr val="FF33CC"/>
    <a:srgbClr val="FAD2F5"/>
    <a:srgbClr val="FFFFFF"/>
    <a:srgbClr val="17A0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73" autoAdjust="0"/>
    <p:restoredTop sz="96247" autoAdjust="0"/>
  </p:normalViewPr>
  <p:slideViewPr>
    <p:cSldViewPr snapToGrid="0">
      <p:cViewPr varScale="1">
        <p:scale>
          <a:sx n="111" d="100"/>
          <a:sy n="111" d="100"/>
        </p:scale>
        <p:origin x="756"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2ACD15-A507-4A40-98C5-1C5F9E56C7C2}"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s-MX"/>
        </a:p>
      </dgm:t>
    </dgm:pt>
    <dgm:pt modelId="{0D70DA38-8484-4918-BF19-65BA78F3C75B}">
      <dgm:prSet phldrT="[Texto]" custT="1"/>
      <dgm:spPr/>
      <dgm:t>
        <a:bodyPr/>
        <a:lstStyle/>
        <a:p>
          <a:r>
            <a:rPr lang="es-MX" sz="800" dirty="0"/>
            <a:t>Víctor H. García Gerente TI</a:t>
          </a:r>
        </a:p>
      </dgm:t>
    </dgm:pt>
    <dgm:pt modelId="{6DE0ECB0-7C2B-4DB5-8FDE-2D426E250880}" type="parTrans" cxnId="{10A1D6CC-0C1B-48F3-93F2-B6207F6BAD89}">
      <dgm:prSet/>
      <dgm:spPr/>
      <dgm:t>
        <a:bodyPr/>
        <a:lstStyle/>
        <a:p>
          <a:endParaRPr lang="es-MX" sz="2400"/>
        </a:p>
      </dgm:t>
    </dgm:pt>
    <dgm:pt modelId="{0BFC4B45-A568-4212-B39D-F94EE6852C16}" type="sibTrans" cxnId="{10A1D6CC-0C1B-48F3-93F2-B6207F6BAD89}">
      <dgm:prSet/>
      <dgm:spPr/>
      <dgm:t>
        <a:bodyPr/>
        <a:lstStyle/>
        <a:p>
          <a:endParaRPr lang="es-MX" sz="2400"/>
        </a:p>
      </dgm:t>
    </dgm:pt>
    <dgm:pt modelId="{EDE46BD7-65BA-4E1F-BCD2-2358EF3D0BDD}">
      <dgm:prSet phldrT="[Texto]" custT="1"/>
      <dgm:spPr/>
      <dgm:t>
        <a:bodyPr/>
        <a:lstStyle/>
        <a:p>
          <a:r>
            <a:rPr lang="es-MX" sz="800" dirty="0"/>
            <a:t>Sonia Alcántara </a:t>
          </a:r>
        </a:p>
        <a:p>
          <a:r>
            <a:rPr lang="es-MX" sz="800" dirty="0"/>
            <a:t>Coordinador Infraestructura</a:t>
          </a:r>
        </a:p>
      </dgm:t>
    </dgm:pt>
    <dgm:pt modelId="{6A743A73-96E6-4BB4-9DFD-056A016BF1F5}" type="parTrans" cxnId="{0A3C751C-D846-4709-B1B7-6E68174713B5}">
      <dgm:prSet/>
      <dgm:spPr/>
      <dgm:t>
        <a:bodyPr/>
        <a:lstStyle/>
        <a:p>
          <a:endParaRPr lang="es-MX" sz="2400"/>
        </a:p>
      </dgm:t>
    </dgm:pt>
    <dgm:pt modelId="{93AA8B89-3CF1-4D92-B1BC-6FAF2F9B34BF}" type="sibTrans" cxnId="{0A3C751C-D846-4709-B1B7-6E68174713B5}">
      <dgm:prSet/>
      <dgm:spPr/>
      <dgm:t>
        <a:bodyPr/>
        <a:lstStyle/>
        <a:p>
          <a:endParaRPr lang="es-MX" sz="2400"/>
        </a:p>
      </dgm:t>
    </dgm:pt>
    <dgm:pt modelId="{10C7A0E8-87EE-4045-8285-01F42A7D0326}">
      <dgm:prSet phldrT="[Texto]" custT="1"/>
      <dgm:spPr/>
      <dgm:t>
        <a:bodyPr/>
        <a:lstStyle/>
        <a:p>
          <a:r>
            <a:rPr lang="es-MX" sz="800" dirty="0"/>
            <a:t>Karla A. Arias </a:t>
          </a:r>
        </a:p>
        <a:p>
          <a:r>
            <a:rPr lang="es-MX" sz="800" dirty="0"/>
            <a:t>Administrador Redes y Telecomunicaciones</a:t>
          </a:r>
        </a:p>
      </dgm:t>
    </dgm:pt>
    <dgm:pt modelId="{480E0E73-A1A4-4D6F-B9D1-A9E417BB7C71}" type="parTrans" cxnId="{A3FE1C78-02FB-451C-BDC5-649C80E65E6C}">
      <dgm:prSet/>
      <dgm:spPr/>
      <dgm:t>
        <a:bodyPr/>
        <a:lstStyle/>
        <a:p>
          <a:endParaRPr lang="es-MX" sz="2400"/>
        </a:p>
      </dgm:t>
    </dgm:pt>
    <dgm:pt modelId="{86D32E07-5EDC-42AE-87D0-7DB9535498EA}" type="sibTrans" cxnId="{A3FE1C78-02FB-451C-BDC5-649C80E65E6C}">
      <dgm:prSet/>
      <dgm:spPr/>
      <dgm:t>
        <a:bodyPr/>
        <a:lstStyle/>
        <a:p>
          <a:endParaRPr lang="es-MX" sz="2400"/>
        </a:p>
      </dgm:t>
    </dgm:pt>
    <dgm:pt modelId="{F26981A8-7EF7-453F-9EEC-C6146A421BC6}">
      <dgm:prSet phldrT="[Texto]" custT="1"/>
      <dgm:spPr/>
      <dgm:t>
        <a:bodyPr/>
        <a:lstStyle/>
        <a:p>
          <a:r>
            <a:rPr lang="es-MX" sz="800" dirty="0"/>
            <a:t>Jonathan Rosas </a:t>
          </a:r>
        </a:p>
        <a:p>
          <a:r>
            <a:rPr lang="es-MX" sz="800" dirty="0"/>
            <a:t>Administrador Servidores y virtualización</a:t>
          </a:r>
        </a:p>
      </dgm:t>
    </dgm:pt>
    <dgm:pt modelId="{A35608D9-6EF6-4FA5-944E-06F166064B42}" type="parTrans" cxnId="{05132330-0C61-4081-85B1-C82560FA095E}">
      <dgm:prSet/>
      <dgm:spPr/>
      <dgm:t>
        <a:bodyPr/>
        <a:lstStyle/>
        <a:p>
          <a:endParaRPr lang="es-MX" sz="2400"/>
        </a:p>
      </dgm:t>
    </dgm:pt>
    <dgm:pt modelId="{572DFFE9-F433-4B84-979C-CF6D3FA71EF0}" type="sibTrans" cxnId="{05132330-0C61-4081-85B1-C82560FA095E}">
      <dgm:prSet/>
      <dgm:spPr/>
      <dgm:t>
        <a:bodyPr/>
        <a:lstStyle/>
        <a:p>
          <a:endParaRPr lang="es-MX" sz="2400"/>
        </a:p>
      </dgm:t>
    </dgm:pt>
    <dgm:pt modelId="{A847E0F0-EBE0-4C86-8EED-67A4E4715A3A}">
      <dgm:prSet phldrT="[Texto]" custT="1"/>
      <dgm:spPr/>
      <dgm:t>
        <a:bodyPr/>
        <a:lstStyle/>
        <a:p>
          <a:r>
            <a:rPr lang="es-MX" sz="800" dirty="0"/>
            <a:t>Antonio H. Garza </a:t>
          </a:r>
        </a:p>
        <a:p>
          <a:r>
            <a:rPr lang="es-MX" sz="800" dirty="0"/>
            <a:t>Coordinador ERP</a:t>
          </a:r>
        </a:p>
      </dgm:t>
    </dgm:pt>
    <dgm:pt modelId="{23125654-48B6-42B1-8A90-D6166C481DD8}" type="parTrans" cxnId="{11AA25C1-FC34-42F1-BC3D-D96F44F650A2}">
      <dgm:prSet/>
      <dgm:spPr/>
      <dgm:t>
        <a:bodyPr/>
        <a:lstStyle/>
        <a:p>
          <a:endParaRPr lang="es-MX" sz="2400"/>
        </a:p>
      </dgm:t>
    </dgm:pt>
    <dgm:pt modelId="{B7D16AB5-1544-499E-847B-10AA1C3DF172}" type="sibTrans" cxnId="{11AA25C1-FC34-42F1-BC3D-D96F44F650A2}">
      <dgm:prSet/>
      <dgm:spPr/>
      <dgm:t>
        <a:bodyPr/>
        <a:lstStyle/>
        <a:p>
          <a:endParaRPr lang="es-MX" sz="2400"/>
        </a:p>
      </dgm:t>
    </dgm:pt>
    <dgm:pt modelId="{45FCC04C-2D27-4CA9-8353-E53E1A06D261}">
      <dgm:prSet custT="1"/>
      <dgm:spPr/>
      <dgm:t>
        <a:bodyPr/>
        <a:lstStyle/>
        <a:p>
          <a:r>
            <a:rPr lang="es-MX" sz="800" dirty="0"/>
            <a:t>Fernando López </a:t>
          </a:r>
        </a:p>
        <a:p>
          <a:r>
            <a:rPr lang="es-MX" sz="800" dirty="0"/>
            <a:t>Líder Aplicaciones y Desarrollo Sistemas</a:t>
          </a:r>
        </a:p>
      </dgm:t>
    </dgm:pt>
    <dgm:pt modelId="{9DB68563-4458-4834-AA07-578D50AD8635}" type="parTrans" cxnId="{0A2A8C69-B501-4414-8D45-967C6613496D}">
      <dgm:prSet/>
      <dgm:spPr/>
      <dgm:t>
        <a:bodyPr/>
        <a:lstStyle/>
        <a:p>
          <a:endParaRPr lang="es-MX" sz="2400"/>
        </a:p>
      </dgm:t>
    </dgm:pt>
    <dgm:pt modelId="{C4D87E33-3A94-4023-9DB0-390774410E96}" type="sibTrans" cxnId="{0A2A8C69-B501-4414-8D45-967C6613496D}">
      <dgm:prSet/>
      <dgm:spPr/>
      <dgm:t>
        <a:bodyPr/>
        <a:lstStyle/>
        <a:p>
          <a:endParaRPr lang="es-MX" sz="2400"/>
        </a:p>
      </dgm:t>
    </dgm:pt>
    <dgm:pt modelId="{687F49A5-EAD0-492B-B1E2-4B846B7F826E}">
      <dgm:prSet custT="1"/>
      <dgm:spPr/>
      <dgm:t>
        <a:bodyPr/>
        <a:lstStyle/>
        <a:p>
          <a:r>
            <a:rPr lang="es-MX" sz="800" dirty="0"/>
            <a:t>Stephany Melo </a:t>
          </a:r>
        </a:p>
        <a:p>
          <a:r>
            <a:rPr lang="es-MX" sz="800" dirty="0"/>
            <a:t>Líder BI</a:t>
          </a:r>
        </a:p>
      </dgm:t>
    </dgm:pt>
    <dgm:pt modelId="{2CD1ACD6-5799-4CAB-BD0E-C91D3F48DF95}" type="parTrans" cxnId="{BC48680C-B3F7-4997-88EA-97C9EE7A2471}">
      <dgm:prSet/>
      <dgm:spPr/>
      <dgm:t>
        <a:bodyPr/>
        <a:lstStyle/>
        <a:p>
          <a:endParaRPr lang="es-MX" sz="2400"/>
        </a:p>
      </dgm:t>
    </dgm:pt>
    <dgm:pt modelId="{454AEB3A-3E87-405D-95C7-6EDB2CCCA390}" type="sibTrans" cxnId="{BC48680C-B3F7-4997-88EA-97C9EE7A2471}">
      <dgm:prSet/>
      <dgm:spPr/>
      <dgm:t>
        <a:bodyPr/>
        <a:lstStyle/>
        <a:p>
          <a:endParaRPr lang="es-MX" sz="2400"/>
        </a:p>
      </dgm:t>
    </dgm:pt>
    <dgm:pt modelId="{DAB48F24-97DC-4C33-A992-A47197D23D18}">
      <dgm:prSet custT="1"/>
      <dgm:spPr/>
      <dgm:t>
        <a:bodyPr/>
        <a:lstStyle/>
        <a:p>
          <a:r>
            <a:rPr lang="es-MX" sz="800" dirty="0"/>
            <a:t>Rocío Escalante </a:t>
          </a:r>
        </a:p>
        <a:p>
          <a:r>
            <a:rPr lang="es-MX" sz="800" dirty="0"/>
            <a:t>Líder BI</a:t>
          </a:r>
        </a:p>
      </dgm:t>
    </dgm:pt>
    <dgm:pt modelId="{10D888B6-D73E-4757-839E-3E221B86103D}" type="parTrans" cxnId="{C5DD2EC1-CB0E-4828-BB1D-8BB1CFEAF125}">
      <dgm:prSet/>
      <dgm:spPr/>
      <dgm:t>
        <a:bodyPr/>
        <a:lstStyle/>
        <a:p>
          <a:endParaRPr lang="es-MX" sz="2400"/>
        </a:p>
      </dgm:t>
    </dgm:pt>
    <dgm:pt modelId="{B94C06FB-6904-4170-94B7-47BDBDB7A1F8}" type="sibTrans" cxnId="{C5DD2EC1-CB0E-4828-BB1D-8BB1CFEAF125}">
      <dgm:prSet/>
      <dgm:spPr/>
      <dgm:t>
        <a:bodyPr/>
        <a:lstStyle/>
        <a:p>
          <a:endParaRPr lang="es-MX" sz="2400"/>
        </a:p>
      </dgm:t>
    </dgm:pt>
    <dgm:pt modelId="{C919DF1A-FB1A-48AA-B793-F558D0EA2749}">
      <dgm:prSet custT="1"/>
      <dgm:spPr/>
      <dgm:t>
        <a:bodyPr/>
        <a:lstStyle/>
        <a:p>
          <a:r>
            <a:rPr lang="es-MX" sz="800" dirty="0"/>
            <a:t>Mauricio Hernández</a:t>
          </a:r>
        </a:p>
        <a:p>
          <a:r>
            <a:rPr lang="es-MX" sz="800" dirty="0"/>
            <a:t>Administrador Servicios  Infraestructura</a:t>
          </a:r>
        </a:p>
      </dgm:t>
    </dgm:pt>
    <dgm:pt modelId="{42BE9589-19AA-4EB3-AF3A-BC1662027E7C}" type="parTrans" cxnId="{9358265D-9799-4319-B1AD-3F10A26B429E}">
      <dgm:prSet/>
      <dgm:spPr/>
      <dgm:t>
        <a:bodyPr/>
        <a:lstStyle/>
        <a:p>
          <a:endParaRPr lang="es-MX" sz="2400"/>
        </a:p>
      </dgm:t>
    </dgm:pt>
    <dgm:pt modelId="{D3348F7C-F4C0-4A9D-8A91-B21940EE33B5}" type="sibTrans" cxnId="{9358265D-9799-4319-B1AD-3F10A26B429E}">
      <dgm:prSet/>
      <dgm:spPr/>
      <dgm:t>
        <a:bodyPr/>
        <a:lstStyle/>
        <a:p>
          <a:endParaRPr lang="es-MX" sz="2400"/>
        </a:p>
      </dgm:t>
    </dgm:pt>
    <dgm:pt modelId="{93E9DB24-25AA-4782-8E5C-7C6E8366E2D1}">
      <dgm:prSet custT="1"/>
      <dgm:spPr/>
      <dgm:t>
        <a:bodyPr/>
        <a:lstStyle/>
        <a:p>
          <a:r>
            <a:rPr lang="es-MX" sz="800" dirty="0"/>
            <a:t>Cristian R. Almazan </a:t>
          </a:r>
        </a:p>
        <a:p>
          <a:r>
            <a:rPr lang="es-MX" sz="800" dirty="0"/>
            <a:t>Analista Programador</a:t>
          </a:r>
        </a:p>
      </dgm:t>
    </dgm:pt>
    <dgm:pt modelId="{112E385B-74B1-4E14-A4DC-7DB5DC0083CD}" type="parTrans" cxnId="{EBB31991-C415-4AD7-B592-A14CFE6C5B06}">
      <dgm:prSet/>
      <dgm:spPr/>
      <dgm:t>
        <a:bodyPr/>
        <a:lstStyle/>
        <a:p>
          <a:endParaRPr lang="es-MX" sz="2400"/>
        </a:p>
      </dgm:t>
    </dgm:pt>
    <dgm:pt modelId="{7D846793-65C8-41F9-B49F-8B1F13B05276}" type="sibTrans" cxnId="{EBB31991-C415-4AD7-B592-A14CFE6C5B06}">
      <dgm:prSet/>
      <dgm:spPr/>
      <dgm:t>
        <a:bodyPr/>
        <a:lstStyle/>
        <a:p>
          <a:endParaRPr lang="es-MX" sz="2400"/>
        </a:p>
      </dgm:t>
    </dgm:pt>
    <dgm:pt modelId="{067664B4-43B2-496A-A5CA-C180984F6A61}">
      <dgm:prSet phldrT="[Texto]" custT="1"/>
      <dgm:spPr/>
      <dgm:t>
        <a:bodyPr/>
        <a:lstStyle/>
        <a:p>
          <a:r>
            <a:rPr lang="es-MX" sz="800" dirty="0"/>
            <a:t>Judith Muñoz</a:t>
          </a:r>
        </a:p>
        <a:p>
          <a:r>
            <a:rPr lang="es-MX" sz="800" dirty="0"/>
            <a:t>Líder Funcional ERP</a:t>
          </a:r>
        </a:p>
      </dgm:t>
    </dgm:pt>
    <dgm:pt modelId="{C7C34DF8-5669-4994-9C72-9C373B02B3F3}" type="parTrans" cxnId="{7A152C02-BFB3-4FB9-8580-FBE20198E58E}">
      <dgm:prSet/>
      <dgm:spPr/>
      <dgm:t>
        <a:bodyPr/>
        <a:lstStyle/>
        <a:p>
          <a:endParaRPr lang="es-MX" sz="2400"/>
        </a:p>
      </dgm:t>
    </dgm:pt>
    <dgm:pt modelId="{61FCBF17-F4C2-4216-B44A-4AFEF9BAA55D}" type="sibTrans" cxnId="{7A152C02-BFB3-4FB9-8580-FBE20198E58E}">
      <dgm:prSet/>
      <dgm:spPr/>
      <dgm:t>
        <a:bodyPr/>
        <a:lstStyle/>
        <a:p>
          <a:endParaRPr lang="es-MX" sz="2400"/>
        </a:p>
      </dgm:t>
    </dgm:pt>
    <dgm:pt modelId="{F6E32740-12D4-4FAD-BC28-EBAA977C820C}">
      <dgm:prSet custT="1"/>
      <dgm:spPr/>
      <dgm:t>
        <a:bodyPr/>
        <a:lstStyle/>
        <a:p>
          <a:r>
            <a:rPr lang="es-MX" sz="800" dirty="0"/>
            <a:t>Sarahi Lopez</a:t>
          </a:r>
        </a:p>
        <a:p>
          <a:r>
            <a:rPr lang="es-MX" sz="800" dirty="0"/>
            <a:t>Analista ServiceDesk</a:t>
          </a:r>
        </a:p>
      </dgm:t>
    </dgm:pt>
    <dgm:pt modelId="{7214C965-ECA6-44F2-8782-9A365753236D}" type="parTrans" cxnId="{8B5ECA9A-9522-4847-A9C2-5D291699F0B2}">
      <dgm:prSet/>
      <dgm:spPr/>
      <dgm:t>
        <a:bodyPr/>
        <a:lstStyle/>
        <a:p>
          <a:endParaRPr lang="es-MX" sz="2400"/>
        </a:p>
      </dgm:t>
    </dgm:pt>
    <dgm:pt modelId="{361BE9FB-D1E4-483F-98D2-954A16601599}" type="sibTrans" cxnId="{8B5ECA9A-9522-4847-A9C2-5D291699F0B2}">
      <dgm:prSet/>
      <dgm:spPr/>
      <dgm:t>
        <a:bodyPr/>
        <a:lstStyle/>
        <a:p>
          <a:endParaRPr lang="es-MX" sz="2400"/>
        </a:p>
      </dgm:t>
    </dgm:pt>
    <dgm:pt modelId="{D9ADAAC4-EAFF-4719-86B3-271032DBA130}">
      <dgm:prSet custT="1"/>
      <dgm:spPr/>
      <dgm:t>
        <a:bodyPr/>
        <a:lstStyle/>
        <a:p>
          <a:r>
            <a:rPr lang="es-MX" sz="800" dirty="0"/>
            <a:t>Noe Vargas </a:t>
          </a:r>
        </a:p>
        <a:p>
          <a:r>
            <a:rPr lang="es-MX" sz="800" dirty="0"/>
            <a:t>Analista ServiceDesk</a:t>
          </a:r>
        </a:p>
      </dgm:t>
    </dgm:pt>
    <dgm:pt modelId="{653EF05A-ADF3-4F55-8FC8-D14A9EDF3307}" type="parTrans" cxnId="{62241E15-89B9-4C7C-AE27-A1F007491C24}">
      <dgm:prSet/>
      <dgm:spPr/>
      <dgm:t>
        <a:bodyPr/>
        <a:lstStyle/>
        <a:p>
          <a:endParaRPr lang="es-MX" sz="2400"/>
        </a:p>
      </dgm:t>
    </dgm:pt>
    <dgm:pt modelId="{B55DA5BC-CC8E-4AEA-A0D4-98A1EBF549C1}" type="sibTrans" cxnId="{62241E15-89B9-4C7C-AE27-A1F007491C24}">
      <dgm:prSet/>
      <dgm:spPr/>
      <dgm:t>
        <a:bodyPr/>
        <a:lstStyle/>
        <a:p>
          <a:endParaRPr lang="es-MX" sz="2400"/>
        </a:p>
      </dgm:t>
    </dgm:pt>
    <dgm:pt modelId="{8D07E6EE-198B-451D-9DD9-E1E3136C1C4D}">
      <dgm:prSet custT="1"/>
      <dgm:spPr/>
      <dgm:t>
        <a:bodyPr/>
        <a:lstStyle/>
        <a:p>
          <a:r>
            <a:rPr lang="es-MX" sz="800" dirty="0"/>
            <a:t>Miguel Zacarías </a:t>
          </a:r>
        </a:p>
        <a:p>
          <a:r>
            <a:rPr lang="es-MX" sz="800" dirty="0"/>
            <a:t>Analista ServiceDesk</a:t>
          </a:r>
        </a:p>
      </dgm:t>
    </dgm:pt>
    <dgm:pt modelId="{2A90F45A-8D37-485E-BB53-C456406C9938}" type="parTrans" cxnId="{7F9E2E0E-467C-484C-B3B8-6B8D95301A82}">
      <dgm:prSet/>
      <dgm:spPr/>
      <dgm:t>
        <a:bodyPr/>
        <a:lstStyle/>
        <a:p>
          <a:endParaRPr lang="es-MX" sz="2400"/>
        </a:p>
      </dgm:t>
    </dgm:pt>
    <dgm:pt modelId="{D9592AA4-0476-4DC0-AC3B-1F4426598A53}" type="sibTrans" cxnId="{7F9E2E0E-467C-484C-B3B8-6B8D95301A82}">
      <dgm:prSet/>
      <dgm:spPr/>
      <dgm:t>
        <a:bodyPr/>
        <a:lstStyle/>
        <a:p>
          <a:endParaRPr lang="es-MX" sz="2400"/>
        </a:p>
      </dgm:t>
    </dgm:pt>
    <dgm:pt modelId="{43AE1171-AA70-4202-96CB-67A6076A228B}">
      <dgm:prSet phldrT="[Texto]" custT="1"/>
      <dgm:spPr/>
      <dgm:t>
        <a:bodyPr/>
        <a:lstStyle/>
        <a:p>
          <a:r>
            <a:rPr lang="es-MX" sz="800" dirty="0"/>
            <a:t>Mariana Campos </a:t>
          </a:r>
        </a:p>
        <a:p>
          <a:r>
            <a:rPr lang="es-MX" sz="800" dirty="0"/>
            <a:t>Analista Técnico ERP</a:t>
          </a:r>
        </a:p>
      </dgm:t>
    </dgm:pt>
    <dgm:pt modelId="{FC653221-1F04-4D02-872C-CC7831A2FF07}" type="sibTrans" cxnId="{7C390A8C-8232-4CA7-86A9-397DABA6361C}">
      <dgm:prSet/>
      <dgm:spPr/>
      <dgm:t>
        <a:bodyPr/>
        <a:lstStyle/>
        <a:p>
          <a:endParaRPr lang="es-MX" sz="2400"/>
        </a:p>
      </dgm:t>
    </dgm:pt>
    <dgm:pt modelId="{494A2AC8-0DC6-4980-9598-AF1654A56555}" type="parTrans" cxnId="{7C390A8C-8232-4CA7-86A9-397DABA6361C}">
      <dgm:prSet/>
      <dgm:spPr/>
      <dgm:t>
        <a:bodyPr/>
        <a:lstStyle/>
        <a:p>
          <a:endParaRPr lang="es-MX" sz="2400"/>
        </a:p>
      </dgm:t>
    </dgm:pt>
    <dgm:pt modelId="{8079E4D4-41BB-4B08-8E15-78BA39535C73}">
      <dgm:prSet phldrT="[Texto]" custT="1"/>
      <dgm:spPr/>
      <dgm:t>
        <a:bodyPr/>
        <a:lstStyle/>
        <a:p>
          <a:r>
            <a:rPr lang="es-MX" sz="800" dirty="0"/>
            <a:t>Sandra López </a:t>
          </a:r>
        </a:p>
        <a:p>
          <a:r>
            <a:rPr lang="es-MX" sz="800" dirty="0"/>
            <a:t>  Líder Funcional ERP</a:t>
          </a:r>
        </a:p>
      </dgm:t>
    </dgm:pt>
    <dgm:pt modelId="{B81BB133-0A5C-46D9-9F4B-891DE13F1D86}" type="parTrans" cxnId="{803AE911-E875-43AA-BBCF-4D1CB0D00B2A}">
      <dgm:prSet/>
      <dgm:spPr/>
      <dgm:t>
        <a:bodyPr/>
        <a:lstStyle/>
        <a:p>
          <a:endParaRPr lang="es-MX"/>
        </a:p>
      </dgm:t>
    </dgm:pt>
    <dgm:pt modelId="{8C332AD4-EF18-41C4-B764-F5B54EB652D4}" type="sibTrans" cxnId="{803AE911-E875-43AA-BBCF-4D1CB0D00B2A}">
      <dgm:prSet/>
      <dgm:spPr/>
      <dgm:t>
        <a:bodyPr/>
        <a:lstStyle/>
        <a:p>
          <a:endParaRPr lang="es-MX"/>
        </a:p>
      </dgm:t>
    </dgm:pt>
    <dgm:pt modelId="{12D76305-159A-4F75-B5A2-388367BA9012}">
      <dgm:prSet phldrT="[Texto]" custT="1"/>
      <dgm:spPr/>
      <dgm:t>
        <a:bodyPr/>
        <a:lstStyle/>
        <a:p>
          <a:r>
            <a:rPr lang="es-MX" sz="800" dirty="0"/>
            <a:t>Lázaro Durazno </a:t>
          </a:r>
        </a:p>
        <a:p>
          <a:r>
            <a:rPr lang="es-MX" sz="800" dirty="0"/>
            <a:t>Analista Técnico ERP</a:t>
          </a:r>
        </a:p>
      </dgm:t>
    </dgm:pt>
    <dgm:pt modelId="{F29CDC38-8F03-42FA-AE02-A15B05326F99}" type="parTrans" cxnId="{237BA29E-C6AD-4D71-AB07-2D0471326C5D}">
      <dgm:prSet/>
      <dgm:spPr/>
      <dgm:t>
        <a:bodyPr/>
        <a:lstStyle/>
        <a:p>
          <a:endParaRPr lang="es-MX"/>
        </a:p>
      </dgm:t>
    </dgm:pt>
    <dgm:pt modelId="{F887DFE8-5363-4868-B1AE-6ADEC2A15486}" type="sibTrans" cxnId="{237BA29E-C6AD-4D71-AB07-2D0471326C5D}">
      <dgm:prSet/>
      <dgm:spPr/>
      <dgm:t>
        <a:bodyPr/>
        <a:lstStyle/>
        <a:p>
          <a:endParaRPr lang="es-MX"/>
        </a:p>
      </dgm:t>
    </dgm:pt>
    <dgm:pt modelId="{BEB2E5D9-6AFF-49AA-A624-ECA4CA7D904B}">
      <dgm:prSet custT="1"/>
      <dgm:spPr/>
      <dgm:t>
        <a:bodyPr/>
        <a:lstStyle/>
        <a:p>
          <a:r>
            <a:rPr lang="es-MX" sz="800"/>
            <a:t>Linda L. López </a:t>
          </a:r>
        </a:p>
        <a:p>
          <a:r>
            <a:rPr lang="es-MX" sz="800"/>
            <a:t>Líder CRM y Colaboración</a:t>
          </a:r>
          <a:endParaRPr lang="es-MX" sz="800" dirty="0"/>
        </a:p>
      </dgm:t>
    </dgm:pt>
    <dgm:pt modelId="{E4321409-C3DA-4C1E-A3B2-DB8B34C910BE}" type="parTrans" cxnId="{6FACDEC0-C871-424A-906F-56AC2386998B}">
      <dgm:prSet/>
      <dgm:spPr/>
      <dgm:t>
        <a:bodyPr/>
        <a:lstStyle/>
        <a:p>
          <a:endParaRPr lang="es-MX"/>
        </a:p>
      </dgm:t>
    </dgm:pt>
    <dgm:pt modelId="{64546CC0-69CA-45B2-ADE1-FEC000D1262B}" type="sibTrans" cxnId="{6FACDEC0-C871-424A-906F-56AC2386998B}">
      <dgm:prSet/>
      <dgm:spPr/>
      <dgm:t>
        <a:bodyPr/>
        <a:lstStyle/>
        <a:p>
          <a:endParaRPr lang="es-MX"/>
        </a:p>
      </dgm:t>
    </dgm:pt>
    <dgm:pt modelId="{7103764D-5DAC-4E2F-8E6A-C356C9FAA40E}">
      <dgm:prSet phldrT="[Texto]" custT="1"/>
      <dgm:spPr/>
      <dgm:t>
        <a:bodyPr/>
        <a:lstStyle/>
        <a:p>
          <a:r>
            <a:rPr lang="es-MX" sz="800" dirty="0"/>
            <a:t>Eduardo Díaz </a:t>
          </a:r>
        </a:p>
        <a:p>
          <a:r>
            <a:rPr lang="es-MX" sz="800" dirty="0"/>
            <a:t>Analista Técnico ERP</a:t>
          </a:r>
        </a:p>
      </dgm:t>
    </dgm:pt>
    <dgm:pt modelId="{5CE328BA-196E-4236-B236-316AA8F74697}" type="parTrans" cxnId="{87378D78-0424-479A-AB42-765B51FA3E78}">
      <dgm:prSet/>
      <dgm:spPr/>
      <dgm:t>
        <a:bodyPr/>
        <a:lstStyle/>
        <a:p>
          <a:endParaRPr lang="es-MX"/>
        </a:p>
      </dgm:t>
    </dgm:pt>
    <dgm:pt modelId="{29FFEAF0-AC64-4B1D-8B3D-78EAB4D4EF91}" type="sibTrans" cxnId="{87378D78-0424-479A-AB42-765B51FA3E78}">
      <dgm:prSet/>
      <dgm:spPr/>
      <dgm:t>
        <a:bodyPr/>
        <a:lstStyle/>
        <a:p>
          <a:endParaRPr lang="es-MX"/>
        </a:p>
      </dgm:t>
    </dgm:pt>
    <dgm:pt modelId="{8A23FEFE-52AF-453D-9C19-2EF9C2B9E8D0}" type="pres">
      <dgm:prSet presAssocID="{792ACD15-A507-4A40-98C5-1C5F9E56C7C2}" presName="Name0" presStyleCnt="0">
        <dgm:presLayoutVars>
          <dgm:chPref val="1"/>
          <dgm:dir/>
          <dgm:animOne val="branch"/>
          <dgm:animLvl val="lvl"/>
          <dgm:resizeHandles val="exact"/>
        </dgm:presLayoutVars>
      </dgm:prSet>
      <dgm:spPr/>
    </dgm:pt>
    <dgm:pt modelId="{6727F9F6-D18B-498F-BC3D-2CCE40BDE331}" type="pres">
      <dgm:prSet presAssocID="{0D70DA38-8484-4918-BF19-65BA78F3C75B}" presName="root1" presStyleCnt="0"/>
      <dgm:spPr/>
    </dgm:pt>
    <dgm:pt modelId="{9B46F591-D51B-4490-8C9A-FB3153E2F787}" type="pres">
      <dgm:prSet presAssocID="{0D70DA38-8484-4918-BF19-65BA78F3C75B}" presName="LevelOneTextNode" presStyleLbl="node0" presStyleIdx="0" presStyleCnt="1" custLinFactX="-112396" custLinFactNeighborX="-200000">
        <dgm:presLayoutVars>
          <dgm:chPref val="3"/>
        </dgm:presLayoutVars>
      </dgm:prSet>
      <dgm:spPr/>
    </dgm:pt>
    <dgm:pt modelId="{D5873458-5BF2-4938-B397-5779C001697A}" type="pres">
      <dgm:prSet presAssocID="{0D70DA38-8484-4918-BF19-65BA78F3C75B}" presName="level2hierChild" presStyleCnt="0"/>
      <dgm:spPr/>
    </dgm:pt>
    <dgm:pt modelId="{AA97BAF4-2600-476A-875D-5E0C3AB51E5A}" type="pres">
      <dgm:prSet presAssocID="{6A743A73-96E6-4BB4-9DFD-056A016BF1F5}" presName="conn2-1" presStyleLbl="parChTrans1D2" presStyleIdx="0" presStyleCnt="6"/>
      <dgm:spPr/>
    </dgm:pt>
    <dgm:pt modelId="{BABB1854-1D4C-4E9E-B4FF-A935F890F6A1}" type="pres">
      <dgm:prSet presAssocID="{6A743A73-96E6-4BB4-9DFD-056A016BF1F5}" presName="connTx" presStyleLbl="parChTrans1D2" presStyleIdx="0" presStyleCnt="6"/>
      <dgm:spPr/>
    </dgm:pt>
    <dgm:pt modelId="{9BCBD657-2336-4B9C-B95E-48CFF17F6296}" type="pres">
      <dgm:prSet presAssocID="{EDE46BD7-65BA-4E1F-BCD2-2358EF3D0BDD}" presName="root2" presStyleCnt="0"/>
      <dgm:spPr/>
    </dgm:pt>
    <dgm:pt modelId="{3CC87700-F409-4885-A5E0-AA4FE65C3F98}" type="pres">
      <dgm:prSet presAssocID="{EDE46BD7-65BA-4E1F-BCD2-2358EF3D0BDD}" presName="LevelTwoTextNode" presStyleLbl="node2" presStyleIdx="0" presStyleCnt="6">
        <dgm:presLayoutVars>
          <dgm:chPref val="3"/>
        </dgm:presLayoutVars>
      </dgm:prSet>
      <dgm:spPr/>
    </dgm:pt>
    <dgm:pt modelId="{526B1BA5-7A30-4B82-9B76-750DADD18595}" type="pres">
      <dgm:prSet presAssocID="{EDE46BD7-65BA-4E1F-BCD2-2358EF3D0BDD}" presName="level3hierChild" presStyleCnt="0"/>
      <dgm:spPr/>
    </dgm:pt>
    <dgm:pt modelId="{009B662F-FB0C-4A0A-A289-399944090193}" type="pres">
      <dgm:prSet presAssocID="{480E0E73-A1A4-4D6F-B9D1-A9E417BB7C71}" presName="conn2-1" presStyleLbl="parChTrans1D3" presStyleIdx="0" presStyleCnt="9"/>
      <dgm:spPr/>
    </dgm:pt>
    <dgm:pt modelId="{40D9C8AF-0F36-4839-838D-DB3079D7E8DE}" type="pres">
      <dgm:prSet presAssocID="{480E0E73-A1A4-4D6F-B9D1-A9E417BB7C71}" presName="connTx" presStyleLbl="parChTrans1D3" presStyleIdx="0" presStyleCnt="9"/>
      <dgm:spPr/>
    </dgm:pt>
    <dgm:pt modelId="{7C99C235-B596-4426-95B8-C6CD3CFC314D}" type="pres">
      <dgm:prSet presAssocID="{10C7A0E8-87EE-4045-8285-01F42A7D0326}" presName="root2" presStyleCnt="0"/>
      <dgm:spPr/>
    </dgm:pt>
    <dgm:pt modelId="{4C4E26BD-4689-46A1-957D-BF285DDADED3}" type="pres">
      <dgm:prSet presAssocID="{10C7A0E8-87EE-4045-8285-01F42A7D0326}" presName="LevelTwoTextNode" presStyleLbl="node3" presStyleIdx="0" presStyleCnt="9" custLinFactNeighborX="58679">
        <dgm:presLayoutVars>
          <dgm:chPref val="3"/>
        </dgm:presLayoutVars>
      </dgm:prSet>
      <dgm:spPr/>
    </dgm:pt>
    <dgm:pt modelId="{A532104E-37C4-41E5-9B4B-A16C2E2A8224}" type="pres">
      <dgm:prSet presAssocID="{10C7A0E8-87EE-4045-8285-01F42A7D0326}" presName="level3hierChild" presStyleCnt="0"/>
      <dgm:spPr/>
    </dgm:pt>
    <dgm:pt modelId="{0DF182A3-92F1-41F5-8651-C2832B25A48A}" type="pres">
      <dgm:prSet presAssocID="{A35608D9-6EF6-4FA5-944E-06F166064B42}" presName="conn2-1" presStyleLbl="parChTrans1D3" presStyleIdx="1" presStyleCnt="9"/>
      <dgm:spPr/>
    </dgm:pt>
    <dgm:pt modelId="{33A91414-D70E-4523-9B03-5F170C6E42E6}" type="pres">
      <dgm:prSet presAssocID="{A35608D9-6EF6-4FA5-944E-06F166064B42}" presName="connTx" presStyleLbl="parChTrans1D3" presStyleIdx="1" presStyleCnt="9"/>
      <dgm:spPr/>
    </dgm:pt>
    <dgm:pt modelId="{D18E0DEA-E5C5-4701-8792-63D83739EA47}" type="pres">
      <dgm:prSet presAssocID="{F26981A8-7EF7-453F-9EEC-C6146A421BC6}" presName="root2" presStyleCnt="0"/>
      <dgm:spPr/>
    </dgm:pt>
    <dgm:pt modelId="{FBB55AD5-90E6-4B2B-9869-032D98E29863}" type="pres">
      <dgm:prSet presAssocID="{F26981A8-7EF7-453F-9EEC-C6146A421BC6}" presName="LevelTwoTextNode" presStyleLbl="node3" presStyleIdx="1" presStyleCnt="9" custLinFactNeighborX="58679">
        <dgm:presLayoutVars>
          <dgm:chPref val="3"/>
        </dgm:presLayoutVars>
      </dgm:prSet>
      <dgm:spPr/>
    </dgm:pt>
    <dgm:pt modelId="{3100BA2A-A26C-407B-B26D-63BBA229B5FD}" type="pres">
      <dgm:prSet presAssocID="{F26981A8-7EF7-453F-9EEC-C6146A421BC6}" presName="level3hierChild" presStyleCnt="0"/>
      <dgm:spPr/>
    </dgm:pt>
    <dgm:pt modelId="{F471F452-86F7-4122-8607-6BB3A573CAE9}" type="pres">
      <dgm:prSet presAssocID="{42BE9589-19AA-4EB3-AF3A-BC1662027E7C}" presName="conn2-1" presStyleLbl="parChTrans1D3" presStyleIdx="2" presStyleCnt="9"/>
      <dgm:spPr/>
    </dgm:pt>
    <dgm:pt modelId="{D98C2692-2098-4A69-B4B4-C26BF9DE6DCA}" type="pres">
      <dgm:prSet presAssocID="{42BE9589-19AA-4EB3-AF3A-BC1662027E7C}" presName="connTx" presStyleLbl="parChTrans1D3" presStyleIdx="2" presStyleCnt="9"/>
      <dgm:spPr/>
    </dgm:pt>
    <dgm:pt modelId="{D59455DC-613F-43BF-B12D-3592C36123F7}" type="pres">
      <dgm:prSet presAssocID="{C919DF1A-FB1A-48AA-B793-F558D0EA2749}" presName="root2" presStyleCnt="0"/>
      <dgm:spPr/>
    </dgm:pt>
    <dgm:pt modelId="{A0BA638F-64B0-4F45-A28B-843E08EA5993}" type="pres">
      <dgm:prSet presAssocID="{C919DF1A-FB1A-48AA-B793-F558D0EA2749}" presName="LevelTwoTextNode" presStyleLbl="node3" presStyleIdx="2" presStyleCnt="9" custLinFactNeighborX="58679">
        <dgm:presLayoutVars>
          <dgm:chPref val="3"/>
        </dgm:presLayoutVars>
      </dgm:prSet>
      <dgm:spPr/>
    </dgm:pt>
    <dgm:pt modelId="{E9F99589-3799-4B49-80C0-0214F99B6CA1}" type="pres">
      <dgm:prSet presAssocID="{C919DF1A-FB1A-48AA-B793-F558D0EA2749}" presName="level3hierChild" presStyleCnt="0"/>
      <dgm:spPr/>
    </dgm:pt>
    <dgm:pt modelId="{F506C710-58DA-4180-AC78-F8A7B875973C}" type="pres">
      <dgm:prSet presAssocID="{7214C965-ECA6-44F2-8782-9A365753236D}" presName="conn2-1" presStyleLbl="parChTrans1D4" presStyleIdx="0" presStyleCnt="3"/>
      <dgm:spPr/>
    </dgm:pt>
    <dgm:pt modelId="{E0B56684-7750-4A1C-9965-6C8495FFBC8D}" type="pres">
      <dgm:prSet presAssocID="{7214C965-ECA6-44F2-8782-9A365753236D}" presName="connTx" presStyleLbl="parChTrans1D4" presStyleIdx="0" presStyleCnt="3"/>
      <dgm:spPr/>
    </dgm:pt>
    <dgm:pt modelId="{60C427E8-3AD9-47EE-B99F-3A1B0CCD47A0}" type="pres">
      <dgm:prSet presAssocID="{F6E32740-12D4-4FAD-BC28-EBAA977C820C}" presName="root2" presStyleCnt="0"/>
      <dgm:spPr/>
    </dgm:pt>
    <dgm:pt modelId="{1F453A0E-D24B-4DCA-98FA-A701E1F55C3F}" type="pres">
      <dgm:prSet presAssocID="{F6E32740-12D4-4FAD-BC28-EBAA977C820C}" presName="LevelTwoTextNode" presStyleLbl="node4" presStyleIdx="0" presStyleCnt="3" custLinFactX="4101" custLinFactNeighborX="100000">
        <dgm:presLayoutVars>
          <dgm:chPref val="3"/>
        </dgm:presLayoutVars>
      </dgm:prSet>
      <dgm:spPr/>
    </dgm:pt>
    <dgm:pt modelId="{BCB9B236-94B8-46EE-ADFB-8381EA04AD64}" type="pres">
      <dgm:prSet presAssocID="{F6E32740-12D4-4FAD-BC28-EBAA977C820C}" presName="level3hierChild" presStyleCnt="0"/>
      <dgm:spPr/>
    </dgm:pt>
    <dgm:pt modelId="{64C6C7FB-660C-478B-AD34-2DE9FA2E7B03}" type="pres">
      <dgm:prSet presAssocID="{653EF05A-ADF3-4F55-8FC8-D14A9EDF3307}" presName="conn2-1" presStyleLbl="parChTrans1D4" presStyleIdx="1" presStyleCnt="3"/>
      <dgm:spPr/>
    </dgm:pt>
    <dgm:pt modelId="{6BEB284F-8FD1-41AB-BB11-FE11402BCB10}" type="pres">
      <dgm:prSet presAssocID="{653EF05A-ADF3-4F55-8FC8-D14A9EDF3307}" presName="connTx" presStyleLbl="parChTrans1D4" presStyleIdx="1" presStyleCnt="3"/>
      <dgm:spPr/>
    </dgm:pt>
    <dgm:pt modelId="{534BB3D1-8822-4BD0-95E6-3959669784E2}" type="pres">
      <dgm:prSet presAssocID="{D9ADAAC4-EAFF-4719-86B3-271032DBA130}" presName="root2" presStyleCnt="0"/>
      <dgm:spPr/>
    </dgm:pt>
    <dgm:pt modelId="{FA6D9D79-5563-4231-AFC9-8209236BD594}" type="pres">
      <dgm:prSet presAssocID="{D9ADAAC4-EAFF-4719-86B3-271032DBA130}" presName="LevelTwoTextNode" presStyleLbl="node4" presStyleIdx="1" presStyleCnt="3" custLinFactX="4101" custLinFactNeighborX="100000">
        <dgm:presLayoutVars>
          <dgm:chPref val="3"/>
        </dgm:presLayoutVars>
      </dgm:prSet>
      <dgm:spPr/>
    </dgm:pt>
    <dgm:pt modelId="{BBA8068A-7232-4047-B186-4FE0BB103941}" type="pres">
      <dgm:prSet presAssocID="{D9ADAAC4-EAFF-4719-86B3-271032DBA130}" presName="level3hierChild" presStyleCnt="0"/>
      <dgm:spPr/>
    </dgm:pt>
    <dgm:pt modelId="{BA961551-1066-45C9-ADC7-07F75253E774}" type="pres">
      <dgm:prSet presAssocID="{2A90F45A-8D37-485E-BB53-C456406C9938}" presName="conn2-1" presStyleLbl="parChTrans1D4" presStyleIdx="2" presStyleCnt="3"/>
      <dgm:spPr/>
    </dgm:pt>
    <dgm:pt modelId="{933A5D59-B7BB-444E-8B6F-D7E88AC88005}" type="pres">
      <dgm:prSet presAssocID="{2A90F45A-8D37-485E-BB53-C456406C9938}" presName="connTx" presStyleLbl="parChTrans1D4" presStyleIdx="2" presStyleCnt="3"/>
      <dgm:spPr/>
    </dgm:pt>
    <dgm:pt modelId="{73728E0F-68A9-4D00-98FA-979539EEA85C}" type="pres">
      <dgm:prSet presAssocID="{8D07E6EE-198B-451D-9DD9-E1E3136C1C4D}" presName="root2" presStyleCnt="0"/>
      <dgm:spPr/>
    </dgm:pt>
    <dgm:pt modelId="{35F77457-EC00-4AEB-BEE4-0485DC677719}" type="pres">
      <dgm:prSet presAssocID="{8D07E6EE-198B-451D-9DD9-E1E3136C1C4D}" presName="LevelTwoTextNode" presStyleLbl="node4" presStyleIdx="2" presStyleCnt="3" custLinFactX="4101" custLinFactNeighborX="100000">
        <dgm:presLayoutVars>
          <dgm:chPref val="3"/>
        </dgm:presLayoutVars>
      </dgm:prSet>
      <dgm:spPr/>
    </dgm:pt>
    <dgm:pt modelId="{F6EBC416-2C20-441D-ADF7-658F4B5B53FE}" type="pres">
      <dgm:prSet presAssocID="{8D07E6EE-198B-451D-9DD9-E1E3136C1C4D}" presName="level3hierChild" presStyleCnt="0"/>
      <dgm:spPr/>
    </dgm:pt>
    <dgm:pt modelId="{36E3958F-0EAE-4F37-A11F-A320D55A27E3}" type="pres">
      <dgm:prSet presAssocID="{10D888B6-D73E-4757-839E-3E221B86103D}" presName="conn2-1" presStyleLbl="parChTrans1D2" presStyleIdx="1" presStyleCnt="6"/>
      <dgm:spPr/>
    </dgm:pt>
    <dgm:pt modelId="{92F0B2B7-B887-47E8-84E2-438C3CDD1F3E}" type="pres">
      <dgm:prSet presAssocID="{10D888B6-D73E-4757-839E-3E221B86103D}" presName="connTx" presStyleLbl="parChTrans1D2" presStyleIdx="1" presStyleCnt="6"/>
      <dgm:spPr/>
    </dgm:pt>
    <dgm:pt modelId="{8522AD89-21CB-4671-826C-ADAAB9895D8A}" type="pres">
      <dgm:prSet presAssocID="{DAB48F24-97DC-4C33-A992-A47197D23D18}" presName="root2" presStyleCnt="0"/>
      <dgm:spPr/>
    </dgm:pt>
    <dgm:pt modelId="{5E1D4C11-D98F-42E9-AC22-0806DB6000FE}" type="pres">
      <dgm:prSet presAssocID="{DAB48F24-97DC-4C33-A992-A47197D23D18}" presName="LevelTwoTextNode" presStyleLbl="node2" presStyleIdx="1" presStyleCnt="6">
        <dgm:presLayoutVars>
          <dgm:chPref val="3"/>
        </dgm:presLayoutVars>
      </dgm:prSet>
      <dgm:spPr/>
    </dgm:pt>
    <dgm:pt modelId="{5D16AC83-FD99-4566-B473-2FE6D52EFAD4}" type="pres">
      <dgm:prSet presAssocID="{DAB48F24-97DC-4C33-A992-A47197D23D18}" presName="level3hierChild" presStyleCnt="0"/>
      <dgm:spPr/>
    </dgm:pt>
    <dgm:pt modelId="{4F9F31FF-B694-43F1-82C6-86BBE0B1E646}" type="pres">
      <dgm:prSet presAssocID="{2CD1ACD6-5799-4CAB-BD0E-C91D3F48DF95}" presName="conn2-1" presStyleLbl="parChTrans1D2" presStyleIdx="2" presStyleCnt="6"/>
      <dgm:spPr/>
    </dgm:pt>
    <dgm:pt modelId="{9DFA0050-B611-4F1B-B1B5-74EDF91B3DF6}" type="pres">
      <dgm:prSet presAssocID="{2CD1ACD6-5799-4CAB-BD0E-C91D3F48DF95}" presName="connTx" presStyleLbl="parChTrans1D2" presStyleIdx="2" presStyleCnt="6"/>
      <dgm:spPr/>
    </dgm:pt>
    <dgm:pt modelId="{8302B004-32E9-46BE-ABD4-097A5DEC5F84}" type="pres">
      <dgm:prSet presAssocID="{687F49A5-EAD0-492B-B1E2-4B846B7F826E}" presName="root2" presStyleCnt="0"/>
      <dgm:spPr/>
    </dgm:pt>
    <dgm:pt modelId="{5B538E87-DCAF-476C-A563-14868B8B3483}" type="pres">
      <dgm:prSet presAssocID="{687F49A5-EAD0-492B-B1E2-4B846B7F826E}" presName="LevelTwoTextNode" presStyleLbl="node2" presStyleIdx="2" presStyleCnt="6">
        <dgm:presLayoutVars>
          <dgm:chPref val="3"/>
        </dgm:presLayoutVars>
      </dgm:prSet>
      <dgm:spPr/>
    </dgm:pt>
    <dgm:pt modelId="{18E5F206-7BAF-4B1C-85DA-33BE43691AE3}" type="pres">
      <dgm:prSet presAssocID="{687F49A5-EAD0-492B-B1E2-4B846B7F826E}" presName="level3hierChild" presStyleCnt="0"/>
      <dgm:spPr/>
    </dgm:pt>
    <dgm:pt modelId="{9F776182-462F-408D-B4F7-015BFBE976FC}" type="pres">
      <dgm:prSet presAssocID="{E4321409-C3DA-4C1E-A3B2-DB8B34C910BE}" presName="conn2-1" presStyleLbl="parChTrans1D2" presStyleIdx="3" presStyleCnt="6"/>
      <dgm:spPr/>
    </dgm:pt>
    <dgm:pt modelId="{BF3C83EA-3D5B-498A-8E68-619D857F47F7}" type="pres">
      <dgm:prSet presAssocID="{E4321409-C3DA-4C1E-A3B2-DB8B34C910BE}" presName="connTx" presStyleLbl="parChTrans1D2" presStyleIdx="3" presStyleCnt="6"/>
      <dgm:spPr/>
    </dgm:pt>
    <dgm:pt modelId="{15A1E246-BE22-410E-AD0C-BA9A34A40AA5}" type="pres">
      <dgm:prSet presAssocID="{BEB2E5D9-6AFF-49AA-A624-ECA4CA7D904B}" presName="root2" presStyleCnt="0"/>
      <dgm:spPr/>
    </dgm:pt>
    <dgm:pt modelId="{D44621C5-83BB-4E01-A5CF-DB5CD496342E}" type="pres">
      <dgm:prSet presAssocID="{BEB2E5D9-6AFF-49AA-A624-ECA4CA7D904B}" presName="LevelTwoTextNode" presStyleLbl="node2" presStyleIdx="3" presStyleCnt="6">
        <dgm:presLayoutVars>
          <dgm:chPref val="3"/>
        </dgm:presLayoutVars>
      </dgm:prSet>
      <dgm:spPr/>
    </dgm:pt>
    <dgm:pt modelId="{1FD51BA0-12A6-4AA8-B522-5546F97D8583}" type="pres">
      <dgm:prSet presAssocID="{BEB2E5D9-6AFF-49AA-A624-ECA4CA7D904B}" presName="level3hierChild" presStyleCnt="0"/>
      <dgm:spPr/>
    </dgm:pt>
    <dgm:pt modelId="{D378304D-EAF7-4DD2-A085-54F0A94453F6}" type="pres">
      <dgm:prSet presAssocID="{9DB68563-4458-4834-AA07-578D50AD8635}" presName="conn2-1" presStyleLbl="parChTrans1D2" presStyleIdx="4" presStyleCnt="6"/>
      <dgm:spPr/>
    </dgm:pt>
    <dgm:pt modelId="{3B6C6B23-371B-4C1E-98A1-D7EB99746A78}" type="pres">
      <dgm:prSet presAssocID="{9DB68563-4458-4834-AA07-578D50AD8635}" presName="connTx" presStyleLbl="parChTrans1D2" presStyleIdx="4" presStyleCnt="6"/>
      <dgm:spPr/>
    </dgm:pt>
    <dgm:pt modelId="{7B4A1C4C-CA4C-42EE-9360-FB6A5F60C692}" type="pres">
      <dgm:prSet presAssocID="{45FCC04C-2D27-4CA9-8353-E53E1A06D261}" presName="root2" presStyleCnt="0"/>
      <dgm:spPr/>
    </dgm:pt>
    <dgm:pt modelId="{AA125683-4B45-4A21-9D0B-55C02F355849}" type="pres">
      <dgm:prSet presAssocID="{45FCC04C-2D27-4CA9-8353-E53E1A06D261}" presName="LevelTwoTextNode" presStyleLbl="node2" presStyleIdx="4" presStyleCnt="6">
        <dgm:presLayoutVars>
          <dgm:chPref val="3"/>
        </dgm:presLayoutVars>
      </dgm:prSet>
      <dgm:spPr/>
    </dgm:pt>
    <dgm:pt modelId="{714A9AE3-C68D-413A-B99A-39E50EF50377}" type="pres">
      <dgm:prSet presAssocID="{45FCC04C-2D27-4CA9-8353-E53E1A06D261}" presName="level3hierChild" presStyleCnt="0"/>
      <dgm:spPr/>
    </dgm:pt>
    <dgm:pt modelId="{315F18E2-2478-4B68-910C-062F9ADCB921}" type="pres">
      <dgm:prSet presAssocID="{112E385B-74B1-4E14-A4DC-7DB5DC0083CD}" presName="conn2-1" presStyleLbl="parChTrans1D3" presStyleIdx="3" presStyleCnt="9"/>
      <dgm:spPr/>
    </dgm:pt>
    <dgm:pt modelId="{B6DCCEA4-D795-4A98-846E-33E218AB16CF}" type="pres">
      <dgm:prSet presAssocID="{112E385B-74B1-4E14-A4DC-7DB5DC0083CD}" presName="connTx" presStyleLbl="parChTrans1D3" presStyleIdx="3" presStyleCnt="9"/>
      <dgm:spPr/>
    </dgm:pt>
    <dgm:pt modelId="{768B7FED-EFAF-43DF-B903-53E9FA85FAE0}" type="pres">
      <dgm:prSet presAssocID="{93E9DB24-25AA-4782-8E5C-7C6E8366E2D1}" presName="root2" presStyleCnt="0"/>
      <dgm:spPr/>
    </dgm:pt>
    <dgm:pt modelId="{3ED34530-E9AF-4F78-B38D-38A55EE4A210}" type="pres">
      <dgm:prSet presAssocID="{93E9DB24-25AA-4782-8E5C-7C6E8366E2D1}" presName="LevelTwoTextNode" presStyleLbl="node3" presStyleIdx="3" presStyleCnt="9" custLinFactNeighborX="61466">
        <dgm:presLayoutVars>
          <dgm:chPref val="3"/>
        </dgm:presLayoutVars>
      </dgm:prSet>
      <dgm:spPr/>
    </dgm:pt>
    <dgm:pt modelId="{37C8487D-7018-45F5-8214-A9CB24EB526C}" type="pres">
      <dgm:prSet presAssocID="{93E9DB24-25AA-4782-8E5C-7C6E8366E2D1}" presName="level3hierChild" presStyleCnt="0"/>
      <dgm:spPr/>
    </dgm:pt>
    <dgm:pt modelId="{7B4C9DE3-D1C5-446F-B495-EE11A2C7878A}" type="pres">
      <dgm:prSet presAssocID="{23125654-48B6-42B1-8A90-D6166C481DD8}" presName="conn2-1" presStyleLbl="parChTrans1D2" presStyleIdx="5" presStyleCnt="6"/>
      <dgm:spPr/>
    </dgm:pt>
    <dgm:pt modelId="{402C05B4-22D9-4C0C-BA6F-B75D9631B2FB}" type="pres">
      <dgm:prSet presAssocID="{23125654-48B6-42B1-8A90-D6166C481DD8}" presName="connTx" presStyleLbl="parChTrans1D2" presStyleIdx="5" presStyleCnt="6"/>
      <dgm:spPr/>
    </dgm:pt>
    <dgm:pt modelId="{621EAD5A-3D02-41D8-BF21-B297B75E2B34}" type="pres">
      <dgm:prSet presAssocID="{A847E0F0-EBE0-4C86-8EED-67A4E4715A3A}" presName="root2" presStyleCnt="0"/>
      <dgm:spPr/>
    </dgm:pt>
    <dgm:pt modelId="{1E054D1A-9E2A-4AC6-AA51-54F18F0CCAC4}" type="pres">
      <dgm:prSet presAssocID="{A847E0F0-EBE0-4C86-8EED-67A4E4715A3A}" presName="LevelTwoTextNode" presStyleLbl="node2" presStyleIdx="5" presStyleCnt="6">
        <dgm:presLayoutVars>
          <dgm:chPref val="3"/>
        </dgm:presLayoutVars>
      </dgm:prSet>
      <dgm:spPr/>
    </dgm:pt>
    <dgm:pt modelId="{0AC92AE7-A6E1-459A-9A0C-8AB7FD0A31A0}" type="pres">
      <dgm:prSet presAssocID="{A847E0F0-EBE0-4C86-8EED-67A4E4715A3A}" presName="level3hierChild" presStyleCnt="0"/>
      <dgm:spPr/>
    </dgm:pt>
    <dgm:pt modelId="{F187C72B-E984-4680-8FB1-FF62956B8EEC}" type="pres">
      <dgm:prSet presAssocID="{C7C34DF8-5669-4994-9C72-9C373B02B3F3}" presName="conn2-1" presStyleLbl="parChTrans1D3" presStyleIdx="4" presStyleCnt="9"/>
      <dgm:spPr/>
    </dgm:pt>
    <dgm:pt modelId="{E4D9F9B0-D2BF-46A2-A142-1B5763F50D33}" type="pres">
      <dgm:prSet presAssocID="{C7C34DF8-5669-4994-9C72-9C373B02B3F3}" presName="connTx" presStyleLbl="parChTrans1D3" presStyleIdx="4" presStyleCnt="9"/>
      <dgm:spPr/>
    </dgm:pt>
    <dgm:pt modelId="{52759234-8EEE-442F-BD0B-692AD5229369}" type="pres">
      <dgm:prSet presAssocID="{067664B4-43B2-496A-A5CA-C180984F6A61}" presName="root2" presStyleCnt="0"/>
      <dgm:spPr/>
    </dgm:pt>
    <dgm:pt modelId="{D526D0C2-F2A9-4E31-8987-776801CADFB9}" type="pres">
      <dgm:prSet presAssocID="{067664B4-43B2-496A-A5CA-C180984F6A61}" presName="LevelTwoTextNode" presStyleLbl="node3" presStyleIdx="4" presStyleCnt="9" custLinFactNeighborX="61466">
        <dgm:presLayoutVars>
          <dgm:chPref val="3"/>
        </dgm:presLayoutVars>
      </dgm:prSet>
      <dgm:spPr/>
    </dgm:pt>
    <dgm:pt modelId="{81E06A84-CF22-4533-9B74-701211A59277}" type="pres">
      <dgm:prSet presAssocID="{067664B4-43B2-496A-A5CA-C180984F6A61}" presName="level3hierChild" presStyleCnt="0"/>
      <dgm:spPr/>
    </dgm:pt>
    <dgm:pt modelId="{DACF80E9-6649-46C0-82D1-77439F42A37A}" type="pres">
      <dgm:prSet presAssocID="{B81BB133-0A5C-46D9-9F4B-891DE13F1D86}" presName="conn2-1" presStyleLbl="parChTrans1D3" presStyleIdx="5" presStyleCnt="9"/>
      <dgm:spPr/>
    </dgm:pt>
    <dgm:pt modelId="{F8013EC8-4A1F-455E-99D9-FF92D8365FCF}" type="pres">
      <dgm:prSet presAssocID="{B81BB133-0A5C-46D9-9F4B-891DE13F1D86}" presName="connTx" presStyleLbl="parChTrans1D3" presStyleIdx="5" presStyleCnt="9"/>
      <dgm:spPr/>
    </dgm:pt>
    <dgm:pt modelId="{AF0D647D-0879-48FE-A358-BE44BE6B6DF4}" type="pres">
      <dgm:prSet presAssocID="{8079E4D4-41BB-4B08-8E15-78BA39535C73}" presName="root2" presStyleCnt="0"/>
      <dgm:spPr/>
    </dgm:pt>
    <dgm:pt modelId="{7988E431-1B24-4D82-BBF5-057B6F180E04}" type="pres">
      <dgm:prSet presAssocID="{8079E4D4-41BB-4B08-8E15-78BA39535C73}" presName="LevelTwoTextNode" presStyleLbl="node3" presStyleIdx="5" presStyleCnt="9" custLinFactNeighborX="61522" custLinFactNeighborY="3166">
        <dgm:presLayoutVars>
          <dgm:chPref val="3"/>
        </dgm:presLayoutVars>
      </dgm:prSet>
      <dgm:spPr/>
    </dgm:pt>
    <dgm:pt modelId="{4A3C021D-69D9-4861-AD8E-C3BBABBE72FB}" type="pres">
      <dgm:prSet presAssocID="{8079E4D4-41BB-4B08-8E15-78BA39535C73}" presName="level3hierChild" presStyleCnt="0"/>
      <dgm:spPr/>
    </dgm:pt>
    <dgm:pt modelId="{C064C763-B593-4426-97B3-3043EC3B7CB9}" type="pres">
      <dgm:prSet presAssocID="{494A2AC8-0DC6-4980-9598-AF1654A56555}" presName="conn2-1" presStyleLbl="parChTrans1D3" presStyleIdx="6" presStyleCnt="9"/>
      <dgm:spPr/>
    </dgm:pt>
    <dgm:pt modelId="{3ADDCC89-9C10-4A5D-BE4F-9AAFEC238A04}" type="pres">
      <dgm:prSet presAssocID="{494A2AC8-0DC6-4980-9598-AF1654A56555}" presName="connTx" presStyleLbl="parChTrans1D3" presStyleIdx="6" presStyleCnt="9"/>
      <dgm:spPr/>
    </dgm:pt>
    <dgm:pt modelId="{B16C555E-F9DD-4E03-A840-DFB72740287A}" type="pres">
      <dgm:prSet presAssocID="{43AE1171-AA70-4202-96CB-67A6076A228B}" presName="root2" presStyleCnt="0"/>
      <dgm:spPr/>
    </dgm:pt>
    <dgm:pt modelId="{E21DF23D-F40C-4551-ABDE-CD94A0F44C53}" type="pres">
      <dgm:prSet presAssocID="{43AE1171-AA70-4202-96CB-67A6076A228B}" presName="LevelTwoTextNode" presStyleLbl="node3" presStyleIdx="6" presStyleCnt="9" custLinFactNeighborX="60446">
        <dgm:presLayoutVars>
          <dgm:chPref val="3"/>
        </dgm:presLayoutVars>
      </dgm:prSet>
      <dgm:spPr/>
    </dgm:pt>
    <dgm:pt modelId="{2190F3EC-F77E-403D-B8BB-A09DE7764523}" type="pres">
      <dgm:prSet presAssocID="{43AE1171-AA70-4202-96CB-67A6076A228B}" presName="level3hierChild" presStyleCnt="0"/>
      <dgm:spPr/>
    </dgm:pt>
    <dgm:pt modelId="{97D4E493-7015-4D28-935B-AB52250689BF}" type="pres">
      <dgm:prSet presAssocID="{F29CDC38-8F03-42FA-AE02-A15B05326F99}" presName="conn2-1" presStyleLbl="parChTrans1D3" presStyleIdx="7" presStyleCnt="9"/>
      <dgm:spPr/>
    </dgm:pt>
    <dgm:pt modelId="{53B2F5BA-031A-4BF2-8433-D89E6D570DBD}" type="pres">
      <dgm:prSet presAssocID="{F29CDC38-8F03-42FA-AE02-A15B05326F99}" presName="connTx" presStyleLbl="parChTrans1D3" presStyleIdx="7" presStyleCnt="9"/>
      <dgm:spPr/>
    </dgm:pt>
    <dgm:pt modelId="{9353B121-89CB-4612-A788-CE6942CBD21B}" type="pres">
      <dgm:prSet presAssocID="{12D76305-159A-4F75-B5A2-388367BA9012}" presName="root2" presStyleCnt="0"/>
      <dgm:spPr/>
    </dgm:pt>
    <dgm:pt modelId="{41C1A979-A068-4459-B1BA-C774703EA599}" type="pres">
      <dgm:prSet presAssocID="{12D76305-159A-4F75-B5A2-388367BA9012}" presName="LevelTwoTextNode" presStyleLbl="node3" presStyleIdx="7" presStyleCnt="9" custLinFactNeighborX="62838" custLinFactNeighborY="-12422">
        <dgm:presLayoutVars>
          <dgm:chPref val="3"/>
        </dgm:presLayoutVars>
      </dgm:prSet>
      <dgm:spPr/>
    </dgm:pt>
    <dgm:pt modelId="{13FDA889-F8B4-457A-B649-7F54DEBBB951}" type="pres">
      <dgm:prSet presAssocID="{12D76305-159A-4F75-B5A2-388367BA9012}" presName="level3hierChild" presStyleCnt="0"/>
      <dgm:spPr/>
    </dgm:pt>
    <dgm:pt modelId="{DF66F4A0-4590-4C49-BA0F-A5784446605B}" type="pres">
      <dgm:prSet presAssocID="{5CE328BA-196E-4236-B236-316AA8F74697}" presName="conn2-1" presStyleLbl="parChTrans1D3" presStyleIdx="8" presStyleCnt="9"/>
      <dgm:spPr/>
    </dgm:pt>
    <dgm:pt modelId="{92E9037E-9AE2-49DA-8264-940FF1C4026A}" type="pres">
      <dgm:prSet presAssocID="{5CE328BA-196E-4236-B236-316AA8F74697}" presName="connTx" presStyleLbl="parChTrans1D3" presStyleIdx="8" presStyleCnt="9"/>
      <dgm:spPr/>
    </dgm:pt>
    <dgm:pt modelId="{DE0F4599-EA0C-4CE9-B481-037B53BC4F69}" type="pres">
      <dgm:prSet presAssocID="{7103764D-5DAC-4E2F-8E6A-C356C9FAA40E}" presName="root2" presStyleCnt="0"/>
      <dgm:spPr/>
    </dgm:pt>
    <dgm:pt modelId="{62441067-4AB9-4147-BB32-D95C98DD4FF8}" type="pres">
      <dgm:prSet presAssocID="{7103764D-5DAC-4E2F-8E6A-C356C9FAA40E}" presName="LevelTwoTextNode" presStyleLbl="node3" presStyleIdx="8" presStyleCnt="9" custLinFactNeighborX="62649" custLinFactNeighborY="-7975">
        <dgm:presLayoutVars>
          <dgm:chPref val="3"/>
        </dgm:presLayoutVars>
      </dgm:prSet>
      <dgm:spPr/>
    </dgm:pt>
    <dgm:pt modelId="{40A33DE7-6DB8-40D0-BB3E-9842C3D9670B}" type="pres">
      <dgm:prSet presAssocID="{7103764D-5DAC-4E2F-8E6A-C356C9FAA40E}" presName="level3hierChild" presStyleCnt="0"/>
      <dgm:spPr/>
    </dgm:pt>
  </dgm:ptLst>
  <dgm:cxnLst>
    <dgm:cxn modelId="{2DCD5F01-E4AD-40DE-9F76-6084389B46F3}" type="presOf" srcId="{480E0E73-A1A4-4D6F-B9D1-A9E417BB7C71}" destId="{009B662F-FB0C-4A0A-A289-399944090193}" srcOrd="0" destOrd="0" presId="urn:microsoft.com/office/officeart/2008/layout/HorizontalMultiLevelHierarchy"/>
    <dgm:cxn modelId="{7A152C02-BFB3-4FB9-8580-FBE20198E58E}" srcId="{A847E0F0-EBE0-4C86-8EED-67A4E4715A3A}" destId="{067664B4-43B2-496A-A5CA-C180984F6A61}" srcOrd="0" destOrd="0" parTransId="{C7C34DF8-5669-4994-9C72-9C373B02B3F3}" sibTransId="{61FCBF17-F4C2-4216-B44A-4AFEF9BAA55D}"/>
    <dgm:cxn modelId="{D9F13903-904C-451F-A471-7304C4B1C31D}" type="presOf" srcId="{6A743A73-96E6-4BB4-9DFD-056A016BF1F5}" destId="{AA97BAF4-2600-476A-875D-5E0C3AB51E5A}" srcOrd="0" destOrd="0" presId="urn:microsoft.com/office/officeart/2008/layout/HorizontalMultiLevelHierarchy"/>
    <dgm:cxn modelId="{A3A04504-89C8-4E1A-AFD9-688F7EC633B3}" type="presOf" srcId="{0D70DA38-8484-4918-BF19-65BA78F3C75B}" destId="{9B46F591-D51B-4490-8C9A-FB3153E2F787}" srcOrd="0" destOrd="0" presId="urn:microsoft.com/office/officeart/2008/layout/HorizontalMultiLevelHierarchy"/>
    <dgm:cxn modelId="{7C9CFB06-3141-45F4-9F01-BC8D025BF615}" type="presOf" srcId="{8079E4D4-41BB-4B08-8E15-78BA39535C73}" destId="{7988E431-1B24-4D82-BBF5-057B6F180E04}" srcOrd="0" destOrd="0" presId="urn:microsoft.com/office/officeart/2008/layout/HorizontalMultiLevelHierarchy"/>
    <dgm:cxn modelId="{4E9EC10A-72CA-4AAE-91B4-7486D61CEA10}" type="presOf" srcId="{BEB2E5D9-6AFF-49AA-A624-ECA4CA7D904B}" destId="{D44621C5-83BB-4E01-A5CF-DB5CD496342E}" srcOrd="0" destOrd="0" presId="urn:microsoft.com/office/officeart/2008/layout/HorizontalMultiLevelHierarchy"/>
    <dgm:cxn modelId="{BC48680C-B3F7-4997-88EA-97C9EE7A2471}" srcId="{0D70DA38-8484-4918-BF19-65BA78F3C75B}" destId="{687F49A5-EAD0-492B-B1E2-4B846B7F826E}" srcOrd="2" destOrd="0" parTransId="{2CD1ACD6-5799-4CAB-BD0E-C91D3F48DF95}" sibTransId="{454AEB3A-3E87-405D-95C7-6EDB2CCCA390}"/>
    <dgm:cxn modelId="{5719E00C-52CB-47A8-ADDD-F50A8992D357}" type="presOf" srcId="{10D888B6-D73E-4757-839E-3E221B86103D}" destId="{36E3958F-0EAE-4F37-A11F-A320D55A27E3}" srcOrd="0" destOrd="0" presId="urn:microsoft.com/office/officeart/2008/layout/HorizontalMultiLevelHierarchy"/>
    <dgm:cxn modelId="{7F9E2E0E-467C-484C-B3B8-6B8D95301A82}" srcId="{C919DF1A-FB1A-48AA-B793-F558D0EA2749}" destId="{8D07E6EE-198B-451D-9DD9-E1E3136C1C4D}" srcOrd="2" destOrd="0" parTransId="{2A90F45A-8D37-485E-BB53-C456406C9938}" sibTransId="{D9592AA4-0476-4DC0-AC3B-1F4426598A53}"/>
    <dgm:cxn modelId="{18F4D810-B581-4844-B1F6-336BACF17B34}" type="presOf" srcId="{C7C34DF8-5669-4994-9C72-9C373B02B3F3}" destId="{F187C72B-E984-4680-8FB1-FF62956B8EEC}" srcOrd="0" destOrd="0" presId="urn:microsoft.com/office/officeart/2008/layout/HorizontalMultiLevelHierarchy"/>
    <dgm:cxn modelId="{B6B06611-08B9-4FD1-B8D1-928EE93FFC8D}" type="presOf" srcId="{653EF05A-ADF3-4F55-8FC8-D14A9EDF3307}" destId="{64C6C7FB-660C-478B-AD34-2DE9FA2E7B03}" srcOrd="0" destOrd="0" presId="urn:microsoft.com/office/officeart/2008/layout/HorizontalMultiLevelHierarchy"/>
    <dgm:cxn modelId="{803AE911-E875-43AA-BBCF-4D1CB0D00B2A}" srcId="{A847E0F0-EBE0-4C86-8EED-67A4E4715A3A}" destId="{8079E4D4-41BB-4B08-8E15-78BA39535C73}" srcOrd="1" destOrd="0" parTransId="{B81BB133-0A5C-46D9-9F4B-891DE13F1D86}" sibTransId="{8C332AD4-EF18-41C4-B764-F5B54EB652D4}"/>
    <dgm:cxn modelId="{62241E15-89B9-4C7C-AE27-A1F007491C24}" srcId="{C919DF1A-FB1A-48AA-B793-F558D0EA2749}" destId="{D9ADAAC4-EAFF-4719-86B3-271032DBA130}" srcOrd="1" destOrd="0" parTransId="{653EF05A-ADF3-4F55-8FC8-D14A9EDF3307}" sibTransId="{B55DA5BC-CC8E-4AEA-A0D4-98A1EBF549C1}"/>
    <dgm:cxn modelId="{0A3C751C-D846-4709-B1B7-6E68174713B5}" srcId="{0D70DA38-8484-4918-BF19-65BA78F3C75B}" destId="{EDE46BD7-65BA-4E1F-BCD2-2358EF3D0BDD}" srcOrd="0" destOrd="0" parTransId="{6A743A73-96E6-4BB4-9DFD-056A016BF1F5}" sibTransId="{93AA8B89-3CF1-4D92-B1BC-6FAF2F9B34BF}"/>
    <dgm:cxn modelId="{06EDB620-C4F5-41E5-85E8-B16B36F229C0}" type="presOf" srcId="{C7C34DF8-5669-4994-9C72-9C373B02B3F3}" destId="{E4D9F9B0-D2BF-46A2-A142-1B5763F50D33}" srcOrd="1" destOrd="0" presId="urn:microsoft.com/office/officeart/2008/layout/HorizontalMultiLevelHierarchy"/>
    <dgm:cxn modelId="{0D4C8E23-263B-43ED-86FC-A0CA20EC5075}" type="presOf" srcId="{792ACD15-A507-4A40-98C5-1C5F9E56C7C2}" destId="{8A23FEFE-52AF-453D-9C19-2EF9C2B9E8D0}" srcOrd="0" destOrd="0" presId="urn:microsoft.com/office/officeart/2008/layout/HorizontalMultiLevelHierarchy"/>
    <dgm:cxn modelId="{5FEADF25-B49B-4949-B5AD-B2CE898D2376}" type="presOf" srcId="{EDE46BD7-65BA-4E1F-BCD2-2358EF3D0BDD}" destId="{3CC87700-F409-4885-A5E0-AA4FE65C3F98}" srcOrd="0" destOrd="0" presId="urn:microsoft.com/office/officeart/2008/layout/HorizontalMultiLevelHierarchy"/>
    <dgm:cxn modelId="{14BD0626-BA7F-4C88-A805-1D9E95D23BAD}" type="presOf" srcId="{43AE1171-AA70-4202-96CB-67A6076A228B}" destId="{E21DF23D-F40C-4551-ABDE-CD94A0F44C53}" srcOrd="0" destOrd="0" presId="urn:microsoft.com/office/officeart/2008/layout/HorizontalMultiLevelHierarchy"/>
    <dgm:cxn modelId="{0BDA9926-8942-4BF0-A6F6-B939EDDD7936}" type="presOf" srcId="{112E385B-74B1-4E14-A4DC-7DB5DC0083CD}" destId="{B6DCCEA4-D795-4A98-846E-33E218AB16CF}" srcOrd="1" destOrd="0" presId="urn:microsoft.com/office/officeart/2008/layout/HorizontalMultiLevelHierarchy"/>
    <dgm:cxn modelId="{70C55E27-2EBA-4D76-870C-64B457EA7F19}" type="presOf" srcId="{23125654-48B6-42B1-8A90-D6166C481DD8}" destId="{7B4C9DE3-D1C5-446F-B495-EE11A2C7878A}" srcOrd="0" destOrd="0" presId="urn:microsoft.com/office/officeart/2008/layout/HorizontalMultiLevelHierarchy"/>
    <dgm:cxn modelId="{4119C42A-4680-4940-AF92-ED41E097FB2A}" type="presOf" srcId="{2A90F45A-8D37-485E-BB53-C456406C9938}" destId="{933A5D59-B7BB-444E-8B6F-D7E88AC88005}" srcOrd="1" destOrd="0" presId="urn:microsoft.com/office/officeart/2008/layout/HorizontalMultiLevelHierarchy"/>
    <dgm:cxn modelId="{386E772D-A376-4D93-AC32-E35947531DB5}" type="presOf" srcId="{F26981A8-7EF7-453F-9EEC-C6146A421BC6}" destId="{FBB55AD5-90E6-4B2B-9869-032D98E29863}" srcOrd="0" destOrd="0" presId="urn:microsoft.com/office/officeart/2008/layout/HorizontalMultiLevelHierarchy"/>
    <dgm:cxn modelId="{05132330-0C61-4081-85B1-C82560FA095E}" srcId="{EDE46BD7-65BA-4E1F-BCD2-2358EF3D0BDD}" destId="{F26981A8-7EF7-453F-9EEC-C6146A421BC6}" srcOrd="1" destOrd="0" parTransId="{A35608D9-6EF6-4FA5-944E-06F166064B42}" sibTransId="{572DFFE9-F433-4B84-979C-CF6D3FA71EF0}"/>
    <dgm:cxn modelId="{0788BF30-3C8B-4225-A407-18A6B58B4A1E}" type="presOf" srcId="{687F49A5-EAD0-492B-B1E2-4B846B7F826E}" destId="{5B538E87-DCAF-476C-A563-14868B8B3483}" srcOrd="0" destOrd="0" presId="urn:microsoft.com/office/officeart/2008/layout/HorizontalMultiLevelHierarchy"/>
    <dgm:cxn modelId="{0DD1DE30-3852-40D2-A42F-D337CC1294D2}" type="presOf" srcId="{DAB48F24-97DC-4C33-A992-A47197D23D18}" destId="{5E1D4C11-D98F-42E9-AC22-0806DB6000FE}" srcOrd="0" destOrd="0" presId="urn:microsoft.com/office/officeart/2008/layout/HorizontalMultiLevelHierarchy"/>
    <dgm:cxn modelId="{FCFA2833-6E27-4790-A490-C715644DC3F6}" type="presOf" srcId="{B81BB133-0A5C-46D9-9F4B-891DE13F1D86}" destId="{F8013EC8-4A1F-455E-99D9-FF92D8365FCF}" srcOrd="1" destOrd="0" presId="urn:microsoft.com/office/officeart/2008/layout/HorizontalMultiLevelHierarchy"/>
    <dgm:cxn modelId="{BF89DF38-0347-4FFC-AA83-14A10679D9BB}" type="presOf" srcId="{10C7A0E8-87EE-4045-8285-01F42A7D0326}" destId="{4C4E26BD-4689-46A1-957D-BF285DDADED3}" srcOrd="0" destOrd="0" presId="urn:microsoft.com/office/officeart/2008/layout/HorizontalMultiLevelHierarchy"/>
    <dgm:cxn modelId="{C7D3A73A-BA7C-4D23-A773-170FB0655F6B}" type="presOf" srcId="{E4321409-C3DA-4C1E-A3B2-DB8B34C910BE}" destId="{9F776182-462F-408D-B4F7-015BFBE976FC}" srcOrd="0" destOrd="0" presId="urn:microsoft.com/office/officeart/2008/layout/HorizontalMultiLevelHierarchy"/>
    <dgm:cxn modelId="{1857155D-998A-4276-806D-35DB277371B3}" type="presOf" srcId="{653EF05A-ADF3-4F55-8FC8-D14A9EDF3307}" destId="{6BEB284F-8FD1-41AB-BB11-FE11402BCB10}" srcOrd="1" destOrd="0" presId="urn:microsoft.com/office/officeart/2008/layout/HorizontalMultiLevelHierarchy"/>
    <dgm:cxn modelId="{9358265D-9799-4319-B1AD-3F10A26B429E}" srcId="{EDE46BD7-65BA-4E1F-BCD2-2358EF3D0BDD}" destId="{C919DF1A-FB1A-48AA-B793-F558D0EA2749}" srcOrd="2" destOrd="0" parTransId="{42BE9589-19AA-4EB3-AF3A-BC1662027E7C}" sibTransId="{D3348F7C-F4C0-4A9D-8A91-B21940EE33B5}"/>
    <dgm:cxn modelId="{ECE25C63-78BC-4646-A9ED-14B48A594AB3}" type="presOf" srcId="{A35608D9-6EF6-4FA5-944E-06F166064B42}" destId="{0DF182A3-92F1-41F5-8651-C2832B25A48A}" srcOrd="0" destOrd="0" presId="urn:microsoft.com/office/officeart/2008/layout/HorizontalMultiLevelHierarchy"/>
    <dgm:cxn modelId="{E2FCFE68-28C6-44F4-AD90-16DA450EAA7E}" type="presOf" srcId="{42BE9589-19AA-4EB3-AF3A-BC1662027E7C}" destId="{D98C2692-2098-4A69-B4B4-C26BF9DE6DCA}" srcOrd="1" destOrd="0" presId="urn:microsoft.com/office/officeart/2008/layout/HorizontalMultiLevelHierarchy"/>
    <dgm:cxn modelId="{0A2A8C69-B501-4414-8D45-967C6613496D}" srcId="{0D70DA38-8484-4918-BF19-65BA78F3C75B}" destId="{45FCC04C-2D27-4CA9-8353-E53E1A06D261}" srcOrd="4" destOrd="0" parTransId="{9DB68563-4458-4834-AA07-578D50AD8635}" sibTransId="{C4D87E33-3A94-4023-9DB0-390774410E96}"/>
    <dgm:cxn modelId="{5DC10B6C-5507-4AD0-B556-3118657B75D2}" type="presOf" srcId="{10D888B6-D73E-4757-839E-3E221B86103D}" destId="{92F0B2B7-B887-47E8-84E2-438C3CDD1F3E}" srcOrd="1" destOrd="0" presId="urn:microsoft.com/office/officeart/2008/layout/HorizontalMultiLevelHierarchy"/>
    <dgm:cxn modelId="{E370606D-2DCE-48C9-BB09-AEE2956344A5}" type="presOf" srcId="{494A2AC8-0DC6-4980-9598-AF1654A56555}" destId="{3ADDCC89-9C10-4A5D-BE4F-9AAFEC238A04}" srcOrd="1" destOrd="0" presId="urn:microsoft.com/office/officeart/2008/layout/HorizontalMultiLevelHierarchy"/>
    <dgm:cxn modelId="{B8C3D970-92C4-45EE-86F3-BA70A00A178F}" type="presOf" srcId="{480E0E73-A1A4-4D6F-B9D1-A9E417BB7C71}" destId="{40D9C8AF-0F36-4839-838D-DB3079D7E8DE}" srcOrd="1" destOrd="0" presId="urn:microsoft.com/office/officeart/2008/layout/HorizontalMultiLevelHierarchy"/>
    <dgm:cxn modelId="{FC027076-95A7-4399-BCCD-6E765C19C902}" type="presOf" srcId="{2CD1ACD6-5799-4CAB-BD0E-C91D3F48DF95}" destId="{9DFA0050-B611-4F1B-B1B5-74EDF91B3DF6}" srcOrd="1" destOrd="0" presId="urn:microsoft.com/office/officeart/2008/layout/HorizontalMultiLevelHierarchy"/>
    <dgm:cxn modelId="{A3FE1C78-02FB-451C-BDC5-649C80E65E6C}" srcId="{EDE46BD7-65BA-4E1F-BCD2-2358EF3D0BDD}" destId="{10C7A0E8-87EE-4045-8285-01F42A7D0326}" srcOrd="0" destOrd="0" parTransId="{480E0E73-A1A4-4D6F-B9D1-A9E417BB7C71}" sibTransId="{86D32E07-5EDC-42AE-87D0-7DB9535498EA}"/>
    <dgm:cxn modelId="{87378D78-0424-479A-AB42-765B51FA3E78}" srcId="{A847E0F0-EBE0-4C86-8EED-67A4E4715A3A}" destId="{7103764D-5DAC-4E2F-8E6A-C356C9FAA40E}" srcOrd="4" destOrd="0" parTransId="{5CE328BA-196E-4236-B236-316AA8F74697}" sibTransId="{29FFEAF0-AC64-4B1D-8B3D-78EAB4D4EF91}"/>
    <dgm:cxn modelId="{FE19DB78-050A-454B-ACFC-2695C007EF94}" type="presOf" srcId="{9DB68563-4458-4834-AA07-578D50AD8635}" destId="{3B6C6B23-371B-4C1E-98A1-D7EB99746A78}" srcOrd="1" destOrd="0" presId="urn:microsoft.com/office/officeart/2008/layout/HorizontalMultiLevelHierarchy"/>
    <dgm:cxn modelId="{2C49B37A-1C3C-4B2C-86FD-4A54C06AEA9A}" type="presOf" srcId="{067664B4-43B2-496A-A5CA-C180984F6A61}" destId="{D526D0C2-F2A9-4E31-8987-776801CADFB9}" srcOrd="0" destOrd="0" presId="urn:microsoft.com/office/officeart/2008/layout/HorizontalMultiLevelHierarchy"/>
    <dgm:cxn modelId="{3DA2247F-2329-416C-BA32-358D00F5BE46}" type="presOf" srcId="{F29CDC38-8F03-42FA-AE02-A15B05326F99}" destId="{97D4E493-7015-4D28-935B-AB52250689BF}" srcOrd="0" destOrd="0" presId="urn:microsoft.com/office/officeart/2008/layout/HorizontalMultiLevelHierarchy"/>
    <dgm:cxn modelId="{4EC1AB80-F122-47A4-967E-A476E41E3907}" type="presOf" srcId="{F29CDC38-8F03-42FA-AE02-A15B05326F99}" destId="{53B2F5BA-031A-4BF2-8433-D89E6D570DBD}" srcOrd="1" destOrd="0" presId="urn:microsoft.com/office/officeart/2008/layout/HorizontalMultiLevelHierarchy"/>
    <dgm:cxn modelId="{F234C782-834C-463D-BC59-A8C1C9D7DED9}" type="presOf" srcId="{D9ADAAC4-EAFF-4719-86B3-271032DBA130}" destId="{FA6D9D79-5563-4231-AFC9-8209236BD594}" srcOrd="0" destOrd="0" presId="urn:microsoft.com/office/officeart/2008/layout/HorizontalMultiLevelHierarchy"/>
    <dgm:cxn modelId="{4A0E0E84-F6D1-4D48-B2FB-E07774A5C612}" type="presOf" srcId="{6A743A73-96E6-4BB4-9DFD-056A016BF1F5}" destId="{BABB1854-1D4C-4E9E-B4FF-A935F890F6A1}" srcOrd="1" destOrd="0" presId="urn:microsoft.com/office/officeart/2008/layout/HorizontalMultiLevelHierarchy"/>
    <dgm:cxn modelId="{A5982C89-8F41-452C-99A7-496632FE4543}" type="presOf" srcId="{F6E32740-12D4-4FAD-BC28-EBAA977C820C}" destId="{1F453A0E-D24B-4DCA-98FA-A701E1F55C3F}" srcOrd="0" destOrd="0" presId="urn:microsoft.com/office/officeart/2008/layout/HorizontalMultiLevelHierarchy"/>
    <dgm:cxn modelId="{A44A008B-E40F-46E8-82D4-D6AC7E4C0F31}" type="presOf" srcId="{8D07E6EE-198B-451D-9DD9-E1E3136C1C4D}" destId="{35F77457-EC00-4AEB-BEE4-0485DC677719}" srcOrd="0" destOrd="0" presId="urn:microsoft.com/office/officeart/2008/layout/HorizontalMultiLevelHierarchy"/>
    <dgm:cxn modelId="{F3972A8B-4CE1-4E29-BA27-FCEB4930624D}" type="presOf" srcId="{42BE9589-19AA-4EB3-AF3A-BC1662027E7C}" destId="{F471F452-86F7-4122-8607-6BB3A573CAE9}" srcOrd="0" destOrd="0" presId="urn:microsoft.com/office/officeart/2008/layout/HorizontalMultiLevelHierarchy"/>
    <dgm:cxn modelId="{7C390A8C-8232-4CA7-86A9-397DABA6361C}" srcId="{A847E0F0-EBE0-4C86-8EED-67A4E4715A3A}" destId="{43AE1171-AA70-4202-96CB-67A6076A228B}" srcOrd="2" destOrd="0" parTransId="{494A2AC8-0DC6-4980-9598-AF1654A56555}" sibTransId="{FC653221-1F04-4D02-872C-CC7831A2FF07}"/>
    <dgm:cxn modelId="{A18F5C8E-36C9-475C-8314-79BEFC498557}" type="presOf" srcId="{5CE328BA-196E-4236-B236-316AA8F74697}" destId="{DF66F4A0-4590-4C49-BA0F-A5784446605B}" srcOrd="0" destOrd="0" presId="urn:microsoft.com/office/officeart/2008/layout/HorizontalMultiLevelHierarchy"/>
    <dgm:cxn modelId="{C3C9868F-3A46-436E-BE09-F21FE5A118D5}" type="presOf" srcId="{494A2AC8-0DC6-4980-9598-AF1654A56555}" destId="{C064C763-B593-4426-97B3-3043EC3B7CB9}" srcOrd="0" destOrd="0" presId="urn:microsoft.com/office/officeart/2008/layout/HorizontalMultiLevelHierarchy"/>
    <dgm:cxn modelId="{EBB31991-C415-4AD7-B592-A14CFE6C5B06}" srcId="{45FCC04C-2D27-4CA9-8353-E53E1A06D261}" destId="{93E9DB24-25AA-4782-8E5C-7C6E8366E2D1}" srcOrd="0" destOrd="0" parTransId="{112E385B-74B1-4E14-A4DC-7DB5DC0083CD}" sibTransId="{7D846793-65C8-41F9-B49F-8B1F13B05276}"/>
    <dgm:cxn modelId="{12D8A396-73D8-4DD8-B5AF-5A923F1A3B80}" type="presOf" srcId="{E4321409-C3DA-4C1E-A3B2-DB8B34C910BE}" destId="{BF3C83EA-3D5B-498A-8E68-619D857F47F7}" srcOrd="1" destOrd="0" presId="urn:microsoft.com/office/officeart/2008/layout/HorizontalMultiLevelHierarchy"/>
    <dgm:cxn modelId="{8B5ECA9A-9522-4847-A9C2-5D291699F0B2}" srcId="{C919DF1A-FB1A-48AA-B793-F558D0EA2749}" destId="{F6E32740-12D4-4FAD-BC28-EBAA977C820C}" srcOrd="0" destOrd="0" parTransId="{7214C965-ECA6-44F2-8782-9A365753236D}" sibTransId="{361BE9FB-D1E4-483F-98D2-954A16601599}"/>
    <dgm:cxn modelId="{6246359C-B769-4EB7-AE0D-C7DA34DA4491}" type="presOf" srcId="{2CD1ACD6-5799-4CAB-BD0E-C91D3F48DF95}" destId="{4F9F31FF-B694-43F1-82C6-86BBE0B1E646}" srcOrd="0" destOrd="0" presId="urn:microsoft.com/office/officeart/2008/layout/HorizontalMultiLevelHierarchy"/>
    <dgm:cxn modelId="{237BA29E-C6AD-4D71-AB07-2D0471326C5D}" srcId="{A847E0F0-EBE0-4C86-8EED-67A4E4715A3A}" destId="{12D76305-159A-4F75-B5A2-388367BA9012}" srcOrd="3" destOrd="0" parTransId="{F29CDC38-8F03-42FA-AE02-A15B05326F99}" sibTransId="{F887DFE8-5363-4868-B1AE-6ADEC2A15486}"/>
    <dgm:cxn modelId="{CE7ABFA0-31FC-4298-A448-B8079E6B60FB}" type="presOf" srcId="{12D76305-159A-4F75-B5A2-388367BA9012}" destId="{41C1A979-A068-4459-B1BA-C774703EA599}" srcOrd="0" destOrd="0" presId="urn:microsoft.com/office/officeart/2008/layout/HorizontalMultiLevelHierarchy"/>
    <dgm:cxn modelId="{ACBC90A3-D3E1-44D2-84C6-82529C70AAAA}" type="presOf" srcId="{A35608D9-6EF6-4FA5-944E-06F166064B42}" destId="{33A91414-D70E-4523-9B03-5F170C6E42E6}" srcOrd="1" destOrd="0" presId="urn:microsoft.com/office/officeart/2008/layout/HorizontalMultiLevelHierarchy"/>
    <dgm:cxn modelId="{D8F034A6-103D-4DC5-9C85-8176B6840461}" type="presOf" srcId="{23125654-48B6-42B1-8A90-D6166C481DD8}" destId="{402C05B4-22D9-4C0C-BA6F-B75D9631B2FB}" srcOrd="1" destOrd="0" presId="urn:microsoft.com/office/officeart/2008/layout/HorizontalMultiLevelHierarchy"/>
    <dgm:cxn modelId="{407B5DAF-15C7-474C-A6A1-1F5B394A9CCF}" type="presOf" srcId="{A847E0F0-EBE0-4C86-8EED-67A4E4715A3A}" destId="{1E054D1A-9E2A-4AC6-AA51-54F18F0CCAC4}" srcOrd="0" destOrd="0" presId="urn:microsoft.com/office/officeart/2008/layout/HorizontalMultiLevelHierarchy"/>
    <dgm:cxn modelId="{4F002AB5-674C-4432-B0D3-A6AB17185AF1}" type="presOf" srcId="{B81BB133-0A5C-46D9-9F4B-891DE13F1D86}" destId="{DACF80E9-6649-46C0-82D1-77439F42A37A}" srcOrd="0" destOrd="0" presId="urn:microsoft.com/office/officeart/2008/layout/HorizontalMultiLevelHierarchy"/>
    <dgm:cxn modelId="{6DFF2DBE-6A30-4208-B1B2-E0BD67C00D80}" type="presOf" srcId="{7214C965-ECA6-44F2-8782-9A365753236D}" destId="{E0B56684-7750-4A1C-9965-6C8495FFBC8D}" srcOrd="1" destOrd="0" presId="urn:microsoft.com/office/officeart/2008/layout/HorizontalMultiLevelHierarchy"/>
    <dgm:cxn modelId="{6FACDEC0-C871-424A-906F-56AC2386998B}" srcId="{0D70DA38-8484-4918-BF19-65BA78F3C75B}" destId="{BEB2E5D9-6AFF-49AA-A624-ECA4CA7D904B}" srcOrd="3" destOrd="0" parTransId="{E4321409-C3DA-4C1E-A3B2-DB8B34C910BE}" sibTransId="{64546CC0-69CA-45B2-ADE1-FEC000D1262B}"/>
    <dgm:cxn modelId="{11AA25C1-FC34-42F1-BC3D-D96F44F650A2}" srcId="{0D70DA38-8484-4918-BF19-65BA78F3C75B}" destId="{A847E0F0-EBE0-4C86-8EED-67A4E4715A3A}" srcOrd="5" destOrd="0" parTransId="{23125654-48B6-42B1-8A90-D6166C481DD8}" sibTransId="{B7D16AB5-1544-499E-847B-10AA1C3DF172}"/>
    <dgm:cxn modelId="{C5DD2EC1-CB0E-4828-BB1D-8BB1CFEAF125}" srcId="{0D70DA38-8484-4918-BF19-65BA78F3C75B}" destId="{DAB48F24-97DC-4C33-A992-A47197D23D18}" srcOrd="1" destOrd="0" parTransId="{10D888B6-D73E-4757-839E-3E221B86103D}" sibTransId="{B94C06FB-6904-4170-94B7-47BDBDB7A1F8}"/>
    <dgm:cxn modelId="{10A1D6CC-0C1B-48F3-93F2-B6207F6BAD89}" srcId="{792ACD15-A507-4A40-98C5-1C5F9E56C7C2}" destId="{0D70DA38-8484-4918-BF19-65BA78F3C75B}" srcOrd="0" destOrd="0" parTransId="{6DE0ECB0-7C2B-4DB5-8FDE-2D426E250880}" sibTransId="{0BFC4B45-A568-4212-B39D-F94EE6852C16}"/>
    <dgm:cxn modelId="{929B74D5-05DB-4D54-A0AE-B8DF5CD598E2}" type="presOf" srcId="{9DB68563-4458-4834-AA07-578D50AD8635}" destId="{D378304D-EAF7-4DD2-A085-54F0A94453F6}" srcOrd="0" destOrd="0" presId="urn:microsoft.com/office/officeart/2008/layout/HorizontalMultiLevelHierarchy"/>
    <dgm:cxn modelId="{CBFCF5DA-F176-44DD-8B09-A1A364C1F22D}" type="presOf" srcId="{7214C965-ECA6-44F2-8782-9A365753236D}" destId="{F506C710-58DA-4180-AC78-F8A7B875973C}" srcOrd="0" destOrd="0" presId="urn:microsoft.com/office/officeart/2008/layout/HorizontalMultiLevelHierarchy"/>
    <dgm:cxn modelId="{DB6D85DE-E406-423B-83B8-638BE7CA33D5}" type="presOf" srcId="{5CE328BA-196E-4236-B236-316AA8F74697}" destId="{92E9037E-9AE2-49DA-8264-940FF1C4026A}" srcOrd="1" destOrd="0" presId="urn:microsoft.com/office/officeart/2008/layout/HorizontalMultiLevelHierarchy"/>
    <dgm:cxn modelId="{3B3D33E5-1BCD-4045-BD91-116EF1A01F87}" type="presOf" srcId="{7103764D-5DAC-4E2F-8E6A-C356C9FAA40E}" destId="{62441067-4AB9-4147-BB32-D95C98DD4FF8}" srcOrd="0" destOrd="0" presId="urn:microsoft.com/office/officeart/2008/layout/HorizontalMultiLevelHierarchy"/>
    <dgm:cxn modelId="{FEC0FDE5-D6CC-4611-8D11-3571242B0DC5}" type="presOf" srcId="{45FCC04C-2D27-4CA9-8353-E53E1A06D261}" destId="{AA125683-4B45-4A21-9D0B-55C02F355849}" srcOrd="0" destOrd="0" presId="urn:microsoft.com/office/officeart/2008/layout/HorizontalMultiLevelHierarchy"/>
    <dgm:cxn modelId="{60D6BBE7-BD3A-4AC7-96D2-AE35E00E62FB}" type="presOf" srcId="{112E385B-74B1-4E14-A4DC-7DB5DC0083CD}" destId="{315F18E2-2478-4B68-910C-062F9ADCB921}" srcOrd="0" destOrd="0" presId="urn:microsoft.com/office/officeart/2008/layout/HorizontalMultiLevelHierarchy"/>
    <dgm:cxn modelId="{3D2BBCEE-ACE9-448A-B634-891A663C1784}" type="presOf" srcId="{93E9DB24-25AA-4782-8E5C-7C6E8366E2D1}" destId="{3ED34530-E9AF-4F78-B38D-38A55EE4A210}" srcOrd="0" destOrd="0" presId="urn:microsoft.com/office/officeart/2008/layout/HorizontalMultiLevelHierarchy"/>
    <dgm:cxn modelId="{9854F8EF-D6EE-4073-B9BF-3FA1E78BAD40}" type="presOf" srcId="{2A90F45A-8D37-485E-BB53-C456406C9938}" destId="{BA961551-1066-45C9-ADC7-07F75253E774}" srcOrd="0" destOrd="0" presId="urn:microsoft.com/office/officeart/2008/layout/HorizontalMultiLevelHierarchy"/>
    <dgm:cxn modelId="{AB9C82F6-01D6-4B8A-A307-250B17B2BCCF}" type="presOf" srcId="{C919DF1A-FB1A-48AA-B793-F558D0EA2749}" destId="{A0BA638F-64B0-4F45-A28B-843E08EA5993}" srcOrd="0" destOrd="0" presId="urn:microsoft.com/office/officeart/2008/layout/HorizontalMultiLevelHierarchy"/>
    <dgm:cxn modelId="{58E747BD-EB7D-4385-8DFF-17A7DCB8C70C}" type="presParOf" srcId="{8A23FEFE-52AF-453D-9C19-2EF9C2B9E8D0}" destId="{6727F9F6-D18B-498F-BC3D-2CCE40BDE331}" srcOrd="0" destOrd="0" presId="urn:microsoft.com/office/officeart/2008/layout/HorizontalMultiLevelHierarchy"/>
    <dgm:cxn modelId="{54D2AB7D-40AF-4BAB-9B34-1238D738AD94}" type="presParOf" srcId="{6727F9F6-D18B-498F-BC3D-2CCE40BDE331}" destId="{9B46F591-D51B-4490-8C9A-FB3153E2F787}" srcOrd="0" destOrd="0" presId="urn:microsoft.com/office/officeart/2008/layout/HorizontalMultiLevelHierarchy"/>
    <dgm:cxn modelId="{6D2359AC-154B-4FBB-B796-B4F72EF23C78}" type="presParOf" srcId="{6727F9F6-D18B-498F-BC3D-2CCE40BDE331}" destId="{D5873458-5BF2-4938-B397-5779C001697A}" srcOrd="1" destOrd="0" presId="urn:microsoft.com/office/officeart/2008/layout/HorizontalMultiLevelHierarchy"/>
    <dgm:cxn modelId="{C026879A-30C9-498A-B5C8-96B1D3824922}" type="presParOf" srcId="{D5873458-5BF2-4938-B397-5779C001697A}" destId="{AA97BAF4-2600-476A-875D-5E0C3AB51E5A}" srcOrd="0" destOrd="0" presId="urn:microsoft.com/office/officeart/2008/layout/HorizontalMultiLevelHierarchy"/>
    <dgm:cxn modelId="{B02CE4A3-7135-413F-8753-DA9BCF8F8814}" type="presParOf" srcId="{AA97BAF4-2600-476A-875D-5E0C3AB51E5A}" destId="{BABB1854-1D4C-4E9E-B4FF-A935F890F6A1}" srcOrd="0" destOrd="0" presId="urn:microsoft.com/office/officeart/2008/layout/HorizontalMultiLevelHierarchy"/>
    <dgm:cxn modelId="{B6280094-965B-49B9-B188-7176EB74CDFF}" type="presParOf" srcId="{D5873458-5BF2-4938-B397-5779C001697A}" destId="{9BCBD657-2336-4B9C-B95E-48CFF17F6296}" srcOrd="1" destOrd="0" presId="urn:microsoft.com/office/officeart/2008/layout/HorizontalMultiLevelHierarchy"/>
    <dgm:cxn modelId="{948EE805-80B7-4685-88A7-86FB986603F5}" type="presParOf" srcId="{9BCBD657-2336-4B9C-B95E-48CFF17F6296}" destId="{3CC87700-F409-4885-A5E0-AA4FE65C3F98}" srcOrd="0" destOrd="0" presId="urn:microsoft.com/office/officeart/2008/layout/HorizontalMultiLevelHierarchy"/>
    <dgm:cxn modelId="{BF7C6070-3072-4F04-92DE-F07003E75422}" type="presParOf" srcId="{9BCBD657-2336-4B9C-B95E-48CFF17F6296}" destId="{526B1BA5-7A30-4B82-9B76-750DADD18595}" srcOrd="1" destOrd="0" presId="urn:microsoft.com/office/officeart/2008/layout/HorizontalMultiLevelHierarchy"/>
    <dgm:cxn modelId="{916F34D2-D216-4E25-9A98-3551B97ABB77}" type="presParOf" srcId="{526B1BA5-7A30-4B82-9B76-750DADD18595}" destId="{009B662F-FB0C-4A0A-A289-399944090193}" srcOrd="0" destOrd="0" presId="urn:microsoft.com/office/officeart/2008/layout/HorizontalMultiLevelHierarchy"/>
    <dgm:cxn modelId="{A3A75E1D-68AC-4E90-8273-1A6DABDAB482}" type="presParOf" srcId="{009B662F-FB0C-4A0A-A289-399944090193}" destId="{40D9C8AF-0F36-4839-838D-DB3079D7E8DE}" srcOrd="0" destOrd="0" presId="urn:microsoft.com/office/officeart/2008/layout/HorizontalMultiLevelHierarchy"/>
    <dgm:cxn modelId="{1A94FBDF-2401-4C46-9316-F585DDCA4622}" type="presParOf" srcId="{526B1BA5-7A30-4B82-9B76-750DADD18595}" destId="{7C99C235-B596-4426-95B8-C6CD3CFC314D}" srcOrd="1" destOrd="0" presId="urn:microsoft.com/office/officeart/2008/layout/HorizontalMultiLevelHierarchy"/>
    <dgm:cxn modelId="{8A2472D9-CBEB-4678-A778-E5D9E0050C93}" type="presParOf" srcId="{7C99C235-B596-4426-95B8-C6CD3CFC314D}" destId="{4C4E26BD-4689-46A1-957D-BF285DDADED3}" srcOrd="0" destOrd="0" presId="urn:microsoft.com/office/officeart/2008/layout/HorizontalMultiLevelHierarchy"/>
    <dgm:cxn modelId="{41A21885-3235-4E14-A079-430CEFE0B00B}" type="presParOf" srcId="{7C99C235-B596-4426-95B8-C6CD3CFC314D}" destId="{A532104E-37C4-41E5-9B4B-A16C2E2A8224}" srcOrd="1" destOrd="0" presId="urn:microsoft.com/office/officeart/2008/layout/HorizontalMultiLevelHierarchy"/>
    <dgm:cxn modelId="{5B4A12F4-AF20-47F0-9C3A-065CE730C640}" type="presParOf" srcId="{526B1BA5-7A30-4B82-9B76-750DADD18595}" destId="{0DF182A3-92F1-41F5-8651-C2832B25A48A}" srcOrd="2" destOrd="0" presId="urn:microsoft.com/office/officeart/2008/layout/HorizontalMultiLevelHierarchy"/>
    <dgm:cxn modelId="{267D8946-1344-4420-B25F-EA9DEA54D836}" type="presParOf" srcId="{0DF182A3-92F1-41F5-8651-C2832B25A48A}" destId="{33A91414-D70E-4523-9B03-5F170C6E42E6}" srcOrd="0" destOrd="0" presId="urn:microsoft.com/office/officeart/2008/layout/HorizontalMultiLevelHierarchy"/>
    <dgm:cxn modelId="{3E1DD246-AE6D-43A5-A4CF-4678BBA05DC4}" type="presParOf" srcId="{526B1BA5-7A30-4B82-9B76-750DADD18595}" destId="{D18E0DEA-E5C5-4701-8792-63D83739EA47}" srcOrd="3" destOrd="0" presId="urn:microsoft.com/office/officeart/2008/layout/HorizontalMultiLevelHierarchy"/>
    <dgm:cxn modelId="{7E9FEA4C-1387-4BC1-B5CE-9699E433F374}" type="presParOf" srcId="{D18E0DEA-E5C5-4701-8792-63D83739EA47}" destId="{FBB55AD5-90E6-4B2B-9869-032D98E29863}" srcOrd="0" destOrd="0" presId="urn:microsoft.com/office/officeart/2008/layout/HorizontalMultiLevelHierarchy"/>
    <dgm:cxn modelId="{B7948FAC-25DC-4782-B99F-E36342665590}" type="presParOf" srcId="{D18E0DEA-E5C5-4701-8792-63D83739EA47}" destId="{3100BA2A-A26C-407B-B26D-63BBA229B5FD}" srcOrd="1" destOrd="0" presId="urn:microsoft.com/office/officeart/2008/layout/HorizontalMultiLevelHierarchy"/>
    <dgm:cxn modelId="{511DECBC-7EB3-4093-B865-ACF0D9FDBA6B}" type="presParOf" srcId="{526B1BA5-7A30-4B82-9B76-750DADD18595}" destId="{F471F452-86F7-4122-8607-6BB3A573CAE9}" srcOrd="4" destOrd="0" presId="urn:microsoft.com/office/officeart/2008/layout/HorizontalMultiLevelHierarchy"/>
    <dgm:cxn modelId="{41EBD041-0E3A-4938-A70C-F347D1A14BF5}" type="presParOf" srcId="{F471F452-86F7-4122-8607-6BB3A573CAE9}" destId="{D98C2692-2098-4A69-B4B4-C26BF9DE6DCA}" srcOrd="0" destOrd="0" presId="urn:microsoft.com/office/officeart/2008/layout/HorizontalMultiLevelHierarchy"/>
    <dgm:cxn modelId="{4C63B9FC-F82F-4246-BFF4-D3CF45DE992C}" type="presParOf" srcId="{526B1BA5-7A30-4B82-9B76-750DADD18595}" destId="{D59455DC-613F-43BF-B12D-3592C36123F7}" srcOrd="5" destOrd="0" presId="urn:microsoft.com/office/officeart/2008/layout/HorizontalMultiLevelHierarchy"/>
    <dgm:cxn modelId="{0DCBB231-204F-48BB-9AA7-3C8917F0BA7D}" type="presParOf" srcId="{D59455DC-613F-43BF-B12D-3592C36123F7}" destId="{A0BA638F-64B0-4F45-A28B-843E08EA5993}" srcOrd="0" destOrd="0" presId="urn:microsoft.com/office/officeart/2008/layout/HorizontalMultiLevelHierarchy"/>
    <dgm:cxn modelId="{09F1176E-250D-489C-B89D-0F6CCDE494CB}" type="presParOf" srcId="{D59455DC-613F-43BF-B12D-3592C36123F7}" destId="{E9F99589-3799-4B49-80C0-0214F99B6CA1}" srcOrd="1" destOrd="0" presId="urn:microsoft.com/office/officeart/2008/layout/HorizontalMultiLevelHierarchy"/>
    <dgm:cxn modelId="{A1723499-BAEA-4D08-9049-B59311529A54}" type="presParOf" srcId="{E9F99589-3799-4B49-80C0-0214F99B6CA1}" destId="{F506C710-58DA-4180-AC78-F8A7B875973C}" srcOrd="0" destOrd="0" presId="urn:microsoft.com/office/officeart/2008/layout/HorizontalMultiLevelHierarchy"/>
    <dgm:cxn modelId="{49310925-7454-428B-8E28-CEF2B70870A6}" type="presParOf" srcId="{F506C710-58DA-4180-AC78-F8A7B875973C}" destId="{E0B56684-7750-4A1C-9965-6C8495FFBC8D}" srcOrd="0" destOrd="0" presId="urn:microsoft.com/office/officeart/2008/layout/HorizontalMultiLevelHierarchy"/>
    <dgm:cxn modelId="{393C4A21-36B2-4EC1-9591-FAC5FE5EE15F}" type="presParOf" srcId="{E9F99589-3799-4B49-80C0-0214F99B6CA1}" destId="{60C427E8-3AD9-47EE-B99F-3A1B0CCD47A0}" srcOrd="1" destOrd="0" presId="urn:microsoft.com/office/officeart/2008/layout/HorizontalMultiLevelHierarchy"/>
    <dgm:cxn modelId="{887857D7-B23A-4695-BDD4-6D8A02042741}" type="presParOf" srcId="{60C427E8-3AD9-47EE-B99F-3A1B0CCD47A0}" destId="{1F453A0E-D24B-4DCA-98FA-A701E1F55C3F}" srcOrd="0" destOrd="0" presId="urn:microsoft.com/office/officeart/2008/layout/HorizontalMultiLevelHierarchy"/>
    <dgm:cxn modelId="{730AB927-B411-4286-9F09-50FB28D1BA23}" type="presParOf" srcId="{60C427E8-3AD9-47EE-B99F-3A1B0CCD47A0}" destId="{BCB9B236-94B8-46EE-ADFB-8381EA04AD64}" srcOrd="1" destOrd="0" presId="urn:microsoft.com/office/officeart/2008/layout/HorizontalMultiLevelHierarchy"/>
    <dgm:cxn modelId="{9BEF12A4-0A88-4BAC-B9FC-6F0F142C8321}" type="presParOf" srcId="{E9F99589-3799-4B49-80C0-0214F99B6CA1}" destId="{64C6C7FB-660C-478B-AD34-2DE9FA2E7B03}" srcOrd="2" destOrd="0" presId="urn:microsoft.com/office/officeart/2008/layout/HorizontalMultiLevelHierarchy"/>
    <dgm:cxn modelId="{932E15D0-13CC-45E8-883E-C93B0EC06557}" type="presParOf" srcId="{64C6C7FB-660C-478B-AD34-2DE9FA2E7B03}" destId="{6BEB284F-8FD1-41AB-BB11-FE11402BCB10}" srcOrd="0" destOrd="0" presId="urn:microsoft.com/office/officeart/2008/layout/HorizontalMultiLevelHierarchy"/>
    <dgm:cxn modelId="{DCA001C1-9E66-446E-994A-7BBECEC9766D}" type="presParOf" srcId="{E9F99589-3799-4B49-80C0-0214F99B6CA1}" destId="{534BB3D1-8822-4BD0-95E6-3959669784E2}" srcOrd="3" destOrd="0" presId="urn:microsoft.com/office/officeart/2008/layout/HorizontalMultiLevelHierarchy"/>
    <dgm:cxn modelId="{840ED22C-CB3B-4B35-B45F-2F647EFE7B4B}" type="presParOf" srcId="{534BB3D1-8822-4BD0-95E6-3959669784E2}" destId="{FA6D9D79-5563-4231-AFC9-8209236BD594}" srcOrd="0" destOrd="0" presId="urn:microsoft.com/office/officeart/2008/layout/HorizontalMultiLevelHierarchy"/>
    <dgm:cxn modelId="{1C38C7A9-0DA4-4358-872F-0B84966CEA10}" type="presParOf" srcId="{534BB3D1-8822-4BD0-95E6-3959669784E2}" destId="{BBA8068A-7232-4047-B186-4FE0BB103941}" srcOrd="1" destOrd="0" presId="urn:microsoft.com/office/officeart/2008/layout/HorizontalMultiLevelHierarchy"/>
    <dgm:cxn modelId="{E9F114EB-E9C6-4A63-8F90-3AF2A0EDCBF3}" type="presParOf" srcId="{E9F99589-3799-4B49-80C0-0214F99B6CA1}" destId="{BA961551-1066-45C9-ADC7-07F75253E774}" srcOrd="4" destOrd="0" presId="urn:microsoft.com/office/officeart/2008/layout/HorizontalMultiLevelHierarchy"/>
    <dgm:cxn modelId="{369B35F1-03EB-4438-B09C-13227A7845F8}" type="presParOf" srcId="{BA961551-1066-45C9-ADC7-07F75253E774}" destId="{933A5D59-B7BB-444E-8B6F-D7E88AC88005}" srcOrd="0" destOrd="0" presId="urn:microsoft.com/office/officeart/2008/layout/HorizontalMultiLevelHierarchy"/>
    <dgm:cxn modelId="{937FA2AB-5831-4D33-84E4-3058F99FAC59}" type="presParOf" srcId="{E9F99589-3799-4B49-80C0-0214F99B6CA1}" destId="{73728E0F-68A9-4D00-98FA-979539EEA85C}" srcOrd="5" destOrd="0" presId="urn:microsoft.com/office/officeart/2008/layout/HorizontalMultiLevelHierarchy"/>
    <dgm:cxn modelId="{4B90DA68-B982-49B5-AFCC-1DDD18605DC4}" type="presParOf" srcId="{73728E0F-68A9-4D00-98FA-979539EEA85C}" destId="{35F77457-EC00-4AEB-BEE4-0485DC677719}" srcOrd="0" destOrd="0" presId="urn:microsoft.com/office/officeart/2008/layout/HorizontalMultiLevelHierarchy"/>
    <dgm:cxn modelId="{C58E2BA4-1EB3-4981-AF2B-5CB999995615}" type="presParOf" srcId="{73728E0F-68A9-4D00-98FA-979539EEA85C}" destId="{F6EBC416-2C20-441D-ADF7-658F4B5B53FE}" srcOrd="1" destOrd="0" presId="urn:microsoft.com/office/officeart/2008/layout/HorizontalMultiLevelHierarchy"/>
    <dgm:cxn modelId="{FC2D1110-AE10-4EFC-91CF-15A100D68E95}" type="presParOf" srcId="{D5873458-5BF2-4938-B397-5779C001697A}" destId="{36E3958F-0EAE-4F37-A11F-A320D55A27E3}" srcOrd="2" destOrd="0" presId="urn:microsoft.com/office/officeart/2008/layout/HorizontalMultiLevelHierarchy"/>
    <dgm:cxn modelId="{5BF3563F-E39D-46E5-ACF1-3E1DB7F06DF6}" type="presParOf" srcId="{36E3958F-0EAE-4F37-A11F-A320D55A27E3}" destId="{92F0B2B7-B887-47E8-84E2-438C3CDD1F3E}" srcOrd="0" destOrd="0" presId="urn:microsoft.com/office/officeart/2008/layout/HorizontalMultiLevelHierarchy"/>
    <dgm:cxn modelId="{818B6989-E17C-4311-A91F-AC2046955256}" type="presParOf" srcId="{D5873458-5BF2-4938-B397-5779C001697A}" destId="{8522AD89-21CB-4671-826C-ADAAB9895D8A}" srcOrd="3" destOrd="0" presId="urn:microsoft.com/office/officeart/2008/layout/HorizontalMultiLevelHierarchy"/>
    <dgm:cxn modelId="{2D112C5C-5711-42BB-A8D9-AF7BD4AB5ED0}" type="presParOf" srcId="{8522AD89-21CB-4671-826C-ADAAB9895D8A}" destId="{5E1D4C11-D98F-42E9-AC22-0806DB6000FE}" srcOrd="0" destOrd="0" presId="urn:microsoft.com/office/officeart/2008/layout/HorizontalMultiLevelHierarchy"/>
    <dgm:cxn modelId="{482BBAD7-A956-4514-883D-5A5C91847A55}" type="presParOf" srcId="{8522AD89-21CB-4671-826C-ADAAB9895D8A}" destId="{5D16AC83-FD99-4566-B473-2FE6D52EFAD4}" srcOrd="1" destOrd="0" presId="urn:microsoft.com/office/officeart/2008/layout/HorizontalMultiLevelHierarchy"/>
    <dgm:cxn modelId="{9F50C8C4-4331-4D12-A1A7-BD7DCB63A3E8}" type="presParOf" srcId="{D5873458-5BF2-4938-B397-5779C001697A}" destId="{4F9F31FF-B694-43F1-82C6-86BBE0B1E646}" srcOrd="4" destOrd="0" presId="urn:microsoft.com/office/officeart/2008/layout/HorizontalMultiLevelHierarchy"/>
    <dgm:cxn modelId="{92965E15-C668-430B-80FF-1D4147F74DB8}" type="presParOf" srcId="{4F9F31FF-B694-43F1-82C6-86BBE0B1E646}" destId="{9DFA0050-B611-4F1B-B1B5-74EDF91B3DF6}" srcOrd="0" destOrd="0" presId="urn:microsoft.com/office/officeart/2008/layout/HorizontalMultiLevelHierarchy"/>
    <dgm:cxn modelId="{3C4E9AF3-F17B-438B-B27E-BCA690A3ADA7}" type="presParOf" srcId="{D5873458-5BF2-4938-B397-5779C001697A}" destId="{8302B004-32E9-46BE-ABD4-097A5DEC5F84}" srcOrd="5" destOrd="0" presId="urn:microsoft.com/office/officeart/2008/layout/HorizontalMultiLevelHierarchy"/>
    <dgm:cxn modelId="{FDFE22B4-EB24-4DCA-A9F8-B188398D567C}" type="presParOf" srcId="{8302B004-32E9-46BE-ABD4-097A5DEC5F84}" destId="{5B538E87-DCAF-476C-A563-14868B8B3483}" srcOrd="0" destOrd="0" presId="urn:microsoft.com/office/officeart/2008/layout/HorizontalMultiLevelHierarchy"/>
    <dgm:cxn modelId="{DD48EE35-FC7B-4A87-AD81-88F72E264C4B}" type="presParOf" srcId="{8302B004-32E9-46BE-ABD4-097A5DEC5F84}" destId="{18E5F206-7BAF-4B1C-85DA-33BE43691AE3}" srcOrd="1" destOrd="0" presId="urn:microsoft.com/office/officeart/2008/layout/HorizontalMultiLevelHierarchy"/>
    <dgm:cxn modelId="{848A1C9A-BE8B-4BBD-9907-9B0E42807371}" type="presParOf" srcId="{D5873458-5BF2-4938-B397-5779C001697A}" destId="{9F776182-462F-408D-B4F7-015BFBE976FC}" srcOrd="6" destOrd="0" presId="urn:microsoft.com/office/officeart/2008/layout/HorizontalMultiLevelHierarchy"/>
    <dgm:cxn modelId="{75D899B1-D2D0-46A0-8027-19A3BBC6C39E}" type="presParOf" srcId="{9F776182-462F-408D-B4F7-015BFBE976FC}" destId="{BF3C83EA-3D5B-498A-8E68-619D857F47F7}" srcOrd="0" destOrd="0" presId="urn:microsoft.com/office/officeart/2008/layout/HorizontalMultiLevelHierarchy"/>
    <dgm:cxn modelId="{EE4F5B68-735A-4269-98D2-403C42D507A9}" type="presParOf" srcId="{D5873458-5BF2-4938-B397-5779C001697A}" destId="{15A1E246-BE22-410E-AD0C-BA9A34A40AA5}" srcOrd="7" destOrd="0" presId="urn:microsoft.com/office/officeart/2008/layout/HorizontalMultiLevelHierarchy"/>
    <dgm:cxn modelId="{7D17C740-6E7C-423F-8451-3CF555DAD076}" type="presParOf" srcId="{15A1E246-BE22-410E-AD0C-BA9A34A40AA5}" destId="{D44621C5-83BB-4E01-A5CF-DB5CD496342E}" srcOrd="0" destOrd="0" presId="urn:microsoft.com/office/officeart/2008/layout/HorizontalMultiLevelHierarchy"/>
    <dgm:cxn modelId="{008E10E2-5ECF-4D26-BAB5-0DA8BE86E87A}" type="presParOf" srcId="{15A1E246-BE22-410E-AD0C-BA9A34A40AA5}" destId="{1FD51BA0-12A6-4AA8-B522-5546F97D8583}" srcOrd="1" destOrd="0" presId="urn:microsoft.com/office/officeart/2008/layout/HorizontalMultiLevelHierarchy"/>
    <dgm:cxn modelId="{78884D89-8BEF-4C1B-8D0C-07F542B3DE2E}" type="presParOf" srcId="{D5873458-5BF2-4938-B397-5779C001697A}" destId="{D378304D-EAF7-4DD2-A085-54F0A94453F6}" srcOrd="8" destOrd="0" presId="urn:microsoft.com/office/officeart/2008/layout/HorizontalMultiLevelHierarchy"/>
    <dgm:cxn modelId="{A8A7EEAB-606C-4A8C-BF7D-27431A90BA28}" type="presParOf" srcId="{D378304D-EAF7-4DD2-A085-54F0A94453F6}" destId="{3B6C6B23-371B-4C1E-98A1-D7EB99746A78}" srcOrd="0" destOrd="0" presId="urn:microsoft.com/office/officeart/2008/layout/HorizontalMultiLevelHierarchy"/>
    <dgm:cxn modelId="{018C887A-B43B-4E47-8794-611A4416683C}" type="presParOf" srcId="{D5873458-5BF2-4938-B397-5779C001697A}" destId="{7B4A1C4C-CA4C-42EE-9360-FB6A5F60C692}" srcOrd="9" destOrd="0" presId="urn:microsoft.com/office/officeart/2008/layout/HorizontalMultiLevelHierarchy"/>
    <dgm:cxn modelId="{1B02B3FA-977C-417A-9623-1F0688DD24BE}" type="presParOf" srcId="{7B4A1C4C-CA4C-42EE-9360-FB6A5F60C692}" destId="{AA125683-4B45-4A21-9D0B-55C02F355849}" srcOrd="0" destOrd="0" presId="urn:microsoft.com/office/officeart/2008/layout/HorizontalMultiLevelHierarchy"/>
    <dgm:cxn modelId="{C838B20B-2536-486F-9DEE-FC02EDA286AB}" type="presParOf" srcId="{7B4A1C4C-CA4C-42EE-9360-FB6A5F60C692}" destId="{714A9AE3-C68D-413A-B99A-39E50EF50377}" srcOrd="1" destOrd="0" presId="urn:microsoft.com/office/officeart/2008/layout/HorizontalMultiLevelHierarchy"/>
    <dgm:cxn modelId="{A3E52F71-90D0-43C8-A1C6-4AEB4A0363F7}" type="presParOf" srcId="{714A9AE3-C68D-413A-B99A-39E50EF50377}" destId="{315F18E2-2478-4B68-910C-062F9ADCB921}" srcOrd="0" destOrd="0" presId="urn:microsoft.com/office/officeart/2008/layout/HorizontalMultiLevelHierarchy"/>
    <dgm:cxn modelId="{5BEE1D83-96F0-4581-B309-B3816FE89064}" type="presParOf" srcId="{315F18E2-2478-4B68-910C-062F9ADCB921}" destId="{B6DCCEA4-D795-4A98-846E-33E218AB16CF}" srcOrd="0" destOrd="0" presId="urn:microsoft.com/office/officeart/2008/layout/HorizontalMultiLevelHierarchy"/>
    <dgm:cxn modelId="{311965F3-0A47-449A-A8CB-1946EB6B29AF}" type="presParOf" srcId="{714A9AE3-C68D-413A-B99A-39E50EF50377}" destId="{768B7FED-EFAF-43DF-B903-53E9FA85FAE0}" srcOrd="1" destOrd="0" presId="urn:microsoft.com/office/officeart/2008/layout/HorizontalMultiLevelHierarchy"/>
    <dgm:cxn modelId="{284CE3EE-14C0-4B87-89A8-CF934C4A8143}" type="presParOf" srcId="{768B7FED-EFAF-43DF-B903-53E9FA85FAE0}" destId="{3ED34530-E9AF-4F78-B38D-38A55EE4A210}" srcOrd="0" destOrd="0" presId="urn:microsoft.com/office/officeart/2008/layout/HorizontalMultiLevelHierarchy"/>
    <dgm:cxn modelId="{478E9153-6D41-47AF-A979-F80E433864D3}" type="presParOf" srcId="{768B7FED-EFAF-43DF-B903-53E9FA85FAE0}" destId="{37C8487D-7018-45F5-8214-A9CB24EB526C}" srcOrd="1" destOrd="0" presId="urn:microsoft.com/office/officeart/2008/layout/HorizontalMultiLevelHierarchy"/>
    <dgm:cxn modelId="{5F220BF8-1F56-4660-A39A-F0926CB0AF22}" type="presParOf" srcId="{D5873458-5BF2-4938-B397-5779C001697A}" destId="{7B4C9DE3-D1C5-446F-B495-EE11A2C7878A}" srcOrd="10" destOrd="0" presId="urn:microsoft.com/office/officeart/2008/layout/HorizontalMultiLevelHierarchy"/>
    <dgm:cxn modelId="{E60A8379-E900-487B-BA72-40517FAB6DDD}" type="presParOf" srcId="{7B4C9DE3-D1C5-446F-B495-EE11A2C7878A}" destId="{402C05B4-22D9-4C0C-BA6F-B75D9631B2FB}" srcOrd="0" destOrd="0" presId="urn:microsoft.com/office/officeart/2008/layout/HorizontalMultiLevelHierarchy"/>
    <dgm:cxn modelId="{84C4E0F5-EB8E-4AF1-82DB-FEB01C01659E}" type="presParOf" srcId="{D5873458-5BF2-4938-B397-5779C001697A}" destId="{621EAD5A-3D02-41D8-BF21-B297B75E2B34}" srcOrd="11" destOrd="0" presId="urn:microsoft.com/office/officeart/2008/layout/HorizontalMultiLevelHierarchy"/>
    <dgm:cxn modelId="{2D9A8402-3E9A-4CD6-8196-6C306E8F9330}" type="presParOf" srcId="{621EAD5A-3D02-41D8-BF21-B297B75E2B34}" destId="{1E054D1A-9E2A-4AC6-AA51-54F18F0CCAC4}" srcOrd="0" destOrd="0" presId="urn:microsoft.com/office/officeart/2008/layout/HorizontalMultiLevelHierarchy"/>
    <dgm:cxn modelId="{D4BBE7EF-57BC-4D08-B28E-58D55EBCEB17}" type="presParOf" srcId="{621EAD5A-3D02-41D8-BF21-B297B75E2B34}" destId="{0AC92AE7-A6E1-459A-9A0C-8AB7FD0A31A0}" srcOrd="1" destOrd="0" presId="urn:microsoft.com/office/officeart/2008/layout/HorizontalMultiLevelHierarchy"/>
    <dgm:cxn modelId="{AA574DBB-4011-4804-A3C3-6CCB32E697D2}" type="presParOf" srcId="{0AC92AE7-A6E1-459A-9A0C-8AB7FD0A31A0}" destId="{F187C72B-E984-4680-8FB1-FF62956B8EEC}" srcOrd="0" destOrd="0" presId="urn:microsoft.com/office/officeart/2008/layout/HorizontalMultiLevelHierarchy"/>
    <dgm:cxn modelId="{D7B5011C-AC33-430A-BB70-6CB82800D1B6}" type="presParOf" srcId="{F187C72B-E984-4680-8FB1-FF62956B8EEC}" destId="{E4D9F9B0-D2BF-46A2-A142-1B5763F50D33}" srcOrd="0" destOrd="0" presId="urn:microsoft.com/office/officeart/2008/layout/HorizontalMultiLevelHierarchy"/>
    <dgm:cxn modelId="{1E692DBA-685F-4483-A774-304CAFF91BE6}" type="presParOf" srcId="{0AC92AE7-A6E1-459A-9A0C-8AB7FD0A31A0}" destId="{52759234-8EEE-442F-BD0B-692AD5229369}" srcOrd="1" destOrd="0" presId="urn:microsoft.com/office/officeart/2008/layout/HorizontalMultiLevelHierarchy"/>
    <dgm:cxn modelId="{81B62CAB-ACFF-4275-8E1E-D913D3E42FF5}" type="presParOf" srcId="{52759234-8EEE-442F-BD0B-692AD5229369}" destId="{D526D0C2-F2A9-4E31-8987-776801CADFB9}" srcOrd="0" destOrd="0" presId="urn:microsoft.com/office/officeart/2008/layout/HorizontalMultiLevelHierarchy"/>
    <dgm:cxn modelId="{DA3F1E1C-7DCC-4272-B05A-B03EBA3339A7}" type="presParOf" srcId="{52759234-8EEE-442F-BD0B-692AD5229369}" destId="{81E06A84-CF22-4533-9B74-701211A59277}" srcOrd="1" destOrd="0" presId="urn:microsoft.com/office/officeart/2008/layout/HorizontalMultiLevelHierarchy"/>
    <dgm:cxn modelId="{5D016282-3567-4231-A6FC-80CC7BF75C21}" type="presParOf" srcId="{0AC92AE7-A6E1-459A-9A0C-8AB7FD0A31A0}" destId="{DACF80E9-6649-46C0-82D1-77439F42A37A}" srcOrd="2" destOrd="0" presId="urn:microsoft.com/office/officeart/2008/layout/HorizontalMultiLevelHierarchy"/>
    <dgm:cxn modelId="{6DFCD1DC-BD72-491D-942E-DBC693677E45}" type="presParOf" srcId="{DACF80E9-6649-46C0-82D1-77439F42A37A}" destId="{F8013EC8-4A1F-455E-99D9-FF92D8365FCF}" srcOrd="0" destOrd="0" presId="urn:microsoft.com/office/officeart/2008/layout/HorizontalMultiLevelHierarchy"/>
    <dgm:cxn modelId="{C1DAB33C-8BCD-4453-BB7E-195481166EBE}" type="presParOf" srcId="{0AC92AE7-A6E1-459A-9A0C-8AB7FD0A31A0}" destId="{AF0D647D-0879-48FE-A358-BE44BE6B6DF4}" srcOrd="3" destOrd="0" presId="urn:microsoft.com/office/officeart/2008/layout/HorizontalMultiLevelHierarchy"/>
    <dgm:cxn modelId="{DB705E52-8B90-4B7B-84C0-65A556D791C5}" type="presParOf" srcId="{AF0D647D-0879-48FE-A358-BE44BE6B6DF4}" destId="{7988E431-1B24-4D82-BBF5-057B6F180E04}" srcOrd="0" destOrd="0" presId="urn:microsoft.com/office/officeart/2008/layout/HorizontalMultiLevelHierarchy"/>
    <dgm:cxn modelId="{429D23C6-9EBB-46CD-9B72-7DE70A97B156}" type="presParOf" srcId="{AF0D647D-0879-48FE-A358-BE44BE6B6DF4}" destId="{4A3C021D-69D9-4861-AD8E-C3BBABBE72FB}" srcOrd="1" destOrd="0" presId="urn:microsoft.com/office/officeart/2008/layout/HorizontalMultiLevelHierarchy"/>
    <dgm:cxn modelId="{65546EDE-9E5D-4315-AC8A-D53C080CB335}" type="presParOf" srcId="{0AC92AE7-A6E1-459A-9A0C-8AB7FD0A31A0}" destId="{C064C763-B593-4426-97B3-3043EC3B7CB9}" srcOrd="4" destOrd="0" presId="urn:microsoft.com/office/officeart/2008/layout/HorizontalMultiLevelHierarchy"/>
    <dgm:cxn modelId="{EDAABBF4-C191-4471-B326-22F0688B11D5}" type="presParOf" srcId="{C064C763-B593-4426-97B3-3043EC3B7CB9}" destId="{3ADDCC89-9C10-4A5D-BE4F-9AAFEC238A04}" srcOrd="0" destOrd="0" presId="urn:microsoft.com/office/officeart/2008/layout/HorizontalMultiLevelHierarchy"/>
    <dgm:cxn modelId="{15434C81-94D2-4D44-BAEE-6D45D94EF6DE}" type="presParOf" srcId="{0AC92AE7-A6E1-459A-9A0C-8AB7FD0A31A0}" destId="{B16C555E-F9DD-4E03-A840-DFB72740287A}" srcOrd="5" destOrd="0" presId="urn:microsoft.com/office/officeart/2008/layout/HorizontalMultiLevelHierarchy"/>
    <dgm:cxn modelId="{62302638-E236-4210-B4E3-42D8BB4ED87E}" type="presParOf" srcId="{B16C555E-F9DD-4E03-A840-DFB72740287A}" destId="{E21DF23D-F40C-4551-ABDE-CD94A0F44C53}" srcOrd="0" destOrd="0" presId="urn:microsoft.com/office/officeart/2008/layout/HorizontalMultiLevelHierarchy"/>
    <dgm:cxn modelId="{022F756B-02CA-447B-895B-6C504E7C7C85}" type="presParOf" srcId="{B16C555E-F9DD-4E03-A840-DFB72740287A}" destId="{2190F3EC-F77E-403D-B8BB-A09DE7764523}" srcOrd="1" destOrd="0" presId="urn:microsoft.com/office/officeart/2008/layout/HorizontalMultiLevelHierarchy"/>
    <dgm:cxn modelId="{90F0FB05-9FA2-4BA5-87AA-3826846AB68A}" type="presParOf" srcId="{0AC92AE7-A6E1-459A-9A0C-8AB7FD0A31A0}" destId="{97D4E493-7015-4D28-935B-AB52250689BF}" srcOrd="6" destOrd="0" presId="urn:microsoft.com/office/officeart/2008/layout/HorizontalMultiLevelHierarchy"/>
    <dgm:cxn modelId="{0CDDAC1C-34FF-42DC-912E-6EC893E5B402}" type="presParOf" srcId="{97D4E493-7015-4D28-935B-AB52250689BF}" destId="{53B2F5BA-031A-4BF2-8433-D89E6D570DBD}" srcOrd="0" destOrd="0" presId="urn:microsoft.com/office/officeart/2008/layout/HorizontalMultiLevelHierarchy"/>
    <dgm:cxn modelId="{2B17B770-1158-48B1-9380-608B73EC0778}" type="presParOf" srcId="{0AC92AE7-A6E1-459A-9A0C-8AB7FD0A31A0}" destId="{9353B121-89CB-4612-A788-CE6942CBD21B}" srcOrd="7" destOrd="0" presId="urn:microsoft.com/office/officeart/2008/layout/HorizontalMultiLevelHierarchy"/>
    <dgm:cxn modelId="{E78B2655-8126-43FC-AAC8-C2CAA5AA2137}" type="presParOf" srcId="{9353B121-89CB-4612-A788-CE6942CBD21B}" destId="{41C1A979-A068-4459-B1BA-C774703EA599}" srcOrd="0" destOrd="0" presId="urn:microsoft.com/office/officeart/2008/layout/HorizontalMultiLevelHierarchy"/>
    <dgm:cxn modelId="{198293B0-82F7-47B6-AD3C-0D1650FB775A}" type="presParOf" srcId="{9353B121-89CB-4612-A788-CE6942CBD21B}" destId="{13FDA889-F8B4-457A-B649-7F54DEBBB951}" srcOrd="1" destOrd="0" presId="urn:microsoft.com/office/officeart/2008/layout/HorizontalMultiLevelHierarchy"/>
    <dgm:cxn modelId="{042406B6-4B86-402A-B282-0EEDE672FB41}" type="presParOf" srcId="{0AC92AE7-A6E1-459A-9A0C-8AB7FD0A31A0}" destId="{DF66F4A0-4590-4C49-BA0F-A5784446605B}" srcOrd="8" destOrd="0" presId="urn:microsoft.com/office/officeart/2008/layout/HorizontalMultiLevelHierarchy"/>
    <dgm:cxn modelId="{B11012DA-09B5-4A5F-9EDB-D5B98E5215DA}" type="presParOf" srcId="{DF66F4A0-4590-4C49-BA0F-A5784446605B}" destId="{92E9037E-9AE2-49DA-8264-940FF1C4026A}" srcOrd="0" destOrd="0" presId="urn:microsoft.com/office/officeart/2008/layout/HorizontalMultiLevelHierarchy"/>
    <dgm:cxn modelId="{E3AFDC57-EF43-4DEA-96EC-AD5B07B59003}" type="presParOf" srcId="{0AC92AE7-A6E1-459A-9A0C-8AB7FD0A31A0}" destId="{DE0F4599-EA0C-4CE9-B481-037B53BC4F69}" srcOrd="9" destOrd="0" presId="urn:microsoft.com/office/officeart/2008/layout/HorizontalMultiLevelHierarchy"/>
    <dgm:cxn modelId="{0D5C910E-67CA-4AF3-9C27-704EB630C9ED}" type="presParOf" srcId="{DE0F4599-EA0C-4CE9-B481-037B53BC4F69}" destId="{62441067-4AB9-4147-BB32-D95C98DD4FF8}" srcOrd="0" destOrd="0" presId="urn:microsoft.com/office/officeart/2008/layout/HorizontalMultiLevelHierarchy"/>
    <dgm:cxn modelId="{8B836A50-61F8-48BE-B06F-CAC60544958D}" type="presParOf" srcId="{DE0F4599-EA0C-4CE9-B481-037B53BC4F69}" destId="{40A33DE7-6DB8-40D0-BB3E-9842C3D9670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66F4A0-4590-4C49-BA0F-A5784446605B}">
      <dsp:nvSpPr>
        <dsp:cNvPr id="0" name=""/>
        <dsp:cNvSpPr/>
      </dsp:nvSpPr>
      <dsp:spPr>
        <a:xfrm>
          <a:off x="5154245" y="5000861"/>
          <a:ext cx="1290662" cy="1152289"/>
        </a:xfrm>
        <a:custGeom>
          <a:avLst/>
          <a:gdLst/>
          <a:ahLst/>
          <a:cxnLst/>
          <a:rect l="0" t="0" r="0" b="0"/>
          <a:pathLst>
            <a:path>
              <a:moveTo>
                <a:pt x="0" y="0"/>
              </a:moveTo>
              <a:lnTo>
                <a:pt x="645331" y="0"/>
              </a:lnTo>
              <a:lnTo>
                <a:pt x="645331" y="1152289"/>
              </a:lnTo>
              <a:lnTo>
                <a:pt x="1290662" y="115228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MX" sz="600" kern="1200"/>
        </a:p>
      </dsp:txBody>
      <dsp:txXfrm>
        <a:off x="5756322" y="5533751"/>
        <a:ext cx="86509" cy="86509"/>
      </dsp:txXfrm>
    </dsp:sp>
    <dsp:sp modelId="{97D4E493-7015-4D28-935B-AB52250689BF}">
      <dsp:nvSpPr>
        <dsp:cNvPr id="0" name=""/>
        <dsp:cNvSpPr/>
      </dsp:nvSpPr>
      <dsp:spPr>
        <a:xfrm>
          <a:off x="5154245" y="5000861"/>
          <a:ext cx="1293614" cy="535987"/>
        </a:xfrm>
        <a:custGeom>
          <a:avLst/>
          <a:gdLst/>
          <a:ahLst/>
          <a:cxnLst/>
          <a:rect l="0" t="0" r="0" b="0"/>
          <a:pathLst>
            <a:path>
              <a:moveTo>
                <a:pt x="0" y="0"/>
              </a:moveTo>
              <a:lnTo>
                <a:pt x="646807" y="0"/>
              </a:lnTo>
              <a:lnTo>
                <a:pt x="646807" y="535987"/>
              </a:lnTo>
              <a:lnTo>
                <a:pt x="1293614" y="53598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5766046" y="5233848"/>
        <a:ext cx="70012" cy="70012"/>
      </dsp:txXfrm>
    </dsp:sp>
    <dsp:sp modelId="{C064C763-B593-4426-97B3-3043EC3B7CB9}">
      <dsp:nvSpPr>
        <dsp:cNvPr id="0" name=""/>
        <dsp:cNvSpPr/>
      </dsp:nvSpPr>
      <dsp:spPr>
        <a:xfrm>
          <a:off x="5154245" y="4955141"/>
          <a:ext cx="1256260" cy="91440"/>
        </a:xfrm>
        <a:custGeom>
          <a:avLst/>
          <a:gdLst/>
          <a:ahLst/>
          <a:cxnLst/>
          <a:rect l="0" t="0" r="0" b="0"/>
          <a:pathLst>
            <a:path>
              <a:moveTo>
                <a:pt x="0" y="45720"/>
              </a:moveTo>
              <a:lnTo>
                <a:pt x="1256260"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5750969" y="4969454"/>
        <a:ext cx="62813" cy="62813"/>
      </dsp:txXfrm>
    </dsp:sp>
    <dsp:sp modelId="{DACF80E9-6649-46C0-82D1-77439F42A37A}">
      <dsp:nvSpPr>
        <dsp:cNvPr id="0" name=""/>
        <dsp:cNvSpPr/>
      </dsp:nvSpPr>
      <dsp:spPr>
        <a:xfrm>
          <a:off x="5154245" y="4420805"/>
          <a:ext cx="1273063" cy="580055"/>
        </a:xfrm>
        <a:custGeom>
          <a:avLst/>
          <a:gdLst/>
          <a:ahLst/>
          <a:cxnLst/>
          <a:rect l="0" t="0" r="0" b="0"/>
          <a:pathLst>
            <a:path>
              <a:moveTo>
                <a:pt x="0" y="580055"/>
              </a:moveTo>
              <a:lnTo>
                <a:pt x="636531" y="580055"/>
              </a:lnTo>
              <a:lnTo>
                <a:pt x="636531" y="0"/>
              </a:lnTo>
              <a:lnTo>
                <a:pt x="1273063"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5755802" y="4675858"/>
        <a:ext cx="69949" cy="69949"/>
      </dsp:txXfrm>
    </dsp:sp>
    <dsp:sp modelId="{F187C72B-E984-4680-8FB1-FF62956B8EEC}">
      <dsp:nvSpPr>
        <dsp:cNvPr id="0" name=""/>
        <dsp:cNvSpPr/>
      </dsp:nvSpPr>
      <dsp:spPr>
        <a:xfrm>
          <a:off x="5154245" y="3810602"/>
          <a:ext cx="1272189" cy="1190258"/>
        </a:xfrm>
        <a:custGeom>
          <a:avLst/>
          <a:gdLst/>
          <a:ahLst/>
          <a:cxnLst/>
          <a:rect l="0" t="0" r="0" b="0"/>
          <a:pathLst>
            <a:path>
              <a:moveTo>
                <a:pt x="0" y="1190258"/>
              </a:moveTo>
              <a:lnTo>
                <a:pt x="636094" y="1190258"/>
              </a:lnTo>
              <a:lnTo>
                <a:pt x="636094" y="0"/>
              </a:lnTo>
              <a:lnTo>
                <a:pt x="1272189"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MX" sz="600" kern="1200"/>
        </a:p>
      </dsp:txBody>
      <dsp:txXfrm>
        <a:off x="5746785" y="4362177"/>
        <a:ext cx="87108" cy="87108"/>
      </dsp:txXfrm>
    </dsp:sp>
    <dsp:sp modelId="{7B4C9DE3-D1C5-446F-B495-EE11A2C7878A}">
      <dsp:nvSpPr>
        <dsp:cNvPr id="0" name=""/>
        <dsp:cNvSpPr/>
      </dsp:nvSpPr>
      <dsp:spPr>
        <a:xfrm>
          <a:off x="1792973" y="2917908"/>
          <a:ext cx="1799652" cy="2082952"/>
        </a:xfrm>
        <a:custGeom>
          <a:avLst/>
          <a:gdLst/>
          <a:ahLst/>
          <a:cxnLst/>
          <a:rect l="0" t="0" r="0" b="0"/>
          <a:pathLst>
            <a:path>
              <a:moveTo>
                <a:pt x="0" y="0"/>
              </a:moveTo>
              <a:lnTo>
                <a:pt x="899826" y="0"/>
              </a:lnTo>
              <a:lnTo>
                <a:pt x="899826" y="2082952"/>
              </a:lnTo>
              <a:lnTo>
                <a:pt x="1799652" y="208295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s-MX" sz="900" kern="1200"/>
        </a:p>
      </dsp:txBody>
      <dsp:txXfrm>
        <a:off x="2623981" y="3890566"/>
        <a:ext cx="137635" cy="137635"/>
      </dsp:txXfrm>
    </dsp:sp>
    <dsp:sp modelId="{315F18E2-2478-4B68-910C-062F9ADCB921}">
      <dsp:nvSpPr>
        <dsp:cNvPr id="0" name=""/>
        <dsp:cNvSpPr/>
      </dsp:nvSpPr>
      <dsp:spPr>
        <a:xfrm>
          <a:off x="5154245" y="3169753"/>
          <a:ext cx="1272189" cy="91440"/>
        </a:xfrm>
        <a:custGeom>
          <a:avLst/>
          <a:gdLst/>
          <a:ahLst/>
          <a:cxnLst/>
          <a:rect l="0" t="0" r="0" b="0"/>
          <a:pathLst>
            <a:path>
              <a:moveTo>
                <a:pt x="0" y="45720"/>
              </a:moveTo>
              <a:lnTo>
                <a:pt x="1272189"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5758535" y="3183668"/>
        <a:ext cx="63609" cy="63609"/>
      </dsp:txXfrm>
    </dsp:sp>
    <dsp:sp modelId="{D378304D-EAF7-4DD2-A085-54F0A94453F6}">
      <dsp:nvSpPr>
        <dsp:cNvPr id="0" name=""/>
        <dsp:cNvSpPr/>
      </dsp:nvSpPr>
      <dsp:spPr>
        <a:xfrm>
          <a:off x="1792973" y="2917908"/>
          <a:ext cx="1799652" cy="297564"/>
        </a:xfrm>
        <a:custGeom>
          <a:avLst/>
          <a:gdLst/>
          <a:ahLst/>
          <a:cxnLst/>
          <a:rect l="0" t="0" r="0" b="0"/>
          <a:pathLst>
            <a:path>
              <a:moveTo>
                <a:pt x="0" y="0"/>
              </a:moveTo>
              <a:lnTo>
                <a:pt x="899826" y="0"/>
              </a:lnTo>
              <a:lnTo>
                <a:pt x="899826" y="297564"/>
              </a:lnTo>
              <a:lnTo>
                <a:pt x="1799652" y="2975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MX" sz="600" kern="1200"/>
        </a:p>
      </dsp:txBody>
      <dsp:txXfrm>
        <a:off x="2647197" y="3021088"/>
        <a:ext cx="91204" cy="91204"/>
      </dsp:txXfrm>
    </dsp:sp>
    <dsp:sp modelId="{9F776182-462F-408D-B4F7-015BFBE976FC}">
      <dsp:nvSpPr>
        <dsp:cNvPr id="0" name=""/>
        <dsp:cNvSpPr/>
      </dsp:nvSpPr>
      <dsp:spPr>
        <a:xfrm>
          <a:off x="1792973" y="2620343"/>
          <a:ext cx="1799652" cy="297564"/>
        </a:xfrm>
        <a:custGeom>
          <a:avLst/>
          <a:gdLst/>
          <a:ahLst/>
          <a:cxnLst/>
          <a:rect l="0" t="0" r="0" b="0"/>
          <a:pathLst>
            <a:path>
              <a:moveTo>
                <a:pt x="0" y="297564"/>
              </a:moveTo>
              <a:lnTo>
                <a:pt x="899826" y="297564"/>
              </a:lnTo>
              <a:lnTo>
                <a:pt x="899826" y="0"/>
              </a:lnTo>
              <a:lnTo>
                <a:pt x="1799652"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MX" sz="600" kern="1200"/>
        </a:p>
      </dsp:txBody>
      <dsp:txXfrm>
        <a:off x="2647197" y="2723523"/>
        <a:ext cx="91204" cy="91204"/>
      </dsp:txXfrm>
    </dsp:sp>
    <dsp:sp modelId="{4F9F31FF-B694-43F1-82C6-86BBE0B1E646}">
      <dsp:nvSpPr>
        <dsp:cNvPr id="0" name=""/>
        <dsp:cNvSpPr/>
      </dsp:nvSpPr>
      <dsp:spPr>
        <a:xfrm>
          <a:off x="1792973" y="2025214"/>
          <a:ext cx="1799652" cy="892694"/>
        </a:xfrm>
        <a:custGeom>
          <a:avLst/>
          <a:gdLst/>
          <a:ahLst/>
          <a:cxnLst/>
          <a:rect l="0" t="0" r="0" b="0"/>
          <a:pathLst>
            <a:path>
              <a:moveTo>
                <a:pt x="0" y="892694"/>
              </a:moveTo>
              <a:lnTo>
                <a:pt x="899826" y="892694"/>
              </a:lnTo>
              <a:lnTo>
                <a:pt x="899826" y="0"/>
              </a:lnTo>
              <a:lnTo>
                <a:pt x="1799652"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s-MX" sz="700" kern="1200"/>
        </a:p>
      </dsp:txBody>
      <dsp:txXfrm>
        <a:off x="2642577" y="2421338"/>
        <a:ext cx="100444" cy="100444"/>
      </dsp:txXfrm>
    </dsp:sp>
    <dsp:sp modelId="{36E3958F-0EAE-4F37-A11F-A320D55A27E3}">
      <dsp:nvSpPr>
        <dsp:cNvPr id="0" name=""/>
        <dsp:cNvSpPr/>
      </dsp:nvSpPr>
      <dsp:spPr>
        <a:xfrm>
          <a:off x="1792973" y="1430084"/>
          <a:ext cx="1799652" cy="1487823"/>
        </a:xfrm>
        <a:custGeom>
          <a:avLst/>
          <a:gdLst/>
          <a:ahLst/>
          <a:cxnLst/>
          <a:rect l="0" t="0" r="0" b="0"/>
          <a:pathLst>
            <a:path>
              <a:moveTo>
                <a:pt x="0" y="1487823"/>
              </a:moveTo>
              <a:lnTo>
                <a:pt x="899826" y="1487823"/>
              </a:lnTo>
              <a:lnTo>
                <a:pt x="899826" y="0"/>
              </a:lnTo>
              <a:lnTo>
                <a:pt x="1799652"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MX" sz="800" kern="1200"/>
        </a:p>
      </dsp:txBody>
      <dsp:txXfrm>
        <a:off x="2634424" y="2115620"/>
        <a:ext cx="116751" cy="116751"/>
      </dsp:txXfrm>
    </dsp:sp>
    <dsp:sp modelId="{BA961551-1066-45C9-ADC7-07F75253E774}">
      <dsp:nvSpPr>
        <dsp:cNvPr id="0" name=""/>
        <dsp:cNvSpPr/>
      </dsp:nvSpPr>
      <dsp:spPr>
        <a:xfrm>
          <a:off x="7944531" y="1430084"/>
          <a:ext cx="1021642" cy="595129"/>
        </a:xfrm>
        <a:custGeom>
          <a:avLst/>
          <a:gdLst/>
          <a:ahLst/>
          <a:cxnLst/>
          <a:rect l="0" t="0" r="0" b="0"/>
          <a:pathLst>
            <a:path>
              <a:moveTo>
                <a:pt x="0" y="0"/>
              </a:moveTo>
              <a:lnTo>
                <a:pt x="510821" y="0"/>
              </a:lnTo>
              <a:lnTo>
                <a:pt x="510821" y="595129"/>
              </a:lnTo>
              <a:lnTo>
                <a:pt x="1021642" y="5951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8425794" y="1698090"/>
        <a:ext cx="59117" cy="59117"/>
      </dsp:txXfrm>
    </dsp:sp>
    <dsp:sp modelId="{64C6C7FB-660C-478B-AD34-2DE9FA2E7B03}">
      <dsp:nvSpPr>
        <dsp:cNvPr id="0" name=""/>
        <dsp:cNvSpPr/>
      </dsp:nvSpPr>
      <dsp:spPr>
        <a:xfrm>
          <a:off x="7944531" y="1384364"/>
          <a:ext cx="1021642" cy="91440"/>
        </a:xfrm>
        <a:custGeom>
          <a:avLst/>
          <a:gdLst/>
          <a:ahLst/>
          <a:cxnLst/>
          <a:rect l="0" t="0" r="0" b="0"/>
          <a:pathLst>
            <a:path>
              <a:moveTo>
                <a:pt x="0" y="45720"/>
              </a:moveTo>
              <a:lnTo>
                <a:pt x="1021642"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8429812" y="1404543"/>
        <a:ext cx="51082" cy="51082"/>
      </dsp:txXfrm>
    </dsp:sp>
    <dsp:sp modelId="{F506C710-58DA-4180-AC78-F8A7B875973C}">
      <dsp:nvSpPr>
        <dsp:cNvPr id="0" name=""/>
        <dsp:cNvSpPr/>
      </dsp:nvSpPr>
      <dsp:spPr>
        <a:xfrm>
          <a:off x="7944531" y="834955"/>
          <a:ext cx="1021642" cy="595129"/>
        </a:xfrm>
        <a:custGeom>
          <a:avLst/>
          <a:gdLst/>
          <a:ahLst/>
          <a:cxnLst/>
          <a:rect l="0" t="0" r="0" b="0"/>
          <a:pathLst>
            <a:path>
              <a:moveTo>
                <a:pt x="0" y="595129"/>
              </a:moveTo>
              <a:lnTo>
                <a:pt x="510821" y="595129"/>
              </a:lnTo>
              <a:lnTo>
                <a:pt x="510821" y="0"/>
              </a:lnTo>
              <a:lnTo>
                <a:pt x="1021642"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8425794" y="1102961"/>
        <a:ext cx="59117" cy="59117"/>
      </dsp:txXfrm>
    </dsp:sp>
    <dsp:sp modelId="{F471F452-86F7-4122-8607-6BB3A573CAE9}">
      <dsp:nvSpPr>
        <dsp:cNvPr id="0" name=""/>
        <dsp:cNvSpPr/>
      </dsp:nvSpPr>
      <dsp:spPr>
        <a:xfrm>
          <a:off x="5154245" y="834955"/>
          <a:ext cx="1228666" cy="595129"/>
        </a:xfrm>
        <a:custGeom>
          <a:avLst/>
          <a:gdLst/>
          <a:ahLst/>
          <a:cxnLst/>
          <a:rect l="0" t="0" r="0" b="0"/>
          <a:pathLst>
            <a:path>
              <a:moveTo>
                <a:pt x="0" y="0"/>
              </a:moveTo>
              <a:lnTo>
                <a:pt x="614333" y="0"/>
              </a:lnTo>
              <a:lnTo>
                <a:pt x="614333" y="595129"/>
              </a:lnTo>
              <a:lnTo>
                <a:pt x="1228666" y="5951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5734448" y="1098389"/>
        <a:ext cx="68260" cy="68260"/>
      </dsp:txXfrm>
    </dsp:sp>
    <dsp:sp modelId="{0DF182A3-92F1-41F5-8651-C2832B25A48A}">
      <dsp:nvSpPr>
        <dsp:cNvPr id="0" name=""/>
        <dsp:cNvSpPr/>
      </dsp:nvSpPr>
      <dsp:spPr>
        <a:xfrm>
          <a:off x="5154245" y="789235"/>
          <a:ext cx="1228666" cy="91440"/>
        </a:xfrm>
        <a:custGeom>
          <a:avLst/>
          <a:gdLst/>
          <a:ahLst/>
          <a:cxnLst/>
          <a:rect l="0" t="0" r="0" b="0"/>
          <a:pathLst>
            <a:path>
              <a:moveTo>
                <a:pt x="0" y="45720"/>
              </a:moveTo>
              <a:lnTo>
                <a:pt x="1228666"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5737862" y="804238"/>
        <a:ext cx="61433" cy="61433"/>
      </dsp:txXfrm>
    </dsp:sp>
    <dsp:sp modelId="{009B662F-FB0C-4A0A-A289-399944090193}">
      <dsp:nvSpPr>
        <dsp:cNvPr id="0" name=""/>
        <dsp:cNvSpPr/>
      </dsp:nvSpPr>
      <dsp:spPr>
        <a:xfrm>
          <a:off x="5154245" y="239825"/>
          <a:ext cx="1228666" cy="595129"/>
        </a:xfrm>
        <a:custGeom>
          <a:avLst/>
          <a:gdLst/>
          <a:ahLst/>
          <a:cxnLst/>
          <a:rect l="0" t="0" r="0" b="0"/>
          <a:pathLst>
            <a:path>
              <a:moveTo>
                <a:pt x="0" y="595129"/>
              </a:moveTo>
              <a:lnTo>
                <a:pt x="614333" y="595129"/>
              </a:lnTo>
              <a:lnTo>
                <a:pt x="614333" y="0"/>
              </a:lnTo>
              <a:lnTo>
                <a:pt x="1228666"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MX" sz="500" kern="1200"/>
        </a:p>
      </dsp:txBody>
      <dsp:txXfrm>
        <a:off x="5734448" y="503260"/>
        <a:ext cx="68260" cy="68260"/>
      </dsp:txXfrm>
    </dsp:sp>
    <dsp:sp modelId="{AA97BAF4-2600-476A-875D-5E0C3AB51E5A}">
      <dsp:nvSpPr>
        <dsp:cNvPr id="0" name=""/>
        <dsp:cNvSpPr/>
      </dsp:nvSpPr>
      <dsp:spPr>
        <a:xfrm>
          <a:off x="1792973" y="834955"/>
          <a:ext cx="1799652" cy="2082952"/>
        </a:xfrm>
        <a:custGeom>
          <a:avLst/>
          <a:gdLst/>
          <a:ahLst/>
          <a:cxnLst/>
          <a:rect l="0" t="0" r="0" b="0"/>
          <a:pathLst>
            <a:path>
              <a:moveTo>
                <a:pt x="0" y="2082952"/>
              </a:moveTo>
              <a:lnTo>
                <a:pt x="899826" y="2082952"/>
              </a:lnTo>
              <a:lnTo>
                <a:pt x="899826" y="0"/>
              </a:lnTo>
              <a:lnTo>
                <a:pt x="1799652"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s-MX" sz="900" kern="1200"/>
        </a:p>
      </dsp:txBody>
      <dsp:txXfrm>
        <a:off x="2623981" y="1807613"/>
        <a:ext cx="137635" cy="137635"/>
      </dsp:txXfrm>
    </dsp:sp>
    <dsp:sp modelId="{9B46F591-D51B-4490-8C9A-FB3153E2F787}">
      <dsp:nvSpPr>
        <dsp:cNvPr id="0" name=""/>
        <dsp:cNvSpPr/>
      </dsp:nvSpPr>
      <dsp:spPr>
        <a:xfrm rot="16200000">
          <a:off x="302017" y="2679856"/>
          <a:ext cx="2505808"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Víctor H. García Gerente TI</a:t>
          </a:r>
        </a:p>
      </dsp:txBody>
      <dsp:txXfrm>
        <a:off x="302017" y="2679856"/>
        <a:ext cx="2505808" cy="476103"/>
      </dsp:txXfrm>
    </dsp:sp>
    <dsp:sp modelId="{3CC87700-F409-4885-A5E0-AA4FE65C3F98}">
      <dsp:nvSpPr>
        <dsp:cNvPr id="0" name=""/>
        <dsp:cNvSpPr/>
      </dsp:nvSpPr>
      <dsp:spPr>
        <a:xfrm>
          <a:off x="3592625" y="596903"/>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Sonia Alcántara </a:t>
          </a:r>
        </a:p>
        <a:p>
          <a:pPr marL="0" lvl="0" indent="0" algn="ctr" defTabSz="355600">
            <a:lnSpc>
              <a:spcPct val="90000"/>
            </a:lnSpc>
            <a:spcBef>
              <a:spcPct val="0"/>
            </a:spcBef>
            <a:spcAft>
              <a:spcPct val="35000"/>
            </a:spcAft>
            <a:buNone/>
          </a:pPr>
          <a:r>
            <a:rPr lang="es-MX" sz="800" kern="1200" dirty="0"/>
            <a:t>Coordinador Infraestructura</a:t>
          </a:r>
        </a:p>
      </dsp:txBody>
      <dsp:txXfrm>
        <a:off x="3592625" y="596903"/>
        <a:ext cx="1561619" cy="476103"/>
      </dsp:txXfrm>
    </dsp:sp>
    <dsp:sp modelId="{4C4E26BD-4689-46A1-957D-BF285DDADED3}">
      <dsp:nvSpPr>
        <dsp:cNvPr id="0" name=""/>
        <dsp:cNvSpPr/>
      </dsp:nvSpPr>
      <dsp:spPr>
        <a:xfrm>
          <a:off x="6382912" y="1774"/>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Karla A. Arias </a:t>
          </a:r>
        </a:p>
        <a:p>
          <a:pPr marL="0" lvl="0" indent="0" algn="ctr" defTabSz="355600">
            <a:lnSpc>
              <a:spcPct val="90000"/>
            </a:lnSpc>
            <a:spcBef>
              <a:spcPct val="0"/>
            </a:spcBef>
            <a:spcAft>
              <a:spcPct val="35000"/>
            </a:spcAft>
            <a:buNone/>
          </a:pPr>
          <a:r>
            <a:rPr lang="es-MX" sz="800" kern="1200" dirty="0"/>
            <a:t>Administrador Redes y Telecomunicaciones</a:t>
          </a:r>
        </a:p>
      </dsp:txBody>
      <dsp:txXfrm>
        <a:off x="6382912" y="1774"/>
        <a:ext cx="1561619" cy="476103"/>
      </dsp:txXfrm>
    </dsp:sp>
    <dsp:sp modelId="{FBB55AD5-90E6-4B2B-9869-032D98E29863}">
      <dsp:nvSpPr>
        <dsp:cNvPr id="0" name=""/>
        <dsp:cNvSpPr/>
      </dsp:nvSpPr>
      <dsp:spPr>
        <a:xfrm>
          <a:off x="6382912" y="596903"/>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Jonathan Rosas </a:t>
          </a:r>
        </a:p>
        <a:p>
          <a:pPr marL="0" lvl="0" indent="0" algn="ctr" defTabSz="355600">
            <a:lnSpc>
              <a:spcPct val="90000"/>
            </a:lnSpc>
            <a:spcBef>
              <a:spcPct val="0"/>
            </a:spcBef>
            <a:spcAft>
              <a:spcPct val="35000"/>
            </a:spcAft>
            <a:buNone/>
          </a:pPr>
          <a:r>
            <a:rPr lang="es-MX" sz="800" kern="1200" dirty="0"/>
            <a:t>Administrador Servidores y virtualización</a:t>
          </a:r>
        </a:p>
      </dsp:txBody>
      <dsp:txXfrm>
        <a:off x="6382912" y="596903"/>
        <a:ext cx="1561619" cy="476103"/>
      </dsp:txXfrm>
    </dsp:sp>
    <dsp:sp modelId="{A0BA638F-64B0-4F45-A28B-843E08EA5993}">
      <dsp:nvSpPr>
        <dsp:cNvPr id="0" name=""/>
        <dsp:cNvSpPr/>
      </dsp:nvSpPr>
      <dsp:spPr>
        <a:xfrm>
          <a:off x="6382912" y="1192032"/>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Mauricio Hernández</a:t>
          </a:r>
        </a:p>
        <a:p>
          <a:pPr marL="0" lvl="0" indent="0" algn="ctr" defTabSz="355600">
            <a:lnSpc>
              <a:spcPct val="90000"/>
            </a:lnSpc>
            <a:spcBef>
              <a:spcPct val="0"/>
            </a:spcBef>
            <a:spcAft>
              <a:spcPct val="35000"/>
            </a:spcAft>
            <a:buNone/>
          </a:pPr>
          <a:r>
            <a:rPr lang="es-MX" sz="800" kern="1200" dirty="0"/>
            <a:t>Administrador Servicios  Infraestructura</a:t>
          </a:r>
        </a:p>
      </dsp:txBody>
      <dsp:txXfrm>
        <a:off x="6382912" y="1192032"/>
        <a:ext cx="1561619" cy="476103"/>
      </dsp:txXfrm>
    </dsp:sp>
    <dsp:sp modelId="{1F453A0E-D24B-4DCA-98FA-A701E1F55C3F}">
      <dsp:nvSpPr>
        <dsp:cNvPr id="0" name=""/>
        <dsp:cNvSpPr/>
      </dsp:nvSpPr>
      <dsp:spPr>
        <a:xfrm>
          <a:off x="8966174" y="596903"/>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Sarahi Lopez</a:t>
          </a:r>
        </a:p>
        <a:p>
          <a:pPr marL="0" lvl="0" indent="0" algn="ctr" defTabSz="355600">
            <a:lnSpc>
              <a:spcPct val="90000"/>
            </a:lnSpc>
            <a:spcBef>
              <a:spcPct val="0"/>
            </a:spcBef>
            <a:spcAft>
              <a:spcPct val="35000"/>
            </a:spcAft>
            <a:buNone/>
          </a:pPr>
          <a:r>
            <a:rPr lang="es-MX" sz="800" kern="1200" dirty="0"/>
            <a:t>Analista ServiceDesk</a:t>
          </a:r>
        </a:p>
      </dsp:txBody>
      <dsp:txXfrm>
        <a:off x="8966174" y="596903"/>
        <a:ext cx="1561619" cy="476103"/>
      </dsp:txXfrm>
    </dsp:sp>
    <dsp:sp modelId="{FA6D9D79-5563-4231-AFC9-8209236BD594}">
      <dsp:nvSpPr>
        <dsp:cNvPr id="0" name=""/>
        <dsp:cNvSpPr/>
      </dsp:nvSpPr>
      <dsp:spPr>
        <a:xfrm>
          <a:off x="8966174" y="1192032"/>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Noe Vargas </a:t>
          </a:r>
        </a:p>
        <a:p>
          <a:pPr marL="0" lvl="0" indent="0" algn="ctr" defTabSz="355600">
            <a:lnSpc>
              <a:spcPct val="90000"/>
            </a:lnSpc>
            <a:spcBef>
              <a:spcPct val="0"/>
            </a:spcBef>
            <a:spcAft>
              <a:spcPct val="35000"/>
            </a:spcAft>
            <a:buNone/>
          </a:pPr>
          <a:r>
            <a:rPr lang="es-MX" sz="800" kern="1200" dirty="0"/>
            <a:t>Analista ServiceDesk</a:t>
          </a:r>
        </a:p>
      </dsp:txBody>
      <dsp:txXfrm>
        <a:off x="8966174" y="1192032"/>
        <a:ext cx="1561619" cy="476103"/>
      </dsp:txXfrm>
    </dsp:sp>
    <dsp:sp modelId="{35F77457-EC00-4AEB-BEE4-0485DC677719}">
      <dsp:nvSpPr>
        <dsp:cNvPr id="0" name=""/>
        <dsp:cNvSpPr/>
      </dsp:nvSpPr>
      <dsp:spPr>
        <a:xfrm>
          <a:off x="8966174" y="1787162"/>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Miguel Zacarías </a:t>
          </a:r>
        </a:p>
        <a:p>
          <a:pPr marL="0" lvl="0" indent="0" algn="ctr" defTabSz="355600">
            <a:lnSpc>
              <a:spcPct val="90000"/>
            </a:lnSpc>
            <a:spcBef>
              <a:spcPct val="0"/>
            </a:spcBef>
            <a:spcAft>
              <a:spcPct val="35000"/>
            </a:spcAft>
            <a:buNone/>
          </a:pPr>
          <a:r>
            <a:rPr lang="es-MX" sz="800" kern="1200" dirty="0"/>
            <a:t>Analista ServiceDesk</a:t>
          </a:r>
        </a:p>
      </dsp:txBody>
      <dsp:txXfrm>
        <a:off x="8966174" y="1787162"/>
        <a:ext cx="1561619" cy="476103"/>
      </dsp:txXfrm>
    </dsp:sp>
    <dsp:sp modelId="{5E1D4C11-D98F-42E9-AC22-0806DB6000FE}">
      <dsp:nvSpPr>
        <dsp:cNvPr id="0" name=""/>
        <dsp:cNvSpPr/>
      </dsp:nvSpPr>
      <dsp:spPr>
        <a:xfrm>
          <a:off x="3592625" y="1192032"/>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Rocío Escalante </a:t>
          </a:r>
        </a:p>
        <a:p>
          <a:pPr marL="0" lvl="0" indent="0" algn="ctr" defTabSz="355600">
            <a:lnSpc>
              <a:spcPct val="90000"/>
            </a:lnSpc>
            <a:spcBef>
              <a:spcPct val="0"/>
            </a:spcBef>
            <a:spcAft>
              <a:spcPct val="35000"/>
            </a:spcAft>
            <a:buNone/>
          </a:pPr>
          <a:r>
            <a:rPr lang="es-MX" sz="800" kern="1200" dirty="0"/>
            <a:t>Líder BI</a:t>
          </a:r>
        </a:p>
      </dsp:txBody>
      <dsp:txXfrm>
        <a:off x="3592625" y="1192032"/>
        <a:ext cx="1561619" cy="476103"/>
      </dsp:txXfrm>
    </dsp:sp>
    <dsp:sp modelId="{5B538E87-DCAF-476C-A563-14868B8B3483}">
      <dsp:nvSpPr>
        <dsp:cNvPr id="0" name=""/>
        <dsp:cNvSpPr/>
      </dsp:nvSpPr>
      <dsp:spPr>
        <a:xfrm>
          <a:off x="3592625" y="1787162"/>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Stephany Melo </a:t>
          </a:r>
        </a:p>
        <a:p>
          <a:pPr marL="0" lvl="0" indent="0" algn="ctr" defTabSz="355600">
            <a:lnSpc>
              <a:spcPct val="90000"/>
            </a:lnSpc>
            <a:spcBef>
              <a:spcPct val="0"/>
            </a:spcBef>
            <a:spcAft>
              <a:spcPct val="35000"/>
            </a:spcAft>
            <a:buNone/>
          </a:pPr>
          <a:r>
            <a:rPr lang="es-MX" sz="800" kern="1200" dirty="0"/>
            <a:t>Líder BI</a:t>
          </a:r>
        </a:p>
      </dsp:txBody>
      <dsp:txXfrm>
        <a:off x="3592625" y="1787162"/>
        <a:ext cx="1561619" cy="476103"/>
      </dsp:txXfrm>
    </dsp:sp>
    <dsp:sp modelId="{D44621C5-83BB-4E01-A5CF-DB5CD496342E}">
      <dsp:nvSpPr>
        <dsp:cNvPr id="0" name=""/>
        <dsp:cNvSpPr/>
      </dsp:nvSpPr>
      <dsp:spPr>
        <a:xfrm>
          <a:off x="3592625" y="2382291"/>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a:t>Linda L. López </a:t>
          </a:r>
        </a:p>
        <a:p>
          <a:pPr marL="0" lvl="0" indent="0" algn="ctr" defTabSz="355600">
            <a:lnSpc>
              <a:spcPct val="90000"/>
            </a:lnSpc>
            <a:spcBef>
              <a:spcPct val="0"/>
            </a:spcBef>
            <a:spcAft>
              <a:spcPct val="35000"/>
            </a:spcAft>
            <a:buNone/>
          </a:pPr>
          <a:r>
            <a:rPr lang="es-MX" sz="800" kern="1200"/>
            <a:t>Líder CRM y Colaboración</a:t>
          </a:r>
          <a:endParaRPr lang="es-MX" sz="800" kern="1200" dirty="0"/>
        </a:p>
      </dsp:txBody>
      <dsp:txXfrm>
        <a:off x="3592625" y="2382291"/>
        <a:ext cx="1561619" cy="476103"/>
      </dsp:txXfrm>
    </dsp:sp>
    <dsp:sp modelId="{AA125683-4B45-4A21-9D0B-55C02F355849}">
      <dsp:nvSpPr>
        <dsp:cNvPr id="0" name=""/>
        <dsp:cNvSpPr/>
      </dsp:nvSpPr>
      <dsp:spPr>
        <a:xfrm>
          <a:off x="3592625" y="2977421"/>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Fernando López </a:t>
          </a:r>
        </a:p>
        <a:p>
          <a:pPr marL="0" lvl="0" indent="0" algn="ctr" defTabSz="355600">
            <a:lnSpc>
              <a:spcPct val="90000"/>
            </a:lnSpc>
            <a:spcBef>
              <a:spcPct val="0"/>
            </a:spcBef>
            <a:spcAft>
              <a:spcPct val="35000"/>
            </a:spcAft>
            <a:buNone/>
          </a:pPr>
          <a:r>
            <a:rPr lang="es-MX" sz="800" kern="1200" dirty="0"/>
            <a:t>Líder Aplicaciones y Desarrollo Sistemas</a:t>
          </a:r>
        </a:p>
      </dsp:txBody>
      <dsp:txXfrm>
        <a:off x="3592625" y="2977421"/>
        <a:ext cx="1561619" cy="476103"/>
      </dsp:txXfrm>
    </dsp:sp>
    <dsp:sp modelId="{3ED34530-E9AF-4F78-B38D-38A55EE4A210}">
      <dsp:nvSpPr>
        <dsp:cNvPr id="0" name=""/>
        <dsp:cNvSpPr/>
      </dsp:nvSpPr>
      <dsp:spPr>
        <a:xfrm>
          <a:off x="6426434" y="2977421"/>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Cristian R. Almazan </a:t>
          </a:r>
        </a:p>
        <a:p>
          <a:pPr marL="0" lvl="0" indent="0" algn="ctr" defTabSz="355600">
            <a:lnSpc>
              <a:spcPct val="90000"/>
            </a:lnSpc>
            <a:spcBef>
              <a:spcPct val="0"/>
            </a:spcBef>
            <a:spcAft>
              <a:spcPct val="35000"/>
            </a:spcAft>
            <a:buNone/>
          </a:pPr>
          <a:r>
            <a:rPr lang="es-MX" sz="800" kern="1200" dirty="0"/>
            <a:t>Analista Programador</a:t>
          </a:r>
        </a:p>
      </dsp:txBody>
      <dsp:txXfrm>
        <a:off x="6426434" y="2977421"/>
        <a:ext cx="1561619" cy="476103"/>
      </dsp:txXfrm>
    </dsp:sp>
    <dsp:sp modelId="{1E054D1A-9E2A-4AC6-AA51-54F18F0CCAC4}">
      <dsp:nvSpPr>
        <dsp:cNvPr id="0" name=""/>
        <dsp:cNvSpPr/>
      </dsp:nvSpPr>
      <dsp:spPr>
        <a:xfrm>
          <a:off x="3592625" y="4762809"/>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Antonio H. Garza </a:t>
          </a:r>
        </a:p>
        <a:p>
          <a:pPr marL="0" lvl="0" indent="0" algn="ctr" defTabSz="355600">
            <a:lnSpc>
              <a:spcPct val="90000"/>
            </a:lnSpc>
            <a:spcBef>
              <a:spcPct val="0"/>
            </a:spcBef>
            <a:spcAft>
              <a:spcPct val="35000"/>
            </a:spcAft>
            <a:buNone/>
          </a:pPr>
          <a:r>
            <a:rPr lang="es-MX" sz="800" kern="1200" dirty="0"/>
            <a:t>Coordinador ERP</a:t>
          </a:r>
        </a:p>
      </dsp:txBody>
      <dsp:txXfrm>
        <a:off x="3592625" y="4762809"/>
        <a:ext cx="1561619" cy="476103"/>
      </dsp:txXfrm>
    </dsp:sp>
    <dsp:sp modelId="{D526D0C2-F2A9-4E31-8987-776801CADFB9}">
      <dsp:nvSpPr>
        <dsp:cNvPr id="0" name=""/>
        <dsp:cNvSpPr/>
      </dsp:nvSpPr>
      <dsp:spPr>
        <a:xfrm>
          <a:off x="6426434" y="3572550"/>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Judith Muñoz</a:t>
          </a:r>
        </a:p>
        <a:p>
          <a:pPr marL="0" lvl="0" indent="0" algn="ctr" defTabSz="355600">
            <a:lnSpc>
              <a:spcPct val="90000"/>
            </a:lnSpc>
            <a:spcBef>
              <a:spcPct val="0"/>
            </a:spcBef>
            <a:spcAft>
              <a:spcPct val="35000"/>
            </a:spcAft>
            <a:buNone/>
          </a:pPr>
          <a:r>
            <a:rPr lang="es-MX" sz="800" kern="1200" dirty="0"/>
            <a:t>Líder Funcional ERP</a:t>
          </a:r>
        </a:p>
      </dsp:txBody>
      <dsp:txXfrm>
        <a:off x="6426434" y="3572550"/>
        <a:ext cx="1561619" cy="476103"/>
      </dsp:txXfrm>
    </dsp:sp>
    <dsp:sp modelId="{7988E431-1B24-4D82-BBF5-057B6F180E04}">
      <dsp:nvSpPr>
        <dsp:cNvPr id="0" name=""/>
        <dsp:cNvSpPr/>
      </dsp:nvSpPr>
      <dsp:spPr>
        <a:xfrm>
          <a:off x="6427309" y="4182753"/>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Sandra López </a:t>
          </a:r>
        </a:p>
        <a:p>
          <a:pPr marL="0" lvl="0" indent="0" algn="ctr" defTabSz="355600">
            <a:lnSpc>
              <a:spcPct val="90000"/>
            </a:lnSpc>
            <a:spcBef>
              <a:spcPct val="0"/>
            </a:spcBef>
            <a:spcAft>
              <a:spcPct val="35000"/>
            </a:spcAft>
            <a:buNone/>
          </a:pPr>
          <a:r>
            <a:rPr lang="es-MX" sz="800" kern="1200" dirty="0"/>
            <a:t>  Líder Funcional ERP</a:t>
          </a:r>
        </a:p>
      </dsp:txBody>
      <dsp:txXfrm>
        <a:off x="6427309" y="4182753"/>
        <a:ext cx="1561619" cy="476103"/>
      </dsp:txXfrm>
    </dsp:sp>
    <dsp:sp modelId="{E21DF23D-F40C-4551-ABDE-CD94A0F44C53}">
      <dsp:nvSpPr>
        <dsp:cNvPr id="0" name=""/>
        <dsp:cNvSpPr/>
      </dsp:nvSpPr>
      <dsp:spPr>
        <a:xfrm>
          <a:off x="6410506" y="4762809"/>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Mariana Campos </a:t>
          </a:r>
        </a:p>
        <a:p>
          <a:pPr marL="0" lvl="0" indent="0" algn="ctr" defTabSz="355600">
            <a:lnSpc>
              <a:spcPct val="90000"/>
            </a:lnSpc>
            <a:spcBef>
              <a:spcPct val="0"/>
            </a:spcBef>
            <a:spcAft>
              <a:spcPct val="35000"/>
            </a:spcAft>
            <a:buNone/>
          </a:pPr>
          <a:r>
            <a:rPr lang="es-MX" sz="800" kern="1200" dirty="0"/>
            <a:t>Analista Técnico ERP</a:t>
          </a:r>
        </a:p>
      </dsp:txBody>
      <dsp:txXfrm>
        <a:off x="6410506" y="4762809"/>
        <a:ext cx="1561619" cy="476103"/>
      </dsp:txXfrm>
    </dsp:sp>
    <dsp:sp modelId="{41C1A979-A068-4459-B1BA-C774703EA599}">
      <dsp:nvSpPr>
        <dsp:cNvPr id="0" name=""/>
        <dsp:cNvSpPr/>
      </dsp:nvSpPr>
      <dsp:spPr>
        <a:xfrm>
          <a:off x="6447859" y="5298797"/>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Lázaro Durazno </a:t>
          </a:r>
        </a:p>
        <a:p>
          <a:pPr marL="0" lvl="0" indent="0" algn="ctr" defTabSz="355600">
            <a:lnSpc>
              <a:spcPct val="90000"/>
            </a:lnSpc>
            <a:spcBef>
              <a:spcPct val="0"/>
            </a:spcBef>
            <a:spcAft>
              <a:spcPct val="35000"/>
            </a:spcAft>
            <a:buNone/>
          </a:pPr>
          <a:r>
            <a:rPr lang="es-MX" sz="800" kern="1200" dirty="0"/>
            <a:t>Analista Técnico ERP</a:t>
          </a:r>
        </a:p>
      </dsp:txBody>
      <dsp:txXfrm>
        <a:off x="6447859" y="5298797"/>
        <a:ext cx="1561619" cy="476103"/>
      </dsp:txXfrm>
    </dsp:sp>
    <dsp:sp modelId="{62441067-4AB9-4147-BB32-D95C98DD4FF8}">
      <dsp:nvSpPr>
        <dsp:cNvPr id="0" name=""/>
        <dsp:cNvSpPr/>
      </dsp:nvSpPr>
      <dsp:spPr>
        <a:xfrm>
          <a:off x="6444908" y="5915099"/>
          <a:ext cx="1561619" cy="4761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s-MX" sz="800" kern="1200" dirty="0"/>
            <a:t>Eduardo Díaz </a:t>
          </a:r>
        </a:p>
        <a:p>
          <a:pPr marL="0" lvl="0" indent="0" algn="ctr" defTabSz="355600">
            <a:lnSpc>
              <a:spcPct val="90000"/>
            </a:lnSpc>
            <a:spcBef>
              <a:spcPct val="0"/>
            </a:spcBef>
            <a:spcAft>
              <a:spcPct val="35000"/>
            </a:spcAft>
            <a:buNone/>
          </a:pPr>
          <a:r>
            <a:rPr lang="es-MX" sz="800" kern="1200" dirty="0"/>
            <a:t>Analista Técnico ERP</a:t>
          </a:r>
        </a:p>
      </dsp:txBody>
      <dsp:txXfrm>
        <a:off x="6444908" y="5915099"/>
        <a:ext cx="1561619" cy="476103"/>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89EEA5-5A0B-43B5-9200-4F16B6C72BEB}" type="datetimeFigureOut">
              <a:rPr lang="en-US" smtClean="0"/>
              <a:t>5/28/2026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3CD3A9-6190-4CE9-B9C5-F7D02608B131}" type="slidenum">
              <a:rPr lang="en-US" smtClean="0"/>
              <a:t>‹Nº›</a:t>
            </a:fld>
            <a:endParaRPr lang="en-US"/>
          </a:p>
        </p:txBody>
      </p:sp>
    </p:spTree>
    <p:extLst>
      <p:ext uri="{BB962C8B-B14F-4D97-AF65-F5344CB8AC3E}">
        <p14:creationId xmlns:p14="http://schemas.microsoft.com/office/powerpoint/2010/main" val="499613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63CD3A9-6190-4CE9-B9C5-F7D02608B131}" type="slidenum">
              <a:rPr lang="en-US" smtClean="0"/>
              <a:t>2</a:t>
            </a:fld>
            <a:endParaRPr lang="en-US" dirty="0"/>
          </a:p>
        </p:txBody>
      </p:sp>
    </p:spTree>
    <p:extLst>
      <p:ext uri="{BB962C8B-B14F-4D97-AF65-F5344CB8AC3E}">
        <p14:creationId xmlns:p14="http://schemas.microsoft.com/office/powerpoint/2010/main" val="1333594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Todo el software es legal e instalado por TI.</a:t>
            </a:r>
          </a:p>
          <a:p>
            <a:endParaRPr lang="es-MX" dirty="0"/>
          </a:p>
        </p:txBody>
      </p:sp>
      <p:sp>
        <p:nvSpPr>
          <p:cNvPr id="4" name="Marcador de número de diapositiva 3"/>
          <p:cNvSpPr>
            <a:spLocks noGrp="1"/>
          </p:cNvSpPr>
          <p:nvPr>
            <p:ph type="sldNum" sz="quarter" idx="5"/>
          </p:nvPr>
        </p:nvSpPr>
        <p:spPr/>
        <p:txBody>
          <a:bodyPr/>
          <a:lstStyle/>
          <a:p>
            <a:fld id="{363CD3A9-6190-4CE9-B9C5-F7D02608B131}" type="slidenum">
              <a:rPr lang="en-US" smtClean="0"/>
              <a:t>5</a:t>
            </a:fld>
            <a:endParaRPr lang="en-US" dirty="0"/>
          </a:p>
        </p:txBody>
      </p:sp>
    </p:spTree>
    <p:extLst>
      <p:ext uri="{BB962C8B-B14F-4D97-AF65-F5344CB8AC3E}">
        <p14:creationId xmlns:p14="http://schemas.microsoft.com/office/powerpoint/2010/main" val="3215400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63CD3A9-6190-4CE9-B9C5-F7D02608B131}" type="slidenum">
              <a:rPr lang="en-US" smtClean="0"/>
              <a:t>6</a:t>
            </a:fld>
            <a:endParaRPr lang="en-US"/>
          </a:p>
        </p:txBody>
      </p:sp>
    </p:spTree>
    <p:extLst>
      <p:ext uri="{BB962C8B-B14F-4D97-AF65-F5344CB8AC3E}">
        <p14:creationId xmlns:p14="http://schemas.microsoft.com/office/powerpoint/2010/main" val="2808762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63CD3A9-6190-4CE9-B9C5-F7D02608B131}" type="slidenum">
              <a:rPr lang="en-US" smtClean="0"/>
              <a:t>7</a:t>
            </a:fld>
            <a:endParaRPr lang="en-US" dirty="0"/>
          </a:p>
        </p:txBody>
      </p:sp>
    </p:spTree>
    <p:extLst>
      <p:ext uri="{BB962C8B-B14F-4D97-AF65-F5344CB8AC3E}">
        <p14:creationId xmlns:p14="http://schemas.microsoft.com/office/powerpoint/2010/main" val="3319883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63CD3A9-6190-4CE9-B9C5-F7D02608B131}" type="slidenum">
              <a:rPr lang="en-US" smtClean="0"/>
              <a:t>8</a:t>
            </a:fld>
            <a:endParaRPr lang="en-US"/>
          </a:p>
        </p:txBody>
      </p:sp>
    </p:spTree>
    <p:extLst>
      <p:ext uri="{BB962C8B-B14F-4D97-AF65-F5344CB8AC3E}">
        <p14:creationId xmlns:p14="http://schemas.microsoft.com/office/powerpoint/2010/main" val="4209792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63CD3A9-6190-4CE9-B9C5-F7D02608B131}" type="slidenum">
              <a:rPr lang="en-US" smtClean="0"/>
              <a:t>9</a:t>
            </a:fld>
            <a:endParaRPr lang="en-US"/>
          </a:p>
        </p:txBody>
      </p:sp>
    </p:spTree>
    <p:extLst>
      <p:ext uri="{BB962C8B-B14F-4D97-AF65-F5344CB8AC3E}">
        <p14:creationId xmlns:p14="http://schemas.microsoft.com/office/powerpoint/2010/main" val="83655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 One Drive Empresarial se puede usar, el usuario debe levantar un ticket en el CAU para analizar cada caso.  </a:t>
            </a:r>
          </a:p>
          <a:p>
            <a:r>
              <a:rPr lang="es-MX" dirty="0"/>
              <a:t>- Para resguardo de video y fotos se podría usar One Drive Empresarial.</a:t>
            </a:r>
          </a:p>
          <a:p>
            <a:endParaRPr lang="es-MX" dirty="0"/>
          </a:p>
        </p:txBody>
      </p:sp>
      <p:sp>
        <p:nvSpPr>
          <p:cNvPr id="4" name="Marcador de número de diapositiva 3"/>
          <p:cNvSpPr>
            <a:spLocks noGrp="1"/>
          </p:cNvSpPr>
          <p:nvPr>
            <p:ph type="sldNum" sz="quarter" idx="5"/>
          </p:nvPr>
        </p:nvSpPr>
        <p:spPr/>
        <p:txBody>
          <a:bodyPr/>
          <a:lstStyle/>
          <a:p>
            <a:fld id="{363CD3A9-6190-4CE9-B9C5-F7D02608B131}" type="slidenum">
              <a:rPr lang="en-US" smtClean="0"/>
              <a:t>10</a:t>
            </a:fld>
            <a:endParaRPr lang="en-US"/>
          </a:p>
        </p:txBody>
      </p:sp>
    </p:spTree>
    <p:extLst>
      <p:ext uri="{BB962C8B-B14F-4D97-AF65-F5344CB8AC3E}">
        <p14:creationId xmlns:p14="http://schemas.microsoft.com/office/powerpoint/2010/main" val="2387278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 No está permitido el uso de memorias USB y discos duros externos ya que representa un riesgo en la seguridad de la información por que pueden contener virus.</a:t>
            </a:r>
          </a:p>
          <a:p>
            <a:r>
              <a:rPr lang="es-MX" dirty="0"/>
              <a:t>- ¿Por qué no puedo pegar </a:t>
            </a:r>
            <a:r>
              <a:rPr lang="es-MX" dirty="0" err="1"/>
              <a:t>stickers</a:t>
            </a:r>
            <a:r>
              <a:rPr lang="es-MX" dirty="0"/>
              <a:t>?: Se maltrata la carcasa con el pegamento.</a:t>
            </a:r>
          </a:p>
          <a:p>
            <a:endParaRPr lang="es-MX" dirty="0"/>
          </a:p>
          <a:p>
            <a:endParaRPr lang="es-MX" dirty="0"/>
          </a:p>
        </p:txBody>
      </p:sp>
      <p:sp>
        <p:nvSpPr>
          <p:cNvPr id="4" name="Marcador de número de diapositiva 3"/>
          <p:cNvSpPr>
            <a:spLocks noGrp="1"/>
          </p:cNvSpPr>
          <p:nvPr>
            <p:ph type="sldNum" sz="quarter" idx="5"/>
          </p:nvPr>
        </p:nvSpPr>
        <p:spPr/>
        <p:txBody>
          <a:bodyPr/>
          <a:lstStyle/>
          <a:p>
            <a:fld id="{363CD3A9-6190-4CE9-B9C5-F7D02608B131}" type="slidenum">
              <a:rPr lang="en-US" smtClean="0"/>
              <a:t>11</a:t>
            </a:fld>
            <a:endParaRPr lang="en-US"/>
          </a:p>
        </p:txBody>
      </p:sp>
    </p:spTree>
    <p:extLst>
      <p:ext uri="{BB962C8B-B14F-4D97-AF65-F5344CB8AC3E}">
        <p14:creationId xmlns:p14="http://schemas.microsoft.com/office/powerpoint/2010/main" val="2681600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 Si te roban el celular de la empresa marcar a TI para que sea bloqueada la línea y evitar un mal uso.</a:t>
            </a:r>
          </a:p>
          <a:p>
            <a:endParaRPr lang="es-MX" dirty="0"/>
          </a:p>
        </p:txBody>
      </p:sp>
      <p:sp>
        <p:nvSpPr>
          <p:cNvPr id="4" name="Marcador de número de diapositiva 3"/>
          <p:cNvSpPr>
            <a:spLocks noGrp="1"/>
          </p:cNvSpPr>
          <p:nvPr>
            <p:ph type="sldNum" sz="quarter" idx="5"/>
          </p:nvPr>
        </p:nvSpPr>
        <p:spPr/>
        <p:txBody>
          <a:bodyPr/>
          <a:lstStyle/>
          <a:p>
            <a:fld id="{363CD3A9-6190-4CE9-B9C5-F7D02608B131}" type="slidenum">
              <a:rPr lang="en-US" smtClean="0"/>
              <a:t>12</a:t>
            </a:fld>
            <a:endParaRPr lang="en-US"/>
          </a:p>
        </p:txBody>
      </p:sp>
    </p:spTree>
    <p:extLst>
      <p:ext uri="{BB962C8B-B14F-4D97-AF65-F5344CB8AC3E}">
        <p14:creationId xmlns:p14="http://schemas.microsoft.com/office/powerpoint/2010/main" val="2965871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TI se encarga de la limpieza de equipos de escritorio, para laptops el usuario es el responsable de la limpieza, si se requiere el apoyo para la limpieza deberán levantar un ticket en el CAU solicitando el apoyo.</a:t>
            </a:r>
          </a:p>
        </p:txBody>
      </p:sp>
      <p:sp>
        <p:nvSpPr>
          <p:cNvPr id="4" name="Marcador de número de diapositiva 3"/>
          <p:cNvSpPr>
            <a:spLocks noGrp="1"/>
          </p:cNvSpPr>
          <p:nvPr>
            <p:ph type="sldNum" sz="quarter" idx="5"/>
          </p:nvPr>
        </p:nvSpPr>
        <p:spPr/>
        <p:txBody>
          <a:bodyPr/>
          <a:lstStyle/>
          <a:p>
            <a:fld id="{363CD3A9-6190-4CE9-B9C5-F7D02608B131}" type="slidenum">
              <a:rPr lang="en-US" smtClean="0"/>
              <a:t>13</a:t>
            </a:fld>
            <a:endParaRPr lang="en-US"/>
          </a:p>
        </p:txBody>
      </p:sp>
    </p:spTree>
    <p:extLst>
      <p:ext uri="{BB962C8B-B14F-4D97-AF65-F5344CB8AC3E}">
        <p14:creationId xmlns:p14="http://schemas.microsoft.com/office/powerpoint/2010/main" val="2117332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63CD3A9-6190-4CE9-B9C5-F7D02608B131}" type="slidenum">
              <a:rPr lang="en-US" smtClean="0"/>
              <a:t>14</a:t>
            </a:fld>
            <a:endParaRPr lang="en-US"/>
          </a:p>
        </p:txBody>
      </p:sp>
    </p:spTree>
    <p:extLst>
      <p:ext uri="{BB962C8B-B14F-4D97-AF65-F5344CB8AC3E}">
        <p14:creationId xmlns:p14="http://schemas.microsoft.com/office/powerpoint/2010/main" val="1771446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63CD3A9-6190-4CE9-B9C5-F7D02608B131}" type="slidenum">
              <a:rPr lang="en-US" smtClean="0"/>
              <a:t>15</a:t>
            </a:fld>
            <a:endParaRPr lang="en-US" dirty="0"/>
          </a:p>
        </p:txBody>
      </p:sp>
    </p:spTree>
    <p:extLst>
      <p:ext uri="{BB962C8B-B14F-4D97-AF65-F5344CB8AC3E}">
        <p14:creationId xmlns:p14="http://schemas.microsoft.com/office/powerpoint/2010/main" val="3915231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63CD3A9-6190-4CE9-B9C5-F7D02608B131}" type="slidenum">
              <a:rPr lang="en-US" smtClean="0"/>
              <a:t>16</a:t>
            </a:fld>
            <a:endParaRPr lang="en-US"/>
          </a:p>
        </p:txBody>
      </p:sp>
    </p:spTree>
    <p:extLst>
      <p:ext uri="{BB962C8B-B14F-4D97-AF65-F5344CB8AC3E}">
        <p14:creationId xmlns:p14="http://schemas.microsoft.com/office/powerpoint/2010/main" val="1666741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63CD3A9-6190-4CE9-B9C5-F7D02608B131}" type="slidenum">
              <a:rPr lang="en-US" smtClean="0"/>
              <a:t>17</a:t>
            </a:fld>
            <a:endParaRPr lang="en-US"/>
          </a:p>
        </p:txBody>
      </p:sp>
    </p:spTree>
    <p:extLst>
      <p:ext uri="{BB962C8B-B14F-4D97-AF65-F5344CB8AC3E}">
        <p14:creationId xmlns:p14="http://schemas.microsoft.com/office/powerpoint/2010/main" val="25532476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3F4E29-92A5-45ED-B81B-B554EB93808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574900"/>
            <a:ext cx="7043668" cy="5739952"/>
          </a:xfrm>
          <a:prstGeom prst="rect">
            <a:avLst/>
          </a:prstGeom>
        </p:spPr>
      </p:pic>
      <p:sp>
        <p:nvSpPr>
          <p:cNvPr id="9" name="Rectangle 8">
            <a:extLst>
              <a:ext uri="{FF2B5EF4-FFF2-40B4-BE49-F238E27FC236}">
                <a16:creationId xmlns:a16="http://schemas.microsoft.com/office/drawing/2014/main" id="{EE44C908-1EFC-4220-924A-153BE428421C}"/>
              </a:ext>
            </a:extLst>
          </p:cNvPr>
          <p:cNvSpPr/>
          <p:nvPr userDrawn="1"/>
        </p:nvSpPr>
        <p:spPr>
          <a:xfrm>
            <a:off x="0" y="546325"/>
            <a:ext cx="12192000" cy="57150"/>
          </a:xfrm>
          <a:prstGeom prst="rect">
            <a:avLst/>
          </a:prstGeom>
          <a:gradFill>
            <a:gsLst>
              <a:gs pos="0">
                <a:srgbClr val="1060AE">
                  <a:alpha val="85000"/>
                </a:srgbClr>
              </a:gs>
              <a:gs pos="100000">
                <a:srgbClr val="17A086">
                  <a:alpha val="79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46733CC3-24C4-408E-A797-0E14CCFE9B55}"/>
              </a:ext>
            </a:extLst>
          </p:cNvPr>
          <p:cNvSpPr/>
          <p:nvPr userDrawn="1"/>
        </p:nvSpPr>
        <p:spPr>
          <a:xfrm>
            <a:off x="0" y="6280152"/>
            <a:ext cx="12192000" cy="57150"/>
          </a:xfrm>
          <a:prstGeom prst="rect">
            <a:avLst/>
          </a:prstGeom>
          <a:gradFill flip="none" rotWithShape="1">
            <a:gsLst>
              <a:gs pos="0">
                <a:srgbClr val="1060AE">
                  <a:alpha val="85000"/>
                </a:srgbClr>
              </a:gs>
              <a:gs pos="100000">
                <a:srgbClr val="17A086">
                  <a:alpha val="79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p:cNvSpPr>
            <a:spLocks noGrp="1"/>
          </p:cNvSpPr>
          <p:nvPr>
            <p:ph type="ctrTitle"/>
          </p:nvPr>
        </p:nvSpPr>
        <p:spPr>
          <a:xfrm>
            <a:off x="6720423" y="3220023"/>
            <a:ext cx="5414428" cy="2453938"/>
          </a:xfrm>
        </p:spPr>
        <p:txBody>
          <a:bodyPr anchor="b"/>
          <a:lstStyle>
            <a:lvl1pPr algn="l">
              <a:defRPr sz="6000">
                <a:solidFill>
                  <a:schemeClr val="accent2"/>
                </a:solidFill>
              </a:defRPr>
            </a:lvl1pPr>
          </a:lstStyle>
          <a:p>
            <a:r>
              <a:rPr lang="en-US" dirty="0"/>
              <a:t>Click to edit Master title style</a:t>
            </a:r>
          </a:p>
        </p:txBody>
      </p:sp>
      <p:sp>
        <p:nvSpPr>
          <p:cNvPr id="3" name="Subtitle 2"/>
          <p:cNvSpPr>
            <a:spLocks noGrp="1"/>
          </p:cNvSpPr>
          <p:nvPr>
            <p:ph type="subTitle" idx="1"/>
          </p:nvPr>
        </p:nvSpPr>
        <p:spPr>
          <a:xfrm>
            <a:off x="6720423" y="5734622"/>
            <a:ext cx="5467350" cy="419100"/>
          </a:xfrm>
        </p:spPr>
        <p:txBody>
          <a:bodyPr>
            <a:normAutofit/>
          </a:bodyPr>
          <a:lstStyle>
            <a:lvl1pPr marL="0" indent="0" algn="l">
              <a:buNone/>
              <a:defRPr sz="2000" b="1" i="1">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99D7FD9F-DF74-4FF8-8E8F-F298261E8055}" type="datetime1">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a:extLst>
              <a:ext uri="{FF2B5EF4-FFF2-40B4-BE49-F238E27FC236}">
                <a16:creationId xmlns:a16="http://schemas.microsoft.com/office/drawing/2014/main" id="{E1710DCC-27F1-4E7E-8C90-F40C94FBBDEB}"/>
              </a:ext>
            </a:extLst>
          </p:cNvPr>
          <p:cNvSpPr/>
          <p:nvPr userDrawn="1"/>
        </p:nvSpPr>
        <p:spPr>
          <a:xfrm>
            <a:off x="0" y="574900"/>
            <a:ext cx="7296150" cy="5739952"/>
          </a:xfrm>
          <a:prstGeom prst="rect">
            <a:avLst/>
          </a:prstGeom>
          <a:gradFill flip="none" rotWithShape="1">
            <a:gsLst>
              <a:gs pos="0">
                <a:schemeClr val="bg1">
                  <a:alpha val="11000"/>
                </a:schemeClr>
              </a:gs>
              <a:gs pos="50000">
                <a:schemeClr val="bg1">
                  <a:alpha val="1400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Slide Number Placeholder 5"/>
          <p:cNvSpPr>
            <a:spLocks noGrp="1"/>
          </p:cNvSpPr>
          <p:nvPr>
            <p:ph type="sldNum" sz="quarter" idx="4"/>
          </p:nvPr>
        </p:nvSpPr>
        <p:spPr>
          <a:xfrm>
            <a:off x="11768673" y="6467132"/>
            <a:ext cx="419100"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‹Nº›</a:t>
            </a:fld>
            <a:endParaRPr lang="en-US" dirty="0"/>
          </a:p>
        </p:txBody>
      </p:sp>
    </p:spTree>
    <p:extLst>
      <p:ext uri="{BB962C8B-B14F-4D97-AF65-F5344CB8AC3E}">
        <p14:creationId xmlns:p14="http://schemas.microsoft.com/office/powerpoint/2010/main" val="2978137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879F24-11BC-436B-9406-129C037B3315}" type="datetime1">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4"/>
          </p:nvPr>
        </p:nvSpPr>
        <p:spPr>
          <a:xfrm>
            <a:off x="11768673" y="6467132"/>
            <a:ext cx="419100"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‹Nº›</a:t>
            </a:fld>
            <a:endParaRPr lang="en-US" dirty="0"/>
          </a:p>
        </p:txBody>
      </p:sp>
    </p:spTree>
    <p:extLst>
      <p:ext uri="{BB962C8B-B14F-4D97-AF65-F5344CB8AC3E}">
        <p14:creationId xmlns:p14="http://schemas.microsoft.com/office/powerpoint/2010/main" val="2951565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15F450-974C-4BB5-A784-4F7F9BB0E035}" type="datetime1">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4"/>
          </p:nvPr>
        </p:nvSpPr>
        <p:spPr>
          <a:xfrm>
            <a:off x="11768673" y="6467132"/>
            <a:ext cx="419100"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‹Nº›</a:t>
            </a:fld>
            <a:endParaRPr lang="en-US" dirty="0"/>
          </a:p>
        </p:txBody>
      </p:sp>
    </p:spTree>
    <p:extLst>
      <p:ext uri="{BB962C8B-B14F-4D97-AF65-F5344CB8AC3E}">
        <p14:creationId xmlns:p14="http://schemas.microsoft.com/office/powerpoint/2010/main" val="2963312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6_Custom Layout">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D140DDA1-5F31-43BA-AB70-5F0B4F440CC1}" type="datetime1">
              <a:rPr lang="en-US" smtClean="0"/>
              <a:t>5/28/2026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743779-FB01-4E1A-A01D-1D5F67ECDE20}" type="slidenum">
              <a:rPr lang="en-US" smtClean="0"/>
              <a:pPr/>
              <a:t>‹Nº›</a:t>
            </a:fld>
            <a:endParaRPr lang="en-US" dirty="0"/>
          </a:p>
        </p:txBody>
      </p:sp>
      <p:sp>
        <p:nvSpPr>
          <p:cNvPr id="12" name="Picture Placeholder 11"/>
          <p:cNvSpPr>
            <a:spLocks noGrp="1"/>
          </p:cNvSpPr>
          <p:nvPr>
            <p:ph type="pic" sz="quarter" idx="13"/>
          </p:nvPr>
        </p:nvSpPr>
        <p:spPr>
          <a:xfrm>
            <a:off x="3382818" y="0"/>
            <a:ext cx="8809182" cy="4604808"/>
          </a:xfrm>
          <a:custGeom>
            <a:avLst/>
            <a:gdLst>
              <a:gd name="connsiteX0" fmla="*/ 2346267 w 8809182"/>
              <a:gd name="connsiteY0" fmla="*/ 0 h 4604808"/>
              <a:gd name="connsiteX1" fmla="*/ 8809182 w 8809182"/>
              <a:gd name="connsiteY1" fmla="*/ 0 h 4604808"/>
              <a:gd name="connsiteX2" fmla="*/ 8809182 w 8809182"/>
              <a:gd name="connsiteY2" fmla="*/ 4604808 h 4604808"/>
              <a:gd name="connsiteX3" fmla="*/ 0 w 8809182"/>
              <a:gd name="connsiteY3" fmla="*/ 4604808 h 4604808"/>
            </a:gdLst>
            <a:ahLst/>
            <a:cxnLst>
              <a:cxn ang="0">
                <a:pos x="connsiteX0" y="connsiteY0"/>
              </a:cxn>
              <a:cxn ang="0">
                <a:pos x="connsiteX1" y="connsiteY1"/>
              </a:cxn>
              <a:cxn ang="0">
                <a:pos x="connsiteX2" y="connsiteY2"/>
              </a:cxn>
              <a:cxn ang="0">
                <a:pos x="connsiteX3" y="connsiteY3"/>
              </a:cxn>
            </a:cxnLst>
            <a:rect l="l" t="t" r="r" b="b"/>
            <a:pathLst>
              <a:path w="8809182" h="4604808">
                <a:moveTo>
                  <a:pt x="2346267" y="0"/>
                </a:moveTo>
                <a:lnTo>
                  <a:pt x="8809182" y="0"/>
                </a:lnTo>
                <a:lnTo>
                  <a:pt x="8809182" y="4604808"/>
                </a:lnTo>
                <a:lnTo>
                  <a:pt x="0" y="4604808"/>
                </a:lnTo>
                <a:close/>
              </a:path>
            </a:pathLst>
          </a:custGeom>
        </p:spPr>
        <p:txBody>
          <a:bodyPr wrap="square">
            <a:noAutofit/>
          </a:bodyPr>
          <a:lstStyle/>
          <a:p>
            <a:endParaRPr lang="en-US"/>
          </a:p>
        </p:txBody>
      </p:sp>
    </p:spTree>
    <p:extLst>
      <p:ext uri="{BB962C8B-B14F-4D97-AF65-F5344CB8AC3E}">
        <p14:creationId xmlns:p14="http://schemas.microsoft.com/office/powerpoint/2010/main" val="151250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‹Nº›</a:t>
            </a:fld>
            <a:endParaRPr lang="en-US" dirty="0"/>
          </a:p>
        </p:txBody>
      </p:sp>
      <p:sp>
        <p:nvSpPr>
          <p:cNvPr id="11" name="Picture Placeholder 10"/>
          <p:cNvSpPr>
            <a:spLocks noGrp="1"/>
          </p:cNvSpPr>
          <p:nvPr>
            <p:ph type="pic" sz="quarter" idx="13"/>
          </p:nvPr>
        </p:nvSpPr>
        <p:spPr>
          <a:xfrm>
            <a:off x="1067293" y="2416932"/>
            <a:ext cx="3197526" cy="1728216"/>
          </a:xfrm>
          <a:custGeom>
            <a:avLst/>
            <a:gdLst>
              <a:gd name="connsiteX0" fmla="*/ 0 w 3197526"/>
              <a:gd name="connsiteY0" fmla="*/ 0 h 1728216"/>
              <a:gd name="connsiteX1" fmla="*/ 3197526 w 3197526"/>
              <a:gd name="connsiteY1" fmla="*/ 0 h 1728216"/>
              <a:gd name="connsiteX2" fmla="*/ 3197526 w 3197526"/>
              <a:gd name="connsiteY2" fmla="*/ 1728216 h 1728216"/>
              <a:gd name="connsiteX3" fmla="*/ 0 w 3197526"/>
              <a:gd name="connsiteY3" fmla="*/ 1728216 h 1728216"/>
            </a:gdLst>
            <a:ahLst/>
            <a:cxnLst>
              <a:cxn ang="0">
                <a:pos x="connsiteX0" y="connsiteY0"/>
              </a:cxn>
              <a:cxn ang="0">
                <a:pos x="connsiteX1" y="connsiteY1"/>
              </a:cxn>
              <a:cxn ang="0">
                <a:pos x="connsiteX2" y="connsiteY2"/>
              </a:cxn>
              <a:cxn ang="0">
                <a:pos x="connsiteX3" y="connsiteY3"/>
              </a:cxn>
            </a:cxnLst>
            <a:rect l="l" t="t" r="r" b="b"/>
            <a:pathLst>
              <a:path w="3197526" h="1728216">
                <a:moveTo>
                  <a:pt x="0" y="0"/>
                </a:moveTo>
                <a:lnTo>
                  <a:pt x="3197526" y="0"/>
                </a:lnTo>
                <a:lnTo>
                  <a:pt x="3197526" y="1728216"/>
                </a:lnTo>
                <a:lnTo>
                  <a:pt x="0" y="1728216"/>
                </a:lnTo>
                <a:close/>
              </a:path>
            </a:pathLst>
          </a:custGeom>
        </p:spPr>
        <p:txBody>
          <a:bodyPr wrap="square">
            <a:noAutofit/>
          </a:bodyPr>
          <a:lstStyle/>
          <a:p>
            <a:endParaRPr lang="en-US"/>
          </a:p>
        </p:txBody>
      </p:sp>
      <p:sp>
        <p:nvSpPr>
          <p:cNvPr id="15" name="Picture Placeholder 14"/>
          <p:cNvSpPr>
            <a:spLocks noGrp="1"/>
          </p:cNvSpPr>
          <p:nvPr>
            <p:ph type="pic" sz="quarter" idx="14"/>
          </p:nvPr>
        </p:nvSpPr>
        <p:spPr>
          <a:xfrm>
            <a:off x="4499373" y="2036783"/>
            <a:ext cx="3193257" cy="1728216"/>
          </a:xfrm>
          <a:custGeom>
            <a:avLst/>
            <a:gdLst>
              <a:gd name="connsiteX0" fmla="*/ 0 w 3193257"/>
              <a:gd name="connsiteY0" fmla="*/ 0 h 1728216"/>
              <a:gd name="connsiteX1" fmla="*/ 3193257 w 3193257"/>
              <a:gd name="connsiteY1" fmla="*/ 0 h 1728216"/>
              <a:gd name="connsiteX2" fmla="*/ 3193257 w 3193257"/>
              <a:gd name="connsiteY2" fmla="*/ 1728216 h 1728216"/>
              <a:gd name="connsiteX3" fmla="*/ 0 w 3193257"/>
              <a:gd name="connsiteY3" fmla="*/ 1728216 h 1728216"/>
            </a:gdLst>
            <a:ahLst/>
            <a:cxnLst>
              <a:cxn ang="0">
                <a:pos x="connsiteX0" y="connsiteY0"/>
              </a:cxn>
              <a:cxn ang="0">
                <a:pos x="connsiteX1" y="connsiteY1"/>
              </a:cxn>
              <a:cxn ang="0">
                <a:pos x="connsiteX2" y="connsiteY2"/>
              </a:cxn>
              <a:cxn ang="0">
                <a:pos x="connsiteX3" y="connsiteY3"/>
              </a:cxn>
            </a:cxnLst>
            <a:rect l="l" t="t" r="r" b="b"/>
            <a:pathLst>
              <a:path w="3193257" h="1728216">
                <a:moveTo>
                  <a:pt x="0" y="0"/>
                </a:moveTo>
                <a:lnTo>
                  <a:pt x="3193257" y="0"/>
                </a:lnTo>
                <a:lnTo>
                  <a:pt x="3193257" y="1728216"/>
                </a:lnTo>
                <a:lnTo>
                  <a:pt x="0" y="1728216"/>
                </a:lnTo>
                <a:close/>
              </a:path>
            </a:pathLst>
          </a:custGeom>
        </p:spPr>
        <p:txBody>
          <a:bodyPr wrap="square">
            <a:noAutofit/>
          </a:bodyPr>
          <a:lstStyle/>
          <a:p>
            <a:endParaRPr lang="en-US"/>
          </a:p>
        </p:txBody>
      </p:sp>
      <p:sp>
        <p:nvSpPr>
          <p:cNvPr id="16" name="Picture Placeholder 15"/>
          <p:cNvSpPr>
            <a:spLocks noGrp="1"/>
          </p:cNvSpPr>
          <p:nvPr>
            <p:ph type="pic" sz="quarter" idx="15"/>
          </p:nvPr>
        </p:nvSpPr>
        <p:spPr>
          <a:xfrm>
            <a:off x="7933451" y="2416932"/>
            <a:ext cx="3191256" cy="1728216"/>
          </a:xfrm>
          <a:custGeom>
            <a:avLst/>
            <a:gdLst>
              <a:gd name="connsiteX0" fmla="*/ 0 w 3191256"/>
              <a:gd name="connsiteY0" fmla="*/ 0 h 1728216"/>
              <a:gd name="connsiteX1" fmla="*/ 3191256 w 3191256"/>
              <a:gd name="connsiteY1" fmla="*/ 0 h 1728216"/>
              <a:gd name="connsiteX2" fmla="*/ 3191256 w 3191256"/>
              <a:gd name="connsiteY2" fmla="*/ 1728216 h 1728216"/>
              <a:gd name="connsiteX3" fmla="*/ 0 w 3191256"/>
              <a:gd name="connsiteY3" fmla="*/ 1728216 h 1728216"/>
            </a:gdLst>
            <a:ahLst/>
            <a:cxnLst>
              <a:cxn ang="0">
                <a:pos x="connsiteX0" y="connsiteY0"/>
              </a:cxn>
              <a:cxn ang="0">
                <a:pos x="connsiteX1" y="connsiteY1"/>
              </a:cxn>
              <a:cxn ang="0">
                <a:pos x="connsiteX2" y="connsiteY2"/>
              </a:cxn>
              <a:cxn ang="0">
                <a:pos x="connsiteX3" y="connsiteY3"/>
              </a:cxn>
            </a:cxnLst>
            <a:rect l="l" t="t" r="r" b="b"/>
            <a:pathLst>
              <a:path w="3191256" h="1728216">
                <a:moveTo>
                  <a:pt x="0" y="0"/>
                </a:moveTo>
                <a:lnTo>
                  <a:pt x="3191256" y="0"/>
                </a:lnTo>
                <a:lnTo>
                  <a:pt x="3191256" y="1728216"/>
                </a:lnTo>
                <a:lnTo>
                  <a:pt x="0" y="1728216"/>
                </a:lnTo>
                <a:close/>
              </a:path>
            </a:pathLst>
          </a:custGeom>
        </p:spPr>
        <p:txBody>
          <a:bodyPr wrap="square">
            <a:noAutofit/>
          </a:bodyPr>
          <a:lstStyle/>
          <a:p>
            <a:endParaRPr lang="en-US"/>
          </a:p>
        </p:txBody>
      </p:sp>
    </p:spTree>
    <p:extLst>
      <p:ext uri="{BB962C8B-B14F-4D97-AF65-F5344CB8AC3E}">
        <p14:creationId xmlns:p14="http://schemas.microsoft.com/office/powerpoint/2010/main" val="2661681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‹Nº›</a:t>
            </a:fld>
            <a:endParaRPr lang="en-US" dirty="0"/>
          </a:p>
        </p:txBody>
      </p:sp>
      <p:sp>
        <p:nvSpPr>
          <p:cNvPr id="12" name="Picture Placeholder 11"/>
          <p:cNvSpPr>
            <a:spLocks noGrp="1"/>
          </p:cNvSpPr>
          <p:nvPr>
            <p:ph type="pic" sz="quarter" idx="13"/>
          </p:nvPr>
        </p:nvSpPr>
        <p:spPr>
          <a:xfrm>
            <a:off x="3557118" y="3366233"/>
            <a:ext cx="2226380" cy="2226378"/>
          </a:xfrm>
          <a:custGeom>
            <a:avLst/>
            <a:gdLst>
              <a:gd name="connsiteX0" fmla="*/ 1113190 w 2226380"/>
              <a:gd name="connsiteY0" fmla="*/ 0 h 2226378"/>
              <a:gd name="connsiteX1" fmla="*/ 2226380 w 2226380"/>
              <a:gd name="connsiteY1" fmla="*/ 1113189 h 2226378"/>
              <a:gd name="connsiteX2" fmla="*/ 1113190 w 2226380"/>
              <a:gd name="connsiteY2" fmla="*/ 2226378 h 2226378"/>
              <a:gd name="connsiteX3" fmla="*/ 0 w 2226380"/>
              <a:gd name="connsiteY3" fmla="*/ 1113189 h 2226378"/>
              <a:gd name="connsiteX4" fmla="*/ 1113190 w 2226380"/>
              <a:gd name="connsiteY4" fmla="*/ 0 h 2226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380" h="2226378">
                <a:moveTo>
                  <a:pt x="1113190" y="0"/>
                </a:moveTo>
                <a:cubicBezTo>
                  <a:pt x="1727988" y="0"/>
                  <a:pt x="2226380" y="498392"/>
                  <a:pt x="2226380" y="1113189"/>
                </a:cubicBezTo>
                <a:cubicBezTo>
                  <a:pt x="2226380" y="1727986"/>
                  <a:pt x="1727988" y="2226378"/>
                  <a:pt x="1113190" y="2226378"/>
                </a:cubicBezTo>
                <a:cubicBezTo>
                  <a:pt x="498392" y="2226378"/>
                  <a:pt x="0" y="1727986"/>
                  <a:pt x="0" y="1113189"/>
                </a:cubicBezTo>
                <a:cubicBezTo>
                  <a:pt x="0" y="498392"/>
                  <a:pt x="498392" y="0"/>
                  <a:pt x="1113190" y="0"/>
                </a:cubicBezTo>
                <a:close/>
              </a:path>
            </a:pathLst>
          </a:custGeom>
        </p:spPr>
        <p:txBody>
          <a:bodyPr wrap="square">
            <a:noAutofit/>
          </a:bodyPr>
          <a:lstStyle/>
          <a:p>
            <a:endParaRPr lang="en-US"/>
          </a:p>
        </p:txBody>
      </p:sp>
      <p:sp>
        <p:nvSpPr>
          <p:cNvPr id="13" name="Picture Placeholder 12"/>
          <p:cNvSpPr>
            <a:spLocks noGrp="1"/>
          </p:cNvSpPr>
          <p:nvPr>
            <p:ph type="pic" sz="quarter" idx="14"/>
          </p:nvPr>
        </p:nvSpPr>
        <p:spPr>
          <a:xfrm>
            <a:off x="8674134" y="3366233"/>
            <a:ext cx="2226380" cy="2226378"/>
          </a:xfrm>
          <a:custGeom>
            <a:avLst/>
            <a:gdLst>
              <a:gd name="connsiteX0" fmla="*/ 1113190 w 2226380"/>
              <a:gd name="connsiteY0" fmla="*/ 0 h 2226378"/>
              <a:gd name="connsiteX1" fmla="*/ 2226380 w 2226380"/>
              <a:gd name="connsiteY1" fmla="*/ 1113189 h 2226378"/>
              <a:gd name="connsiteX2" fmla="*/ 1113190 w 2226380"/>
              <a:gd name="connsiteY2" fmla="*/ 2226378 h 2226378"/>
              <a:gd name="connsiteX3" fmla="*/ 0 w 2226380"/>
              <a:gd name="connsiteY3" fmla="*/ 1113189 h 2226378"/>
              <a:gd name="connsiteX4" fmla="*/ 1113190 w 2226380"/>
              <a:gd name="connsiteY4" fmla="*/ 0 h 2226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380" h="2226378">
                <a:moveTo>
                  <a:pt x="1113190" y="0"/>
                </a:moveTo>
                <a:cubicBezTo>
                  <a:pt x="1727988" y="0"/>
                  <a:pt x="2226380" y="498392"/>
                  <a:pt x="2226380" y="1113189"/>
                </a:cubicBezTo>
                <a:cubicBezTo>
                  <a:pt x="2226380" y="1727986"/>
                  <a:pt x="1727988" y="2226378"/>
                  <a:pt x="1113190" y="2226378"/>
                </a:cubicBezTo>
                <a:cubicBezTo>
                  <a:pt x="498392" y="2226378"/>
                  <a:pt x="0" y="1727986"/>
                  <a:pt x="0" y="1113189"/>
                </a:cubicBezTo>
                <a:cubicBezTo>
                  <a:pt x="0" y="498392"/>
                  <a:pt x="498392" y="0"/>
                  <a:pt x="1113190"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564933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2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140DDA1-5F31-43BA-AB70-5F0B4F440CC1}"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‹Nº›</a:t>
            </a:fld>
            <a:endParaRPr lang="en-US" dirty="0"/>
          </a:p>
        </p:txBody>
      </p:sp>
      <p:sp>
        <p:nvSpPr>
          <p:cNvPr id="10" name="Picture Placeholder 9"/>
          <p:cNvSpPr>
            <a:spLocks noGrp="1"/>
          </p:cNvSpPr>
          <p:nvPr>
            <p:ph type="pic" sz="quarter" idx="13"/>
          </p:nvPr>
        </p:nvSpPr>
        <p:spPr>
          <a:xfrm>
            <a:off x="566504" y="395882"/>
            <a:ext cx="5303520" cy="5303520"/>
          </a:xfrm>
          <a:custGeom>
            <a:avLst/>
            <a:gdLst>
              <a:gd name="connsiteX0" fmla="*/ 2651760 w 5303520"/>
              <a:gd name="connsiteY0" fmla="*/ 0 h 5303520"/>
              <a:gd name="connsiteX1" fmla="*/ 5303520 w 5303520"/>
              <a:gd name="connsiteY1" fmla="*/ 2651760 h 5303520"/>
              <a:gd name="connsiteX2" fmla="*/ 2651760 w 5303520"/>
              <a:gd name="connsiteY2" fmla="*/ 5303520 h 5303520"/>
              <a:gd name="connsiteX3" fmla="*/ 0 w 5303520"/>
              <a:gd name="connsiteY3" fmla="*/ 2651760 h 5303520"/>
              <a:gd name="connsiteX4" fmla="*/ 2651760 w 5303520"/>
              <a:gd name="connsiteY4" fmla="*/ 0 h 5303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3520" h="5303520">
                <a:moveTo>
                  <a:pt x="2651760" y="0"/>
                </a:moveTo>
                <a:cubicBezTo>
                  <a:pt x="4116287" y="0"/>
                  <a:pt x="5303520" y="1187233"/>
                  <a:pt x="5303520" y="2651760"/>
                </a:cubicBezTo>
                <a:cubicBezTo>
                  <a:pt x="5303520" y="4116287"/>
                  <a:pt x="4116287" y="5303520"/>
                  <a:pt x="2651760" y="5303520"/>
                </a:cubicBezTo>
                <a:cubicBezTo>
                  <a:pt x="1187233" y="5303520"/>
                  <a:pt x="0" y="4116287"/>
                  <a:pt x="0" y="2651760"/>
                </a:cubicBezTo>
                <a:cubicBezTo>
                  <a:pt x="0" y="1187233"/>
                  <a:pt x="1187233" y="0"/>
                  <a:pt x="2651760" y="0"/>
                </a:cubicBezTo>
                <a:close/>
              </a:path>
            </a:pathLst>
          </a:custGeom>
        </p:spPr>
        <p:txBody>
          <a:bodyPr wrap="square">
            <a:noAutofit/>
          </a:bodyPr>
          <a:lstStyle/>
          <a:p>
            <a:endParaRPr lang="en-US"/>
          </a:p>
        </p:txBody>
      </p:sp>
    </p:spTree>
    <p:extLst>
      <p:ext uri="{BB962C8B-B14F-4D97-AF65-F5344CB8AC3E}">
        <p14:creationId xmlns:p14="http://schemas.microsoft.com/office/powerpoint/2010/main" val="3102324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Picture Placeholder 11"/>
          <p:cNvSpPr>
            <a:spLocks noGrp="1"/>
          </p:cNvSpPr>
          <p:nvPr>
            <p:ph type="pic" sz="quarter" idx="13"/>
          </p:nvPr>
        </p:nvSpPr>
        <p:spPr>
          <a:xfrm>
            <a:off x="872548" y="1600949"/>
            <a:ext cx="1929384" cy="1764792"/>
          </a:xfrm>
          <a:custGeom>
            <a:avLst/>
            <a:gdLst>
              <a:gd name="connsiteX0" fmla="*/ 0 w 1929384"/>
              <a:gd name="connsiteY0" fmla="*/ 0 h 1764792"/>
              <a:gd name="connsiteX1" fmla="*/ 1929384 w 1929384"/>
              <a:gd name="connsiteY1" fmla="*/ 0 h 1764792"/>
              <a:gd name="connsiteX2" fmla="*/ 1929384 w 1929384"/>
              <a:gd name="connsiteY2" fmla="*/ 1689735 h 1764792"/>
              <a:gd name="connsiteX3" fmla="*/ 1854327 w 1929384"/>
              <a:gd name="connsiteY3" fmla="*/ 1764792 h 1764792"/>
              <a:gd name="connsiteX4" fmla="*/ 75057 w 1929384"/>
              <a:gd name="connsiteY4" fmla="*/ 1764792 h 1764792"/>
              <a:gd name="connsiteX5" fmla="*/ 0 w 1929384"/>
              <a:gd name="connsiteY5" fmla="*/ 1689735 h 176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9384" h="1764792">
                <a:moveTo>
                  <a:pt x="0" y="0"/>
                </a:moveTo>
                <a:lnTo>
                  <a:pt x="1929384" y="0"/>
                </a:lnTo>
                <a:lnTo>
                  <a:pt x="1929384" y="1689735"/>
                </a:lnTo>
                <a:cubicBezTo>
                  <a:pt x="1929384" y="1731188"/>
                  <a:pt x="1895780" y="1764792"/>
                  <a:pt x="1854327" y="1764792"/>
                </a:cubicBezTo>
                <a:lnTo>
                  <a:pt x="75057" y="1764792"/>
                </a:lnTo>
                <a:cubicBezTo>
                  <a:pt x="33604" y="1764792"/>
                  <a:pt x="0" y="1731188"/>
                  <a:pt x="0" y="1689735"/>
                </a:cubicBezTo>
                <a:close/>
              </a:path>
            </a:pathLst>
          </a:custGeom>
        </p:spPr>
        <p:txBody>
          <a:bodyPr wrap="square">
            <a:noAutofit/>
          </a:bodyPr>
          <a:lstStyle/>
          <a:p>
            <a:endParaRPr lang="en-US"/>
          </a:p>
        </p:txBody>
      </p:sp>
      <p:sp>
        <p:nvSpPr>
          <p:cNvPr id="18" name="Picture Placeholder 17"/>
          <p:cNvSpPr>
            <a:spLocks noGrp="1"/>
          </p:cNvSpPr>
          <p:nvPr>
            <p:ph type="pic" sz="quarter" idx="14"/>
          </p:nvPr>
        </p:nvSpPr>
        <p:spPr>
          <a:xfrm>
            <a:off x="3711799" y="1600949"/>
            <a:ext cx="1929384" cy="1764792"/>
          </a:xfrm>
          <a:custGeom>
            <a:avLst/>
            <a:gdLst>
              <a:gd name="connsiteX0" fmla="*/ 0 w 1929384"/>
              <a:gd name="connsiteY0" fmla="*/ 0 h 1764792"/>
              <a:gd name="connsiteX1" fmla="*/ 1929384 w 1929384"/>
              <a:gd name="connsiteY1" fmla="*/ 0 h 1764792"/>
              <a:gd name="connsiteX2" fmla="*/ 1929384 w 1929384"/>
              <a:gd name="connsiteY2" fmla="*/ 1689735 h 1764792"/>
              <a:gd name="connsiteX3" fmla="*/ 1854327 w 1929384"/>
              <a:gd name="connsiteY3" fmla="*/ 1764792 h 1764792"/>
              <a:gd name="connsiteX4" fmla="*/ 75057 w 1929384"/>
              <a:gd name="connsiteY4" fmla="*/ 1764792 h 1764792"/>
              <a:gd name="connsiteX5" fmla="*/ 0 w 1929384"/>
              <a:gd name="connsiteY5" fmla="*/ 1689735 h 176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9384" h="1764792">
                <a:moveTo>
                  <a:pt x="0" y="0"/>
                </a:moveTo>
                <a:lnTo>
                  <a:pt x="1929384" y="0"/>
                </a:lnTo>
                <a:lnTo>
                  <a:pt x="1929384" y="1689735"/>
                </a:lnTo>
                <a:cubicBezTo>
                  <a:pt x="1929384" y="1731188"/>
                  <a:pt x="1895780" y="1764792"/>
                  <a:pt x="1854327" y="1764792"/>
                </a:cubicBezTo>
                <a:lnTo>
                  <a:pt x="75057" y="1764792"/>
                </a:lnTo>
                <a:cubicBezTo>
                  <a:pt x="33604" y="1764792"/>
                  <a:pt x="0" y="1731188"/>
                  <a:pt x="0" y="1689735"/>
                </a:cubicBezTo>
                <a:close/>
              </a:path>
            </a:pathLst>
          </a:custGeom>
        </p:spPr>
        <p:txBody>
          <a:bodyPr wrap="square">
            <a:noAutofit/>
          </a:bodyPr>
          <a:lstStyle/>
          <a:p>
            <a:endParaRPr lang="en-US"/>
          </a:p>
        </p:txBody>
      </p:sp>
      <p:sp>
        <p:nvSpPr>
          <p:cNvPr id="15" name="Date Placeholder 14"/>
          <p:cNvSpPr>
            <a:spLocks noGrp="1"/>
          </p:cNvSpPr>
          <p:nvPr>
            <p:ph type="dt" sz="half" idx="15"/>
          </p:nvPr>
        </p:nvSpPr>
        <p:spPr/>
        <p:txBody>
          <a:bodyPr/>
          <a:lstStyle/>
          <a:p>
            <a:fld id="{D140DDA1-5F31-43BA-AB70-5F0B4F440CC1}" type="datetime1">
              <a:rPr lang="en-US" smtClean="0"/>
              <a:t>5/28/2026</a:t>
            </a:fld>
            <a:endParaRPr lang="en-US"/>
          </a:p>
        </p:txBody>
      </p:sp>
      <p:sp>
        <p:nvSpPr>
          <p:cNvPr id="16" name="Footer Placeholder 15"/>
          <p:cNvSpPr>
            <a:spLocks noGrp="1"/>
          </p:cNvSpPr>
          <p:nvPr>
            <p:ph type="ftr" sz="quarter" idx="16"/>
          </p:nvPr>
        </p:nvSpPr>
        <p:spPr/>
        <p:txBody>
          <a:bodyPr/>
          <a:lstStyle/>
          <a:p>
            <a:endParaRPr lang="en-US"/>
          </a:p>
        </p:txBody>
      </p:sp>
      <p:sp>
        <p:nvSpPr>
          <p:cNvPr id="17" name="Slide Number Placeholder 16"/>
          <p:cNvSpPr>
            <a:spLocks noGrp="1"/>
          </p:cNvSpPr>
          <p:nvPr>
            <p:ph type="sldNum" sz="quarter" idx="17"/>
          </p:nvPr>
        </p:nvSpPr>
        <p:spPr/>
        <p:txBody>
          <a:bodyPr/>
          <a:lstStyle/>
          <a:p>
            <a:fld id="{4E743779-FB01-4E1A-A01D-1D5F67ECDE20}" type="slidenum">
              <a:rPr lang="en-US" smtClean="0"/>
              <a:pPr/>
              <a:t>‹Nº›</a:t>
            </a:fld>
            <a:endParaRPr lang="en-US" dirty="0"/>
          </a:p>
        </p:txBody>
      </p:sp>
      <p:sp>
        <p:nvSpPr>
          <p:cNvPr id="21" name="Picture Placeholder 20"/>
          <p:cNvSpPr>
            <a:spLocks noGrp="1"/>
          </p:cNvSpPr>
          <p:nvPr>
            <p:ph type="pic" sz="quarter" idx="18"/>
          </p:nvPr>
        </p:nvSpPr>
        <p:spPr>
          <a:xfrm>
            <a:off x="6551050" y="1600949"/>
            <a:ext cx="1929384" cy="1764792"/>
          </a:xfrm>
          <a:custGeom>
            <a:avLst/>
            <a:gdLst>
              <a:gd name="connsiteX0" fmla="*/ 0 w 1929384"/>
              <a:gd name="connsiteY0" fmla="*/ 0 h 1764792"/>
              <a:gd name="connsiteX1" fmla="*/ 1929384 w 1929384"/>
              <a:gd name="connsiteY1" fmla="*/ 0 h 1764792"/>
              <a:gd name="connsiteX2" fmla="*/ 1929384 w 1929384"/>
              <a:gd name="connsiteY2" fmla="*/ 1689735 h 1764792"/>
              <a:gd name="connsiteX3" fmla="*/ 1854327 w 1929384"/>
              <a:gd name="connsiteY3" fmla="*/ 1764792 h 1764792"/>
              <a:gd name="connsiteX4" fmla="*/ 75057 w 1929384"/>
              <a:gd name="connsiteY4" fmla="*/ 1764792 h 1764792"/>
              <a:gd name="connsiteX5" fmla="*/ 0 w 1929384"/>
              <a:gd name="connsiteY5" fmla="*/ 1689735 h 176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9384" h="1764792">
                <a:moveTo>
                  <a:pt x="0" y="0"/>
                </a:moveTo>
                <a:lnTo>
                  <a:pt x="1929384" y="0"/>
                </a:lnTo>
                <a:lnTo>
                  <a:pt x="1929384" y="1689735"/>
                </a:lnTo>
                <a:cubicBezTo>
                  <a:pt x="1929384" y="1731188"/>
                  <a:pt x="1895780" y="1764792"/>
                  <a:pt x="1854327" y="1764792"/>
                </a:cubicBezTo>
                <a:lnTo>
                  <a:pt x="75057" y="1764792"/>
                </a:lnTo>
                <a:cubicBezTo>
                  <a:pt x="33604" y="1764792"/>
                  <a:pt x="0" y="1731188"/>
                  <a:pt x="0" y="1689735"/>
                </a:cubicBezTo>
                <a:close/>
              </a:path>
            </a:pathLst>
          </a:custGeom>
        </p:spPr>
        <p:txBody>
          <a:bodyPr wrap="square">
            <a:noAutofit/>
          </a:bodyPr>
          <a:lstStyle/>
          <a:p>
            <a:endParaRPr lang="en-US"/>
          </a:p>
        </p:txBody>
      </p:sp>
      <p:sp>
        <p:nvSpPr>
          <p:cNvPr id="24" name="Picture Placeholder 23"/>
          <p:cNvSpPr>
            <a:spLocks noGrp="1"/>
          </p:cNvSpPr>
          <p:nvPr>
            <p:ph type="pic" sz="quarter" idx="19"/>
          </p:nvPr>
        </p:nvSpPr>
        <p:spPr>
          <a:xfrm>
            <a:off x="9390301" y="1600950"/>
            <a:ext cx="1929384" cy="1764792"/>
          </a:xfrm>
          <a:custGeom>
            <a:avLst/>
            <a:gdLst>
              <a:gd name="connsiteX0" fmla="*/ 0 w 1929384"/>
              <a:gd name="connsiteY0" fmla="*/ 0 h 1764792"/>
              <a:gd name="connsiteX1" fmla="*/ 1929384 w 1929384"/>
              <a:gd name="connsiteY1" fmla="*/ 0 h 1764792"/>
              <a:gd name="connsiteX2" fmla="*/ 1929384 w 1929384"/>
              <a:gd name="connsiteY2" fmla="*/ 1689735 h 1764792"/>
              <a:gd name="connsiteX3" fmla="*/ 1854327 w 1929384"/>
              <a:gd name="connsiteY3" fmla="*/ 1764792 h 1764792"/>
              <a:gd name="connsiteX4" fmla="*/ 75057 w 1929384"/>
              <a:gd name="connsiteY4" fmla="*/ 1764792 h 1764792"/>
              <a:gd name="connsiteX5" fmla="*/ 0 w 1929384"/>
              <a:gd name="connsiteY5" fmla="*/ 1689735 h 176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9384" h="1764792">
                <a:moveTo>
                  <a:pt x="0" y="0"/>
                </a:moveTo>
                <a:lnTo>
                  <a:pt x="1929384" y="0"/>
                </a:lnTo>
                <a:lnTo>
                  <a:pt x="1929384" y="1689735"/>
                </a:lnTo>
                <a:cubicBezTo>
                  <a:pt x="1929384" y="1731188"/>
                  <a:pt x="1895780" y="1764792"/>
                  <a:pt x="1854327" y="1764792"/>
                </a:cubicBezTo>
                <a:lnTo>
                  <a:pt x="75057" y="1764792"/>
                </a:lnTo>
                <a:cubicBezTo>
                  <a:pt x="33604" y="1764792"/>
                  <a:pt x="0" y="1731188"/>
                  <a:pt x="0" y="1689735"/>
                </a:cubicBezTo>
                <a:close/>
              </a:path>
            </a:pathLst>
          </a:custGeom>
        </p:spPr>
        <p:txBody>
          <a:bodyPr wrap="square">
            <a:noAutofit/>
          </a:bodyPr>
          <a:lstStyle/>
          <a:p>
            <a:endParaRPr lang="en-US"/>
          </a:p>
        </p:txBody>
      </p:sp>
    </p:spTree>
    <p:extLst>
      <p:ext uri="{BB962C8B-B14F-4D97-AF65-F5344CB8AC3E}">
        <p14:creationId xmlns:p14="http://schemas.microsoft.com/office/powerpoint/2010/main" val="3768413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‹Nº›</a:t>
            </a:fld>
            <a:endParaRPr lang="en-US" dirty="0"/>
          </a:p>
        </p:txBody>
      </p:sp>
      <p:sp>
        <p:nvSpPr>
          <p:cNvPr id="9" name="Picture Placeholder 8"/>
          <p:cNvSpPr>
            <a:spLocks noGrp="1"/>
          </p:cNvSpPr>
          <p:nvPr>
            <p:ph type="pic" sz="quarter" idx="13"/>
          </p:nvPr>
        </p:nvSpPr>
        <p:spPr>
          <a:xfrm>
            <a:off x="6458990" y="0"/>
            <a:ext cx="5733010" cy="6568978"/>
          </a:xfrm>
          <a:custGeom>
            <a:avLst/>
            <a:gdLst>
              <a:gd name="connsiteX0" fmla="*/ 1240204 w 5733010"/>
              <a:gd name="connsiteY0" fmla="*/ 0 h 6568978"/>
              <a:gd name="connsiteX1" fmla="*/ 5733010 w 5733010"/>
              <a:gd name="connsiteY1" fmla="*/ 0 h 6568978"/>
              <a:gd name="connsiteX2" fmla="*/ 5733010 w 5733010"/>
              <a:gd name="connsiteY2" fmla="*/ 5825687 h 6568978"/>
              <a:gd name="connsiteX3" fmla="*/ 5599639 w 5733010"/>
              <a:gd name="connsiteY3" fmla="*/ 5929640 h 6568978"/>
              <a:gd name="connsiteX4" fmla="*/ 3591562 w 5733010"/>
              <a:gd name="connsiteY4" fmla="*/ 6568978 h 6568978"/>
              <a:gd name="connsiteX5" fmla="*/ 0 w 5733010"/>
              <a:gd name="connsiteY5" fmla="*/ 2825431 h 6568978"/>
              <a:gd name="connsiteX6" fmla="*/ 1051945 w 5733010"/>
              <a:gd name="connsiteY6" fmla="*/ 178343 h 6568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3010" h="6568978">
                <a:moveTo>
                  <a:pt x="1240204" y="0"/>
                </a:moveTo>
                <a:lnTo>
                  <a:pt x="5733010" y="0"/>
                </a:lnTo>
                <a:lnTo>
                  <a:pt x="5733010" y="5825687"/>
                </a:lnTo>
                <a:lnTo>
                  <a:pt x="5599639" y="5929640"/>
                </a:lnTo>
                <a:cubicBezTo>
                  <a:pt x="5026422" y="6333286"/>
                  <a:pt x="4335400" y="6568978"/>
                  <a:pt x="3591562" y="6568978"/>
                </a:cubicBezTo>
                <a:cubicBezTo>
                  <a:pt x="1607997" y="6568978"/>
                  <a:pt x="0" y="4892935"/>
                  <a:pt x="0" y="2825431"/>
                </a:cubicBezTo>
                <a:cubicBezTo>
                  <a:pt x="0" y="1791680"/>
                  <a:pt x="402000" y="855793"/>
                  <a:pt x="1051945" y="178343"/>
                </a:cubicBezTo>
                <a:close/>
              </a:path>
            </a:pathLst>
          </a:custGeom>
        </p:spPr>
        <p:txBody>
          <a:bodyPr wrap="square">
            <a:noAutofit/>
          </a:bodyPr>
          <a:lstStyle/>
          <a:p>
            <a:endParaRPr lang="en-US"/>
          </a:p>
        </p:txBody>
      </p:sp>
    </p:spTree>
    <p:extLst>
      <p:ext uri="{BB962C8B-B14F-4D97-AF65-F5344CB8AC3E}">
        <p14:creationId xmlns:p14="http://schemas.microsoft.com/office/powerpoint/2010/main" val="904153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9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140DDA1-5F31-43BA-AB70-5F0B4F440CC1}"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‹Nº›</a:t>
            </a:fld>
            <a:endParaRPr lang="en-US" dirty="0"/>
          </a:p>
        </p:txBody>
      </p:sp>
      <p:sp>
        <p:nvSpPr>
          <p:cNvPr id="12" name="Picture Placeholder 11"/>
          <p:cNvSpPr>
            <a:spLocks noGrp="1"/>
          </p:cNvSpPr>
          <p:nvPr>
            <p:ph type="pic" sz="quarter" idx="13"/>
          </p:nvPr>
        </p:nvSpPr>
        <p:spPr>
          <a:xfrm>
            <a:off x="0" y="2892"/>
            <a:ext cx="12192000" cy="6852218"/>
          </a:xfrm>
          <a:custGeom>
            <a:avLst/>
            <a:gdLst>
              <a:gd name="connsiteX0" fmla="*/ 0 w 12192000"/>
              <a:gd name="connsiteY0" fmla="*/ 0 h 6852218"/>
              <a:gd name="connsiteX1" fmla="*/ 12192000 w 12192000"/>
              <a:gd name="connsiteY1" fmla="*/ 0 h 6852218"/>
              <a:gd name="connsiteX2" fmla="*/ 12192000 w 12192000"/>
              <a:gd name="connsiteY2" fmla="*/ 6852218 h 6852218"/>
              <a:gd name="connsiteX3" fmla="*/ 0 w 12192000"/>
              <a:gd name="connsiteY3" fmla="*/ 6852218 h 6852218"/>
            </a:gdLst>
            <a:ahLst/>
            <a:cxnLst>
              <a:cxn ang="0">
                <a:pos x="connsiteX0" y="connsiteY0"/>
              </a:cxn>
              <a:cxn ang="0">
                <a:pos x="connsiteX1" y="connsiteY1"/>
              </a:cxn>
              <a:cxn ang="0">
                <a:pos x="connsiteX2" y="connsiteY2"/>
              </a:cxn>
              <a:cxn ang="0">
                <a:pos x="connsiteX3" y="connsiteY3"/>
              </a:cxn>
            </a:cxnLst>
            <a:rect l="l" t="t" r="r" b="b"/>
            <a:pathLst>
              <a:path w="12192000" h="6852218">
                <a:moveTo>
                  <a:pt x="0" y="0"/>
                </a:moveTo>
                <a:lnTo>
                  <a:pt x="12192000" y="0"/>
                </a:lnTo>
                <a:lnTo>
                  <a:pt x="12192000" y="6852218"/>
                </a:lnTo>
                <a:lnTo>
                  <a:pt x="0" y="6852218"/>
                </a:lnTo>
                <a:close/>
              </a:path>
            </a:pathLst>
          </a:custGeom>
        </p:spPr>
        <p:txBody>
          <a:bodyPr wrap="square">
            <a:noAutofit/>
          </a:bodyPr>
          <a:lstStyle/>
          <a:p>
            <a:endParaRPr lang="en-US"/>
          </a:p>
        </p:txBody>
      </p:sp>
    </p:spTree>
    <p:extLst>
      <p:ext uri="{BB962C8B-B14F-4D97-AF65-F5344CB8AC3E}">
        <p14:creationId xmlns:p14="http://schemas.microsoft.com/office/powerpoint/2010/main" val="16614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‹Nº›</a:t>
            </a:fld>
            <a:endParaRPr lang="en-US" dirty="0"/>
          </a:p>
        </p:txBody>
      </p:sp>
      <p:sp>
        <p:nvSpPr>
          <p:cNvPr id="9" name="Picture Placeholder 8"/>
          <p:cNvSpPr>
            <a:spLocks noGrp="1"/>
          </p:cNvSpPr>
          <p:nvPr>
            <p:ph type="pic" sz="quarter" idx="13"/>
          </p:nvPr>
        </p:nvSpPr>
        <p:spPr>
          <a:xfrm>
            <a:off x="0" y="1088571"/>
            <a:ext cx="12192000" cy="5769429"/>
          </a:xfrm>
          <a:custGeom>
            <a:avLst/>
            <a:gdLst>
              <a:gd name="connsiteX0" fmla="*/ 0 w 12192000"/>
              <a:gd name="connsiteY0" fmla="*/ 0 h 5769429"/>
              <a:gd name="connsiteX1" fmla="*/ 12192000 w 12192000"/>
              <a:gd name="connsiteY1" fmla="*/ 0 h 5769429"/>
              <a:gd name="connsiteX2" fmla="*/ 12192000 w 12192000"/>
              <a:gd name="connsiteY2" fmla="*/ 5769429 h 5769429"/>
              <a:gd name="connsiteX3" fmla="*/ 0 w 12192000"/>
              <a:gd name="connsiteY3" fmla="*/ 5769429 h 5769429"/>
            </a:gdLst>
            <a:ahLst/>
            <a:cxnLst>
              <a:cxn ang="0">
                <a:pos x="connsiteX0" y="connsiteY0"/>
              </a:cxn>
              <a:cxn ang="0">
                <a:pos x="connsiteX1" y="connsiteY1"/>
              </a:cxn>
              <a:cxn ang="0">
                <a:pos x="connsiteX2" y="connsiteY2"/>
              </a:cxn>
              <a:cxn ang="0">
                <a:pos x="connsiteX3" y="connsiteY3"/>
              </a:cxn>
            </a:cxnLst>
            <a:rect l="l" t="t" r="r" b="b"/>
            <a:pathLst>
              <a:path w="12192000" h="5769429">
                <a:moveTo>
                  <a:pt x="0" y="0"/>
                </a:moveTo>
                <a:lnTo>
                  <a:pt x="12192000" y="0"/>
                </a:lnTo>
                <a:lnTo>
                  <a:pt x="12192000" y="5769429"/>
                </a:lnTo>
                <a:lnTo>
                  <a:pt x="0" y="5769429"/>
                </a:lnTo>
                <a:close/>
              </a:path>
            </a:pathLst>
          </a:custGeom>
        </p:spPr>
        <p:txBody>
          <a:bodyPr wrap="square">
            <a:noAutofit/>
          </a:bodyPr>
          <a:lstStyle/>
          <a:p>
            <a:endParaRPr lang="en-US"/>
          </a:p>
        </p:txBody>
      </p:sp>
    </p:spTree>
    <p:extLst>
      <p:ext uri="{BB962C8B-B14F-4D97-AF65-F5344CB8AC3E}">
        <p14:creationId xmlns:p14="http://schemas.microsoft.com/office/powerpoint/2010/main" val="3506230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‹Nº›</a:t>
            </a:fld>
            <a:endParaRPr lang="en-US" dirty="0"/>
          </a:p>
        </p:txBody>
      </p:sp>
      <p:sp>
        <p:nvSpPr>
          <p:cNvPr id="9" name="Picture Placeholder 8"/>
          <p:cNvSpPr>
            <a:spLocks noGrp="1"/>
          </p:cNvSpPr>
          <p:nvPr>
            <p:ph type="pic" sz="quarter" idx="13"/>
          </p:nvPr>
        </p:nvSpPr>
        <p:spPr>
          <a:xfrm>
            <a:off x="0" y="1054854"/>
            <a:ext cx="12192000" cy="5287891"/>
          </a:xfrm>
          <a:custGeom>
            <a:avLst/>
            <a:gdLst>
              <a:gd name="connsiteX0" fmla="*/ 0 w 12192000"/>
              <a:gd name="connsiteY0" fmla="*/ 0 h 5287891"/>
              <a:gd name="connsiteX1" fmla="*/ 12192000 w 12192000"/>
              <a:gd name="connsiteY1" fmla="*/ 0 h 5287891"/>
              <a:gd name="connsiteX2" fmla="*/ 12192000 w 12192000"/>
              <a:gd name="connsiteY2" fmla="*/ 5287891 h 5287891"/>
              <a:gd name="connsiteX3" fmla="*/ 0 w 12192000"/>
              <a:gd name="connsiteY3" fmla="*/ 5287891 h 5287891"/>
            </a:gdLst>
            <a:ahLst/>
            <a:cxnLst>
              <a:cxn ang="0">
                <a:pos x="connsiteX0" y="connsiteY0"/>
              </a:cxn>
              <a:cxn ang="0">
                <a:pos x="connsiteX1" y="connsiteY1"/>
              </a:cxn>
              <a:cxn ang="0">
                <a:pos x="connsiteX2" y="connsiteY2"/>
              </a:cxn>
              <a:cxn ang="0">
                <a:pos x="connsiteX3" y="connsiteY3"/>
              </a:cxn>
            </a:cxnLst>
            <a:rect l="l" t="t" r="r" b="b"/>
            <a:pathLst>
              <a:path w="12192000" h="5287891">
                <a:moveTo>
                  <a:pt x="0" y="0"/>
                </a:moveTo>
                <a:lnTo>
                  <a:pt x="12192000" y="0"/>
                </a:lnTo>
                <a:lnTo>
                  <a:pt x="12192000" y="5287891"/>
                </a:lnTo>
                <a:lnTo>
                  <a:pt x="0" y="5287891"/>
                </a:lnTo>
                <a:close/>
              </a:path>
            </a:pathLst>
          </a:custGeom>
        </p:spPr>
        <p:txBody>
          <a:bodyPr wrap="square">
            <a:noAutofit/>
          </a:bodyPr>
          <a:lstStyle/>
          <a:p>
            <a:endParaRPr lang="en-US"/>
          </a:p>
        </p:txBody>
      </p:sp>
    </p:spTree>
    <p:extLst>
      <p:ext uri="{BB962C8B-B14F-4D97-AF65-F5344CB8AC3E}">
        <p14:creationId xmlns:p14="http://schemas.microsoft.com/office/powerpoint/2010/main" val="2757426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‹Nº›</a:t>
            </a:fld>
            <a:endParaRPr lang="en-US" dirty="0"/>
          </a:p>
        </p:txBody>
      </p:sp>
      <p:sp>
        <p:nvSpPr>
          <p:cNvPr id="9" name="Picture Placeholder 8"/>
          <p:cNvSpPr>
            <a:spLocks noGrp="1"/>
          </p:cNvSpPr>
          <p:nvPr>
            <p:ph type="pic" sz="quarter" idx="13"/>
          </p:nvPr>
        </p:nvSpPr>
        <p:spPr>
          <a:xfrm>
            <a:off x="0" y="1054854"/>
            <a:ext cx="12192000" cy="5287891"/>
          </a:xfrm>
          <a:custGeom>
            <a:avLst/>
            <a:gdLst>
              <a:gd name="connsiteX0" fmla="*/ 0 w 12192000"/>
              <a:gd name="connsiteY0" fmla="*/ 0 h 5287891"/>
              <a:gd name="connsiteX1" fmla="*/ 12192000 w 12192000"/>
              <a:gd name="connsiteY1" fmla="*/ 0 h 5287891"/>
              <a:gd name="connsiteX2" fmla="*/ 12192000 w 12192000"/>
              <a:gd name="connsiteY2" fmla="*/ 5287891 h 5287891"/>
              <a:gd name="connsiteX3" fmla="*/ 0 w 12192000"/>
              <a:gd name="connsiteY3" fmla="*/ 5287891 h 5287891"/>
            </a:gdLst>
            <a:ahLst/>
            <a:cxnLst>
              <a:cxn ang="0">
                <a:pos x="connsiteX0" y="connsiteY0"/>
              </a:cxn>
              <a:cxn ang="0">
                <a:pos x="connsiteX1" y="connsiteY1"/>
              </a:cxn>
              <a:cxn ang="0">
                <a:pos x="connsiteX2" y="connsiteY2"/>
              </a:cxn>
              <a:cxn ang="0">
                <a:pos x="connsiteX3" y="connsiteY3"/>
              </a:cxn>
            </a:cxnLst>
            <a:rect l="l" t="t" r="r" b="b"/>
            <a:pathLst>
              <a:path w="12192000" h="5287891">
                <a:moveTo>
                  <a:pt x="0" y="0"/>
                </a:moveTo>
                <a:lnTo>
                  <a:pt x="12192000" y="0"/>
                </a:lnTo>
                <a:lnTo>
                  <a:pt x="12192000" y="5287891"/>
                </a:lnTo>
                <a:lnTo>
                  <a:pt x="0" y="5287891"/>
                </a:lnTo>
                <a:close/>
              </a:path>
            </a:pathLst>
          </a:custGeom>
        </p:spPr>
        <p:txBody>
          <a:bodyPr wrap="square">
            <a:noAutofit/>
          </a:bodyPr>
          <a:lstStyle/>
          <a:p>
            <a:endParaRPr lang="en-US"/>
          </a:p>
        </p:txBody>
      </p:sp>
    </p:spTree>
    <p:extLst>
      <p:ext uri="{BB962C8B-B14F-4D97-AF65-F5344CB8AC3E}">
        <p14:creationId xmlns:p14="http://schemas.microsoft.com/office/powerpoint/2010/main" val="24128151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‹Nº›</a:t>
            </a:fld>
            <a:endParaRPr lang="en-US" dirty="0"/>
          </a:p>
        </p:txBody>
      </p:sp>
      <p:sp>
        <p:nvSpPr>
          <p:cNvPr id="9" name="Picture Placeholder 8"/>
          <p:cNvSpPr>
            <a:spLocks noGrp="1"/>
          </p:cNvSpPr>
          <p:nvPr>
            <p:ph type="pic" sz="quarter" idx="13"/>
          </p:nvPr>
        </p:nvSpPr>
        <p:spPr>
          <a:xfrm>
            <a:off x="3281986" y="1142747"/>
            <a:ext cx="8910015" cy="5303520"/>
          </a:xfrm>
          <a:custGeom>
            <a:avLst/>
            <a:gdLst>
              <a:gd name="connsiteX0" fmla="*/ 0 w 8910015"/>
              <a:gd name="connsiteY0" fmla="*/ 0 h 5303520"/>
              <a:gd name="connsiteX1" fmla="*/ 8910015 w 8910015"/>
              <a:gd name="connsiteY1" fmla="*/ 0 h 5303520"/>
              <a:gd name="connsiteX2" fmla="*/ 8910015 w 8910015"/>
              <a:gd name="connsiteY2" fmla="*/ 5303520 h 5303520"/>
              <a:gd name="connsiteX3" fmla="*/ 0 w 8910015"/>
              <a:gd name="connsiteY3" fmla="*/ 5303520 h 5303520"/>
            </a:gdLst>
            <a:ahLst/>
            <a:cxnLst>
              <a:cxn ang="0">
                <a:pos x="connsiteX0" y="connsiteY0"/>
              </a:cxn>
              <a:cxn ang="0">
                <a:pos x="connsiteX1" y="connsiteY1"/>
              </a:cxn>
              <a:cxn ang="0">
                <a:pos x="connsiteX2" y="connsiteY2"/>
              </a:cxn>
              <a:cxn ang="0">
                <a:pos x="connsiteX3" y="connsiteY3"/>
              </a:cxn>
            </a:cxnLst>
            <a:rect l="l" t="t" r="r" b="b"/>
            <a:pathLst>
              <a:path w="8910015" h="5303520">
                <a:moveTo>
                  <a:pt x="0" y="0"/>
                </a:moveTo>
                <a:lnTo>
                  <a:pt x="8910015" y="0"/>
                </a:lnTo>
                <a:lnTo>
                  <a:pt x="8910015" y="5303520"/>
                </a:lnTo>
                <a:lnTo>
                  <a:pt x="0" y="5303520"/>
                </a:lnTo>
                <a:close/>
              </a:path>
            </a:pathLst>
          </a:custGeom>
        </p:spPr>
        <p:txBody>
          <a:bodyPr wrap="square">
            <a:noAutofit/>
          </a:bodyPr>
          <a:lstStyle/>
          <a:p>
            <a:endParaRPr lang="en-US"/>
          </a:p>
        </p:txBody>
      </p:sp>
    </p:spTree>
    <p:extLst>
      <p:ext uri="{BB962C8B-B14F-4D97-AF65-F5344CB8AC3E}">
        <p14:creationId xmlns:p14="http://schemas.microsoft.com/office/powerpoint/2010/main" val="16098105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‹Nº›</a:t>
            </a:fld>
            <a:endParaRPr lang="en-US" dirty="0"/>
          </a:p>
        </p:txBody>
      </p:sp>
      <p:sp>
        <p:nvSpPr>
          <p:cNvPr id="9" name="Picture Placeholder 8"/>
          <p:cNvSpPr>
            <a:spLocks noGrp="1"/>
          </p:cNvSpPr>
          <p:nvPr>
            <p:ph type="pic" sz="quarter" idx="13"/>
          </p:nvPr>
        </p:nvSpPr>
        <p:spPr>
          <a:xfrm>
            <a:off x="-2549" y="978765"/>
            <a:ext cx="2065283" cy="5598251"/>
          </a:xfrm>
          <a:custGeom>
            <a:avLst/>
            <a:gdLst>
              <a:gd name="connsiteX0" fmla="*/ 0 w 2065283"/>
              <a:gd name="connsiteY0" fmla="*/ 0 h 5598251"/>
              <a:gd name="connsiteX1" fmla="*/ 2065283 w 2065283"/>
              <a:gd name="connsiteY1" fmla="*/ 0 h 5598251"/>
              <a:gd name="connsiteX2" fmla="*/ 2065283 w 2065283"/>
              <a:gd name="connsiteY2" fmla="*/ 5598251 h 5598251"/>
              <a:gd name="connsiteX3" fmla="*/ 0 w 2065283"/>
              <a:gd name="connsiteY3" fmla="*/ 5598251 h 5598251"/>
            </a:gdLst>
            <a:ahLst/>
            <a:cxnLst>
              <a:cxn ang="0">
                <a:pos x="connsiteX0" y="connsiteY0"/>
              </a:cxn>
              <a:cxn ang="0">
                <a:pos x="connsiteX1" y="connsiteY1"/>
              </a:cxn>
              <a:cxn ang="0">
                <a:pos x="connsiteX2" y="connsiteY2"/>
              </a:cxn>
              <a:cxn ang="0">
                <a:pos x="connsiteX3" y="connsiteY3"/>
              </a:cxn>
            </a:cxnLst>
            <a:rect l="l" t="t" r="r" b="b"/>
            <a:pathLst>
              <a:path w="2065283" h="5598251">
                <a:moveTo>
                  <a:pt x="0" y="0"/>
                </a:moveTo>
                <a:lnTo>
                  <a:pt x="2065283" y="0"/>
                </a:lnTo>
                <a:lnTo>
                  <a:pt x="2065283" y="5598251"/>
                </a:lnTo>
                <a:lnTo>
                  <a:pt x="0" y="5598251"/>
                </a:lnTo>
                <a:close/>
              </a:path>
            </a:pathLst>
          </a:custGeom>
        </p:spPr>
        <p:txBody>
          <a:bodyPr wrap="square">
            <a:noAutofit/>
          </a:bodyPr>
          <a:lstStyle/>
          <a:p>
            <a:endParaRPr lang="en-US"/>
          </a:p>
        </p:txBody>
      </p:sp>
    </p:spTree>
    <p:extLst>
      <p:ext uri="{BB962C8B-B14F-4D97-AF65-F5344CB8AC3E}">
        <p14:creationId xmlns:p14="http://schemas.microsoft.com/office/powerpoint/2010/main" val="1557577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‹Nº›</a:t>
            </a:fld>
            <a:endParaRPr lang="en-US" dirty="0"/>
          </a:p>
        </p:txBody>
      </p:sp>
      <p:sp>
        <p:nvSpPr>
          <p:cNvPr id="9" name="Picture Placeholder 8"/>
          <p:cNvSpPr>
            <a:spLocks noGrp="1"/>
          </p:cNvSpPr>
          <p:nvPr>
            <p:ph type="pic" sz="quarter" idx="13"/>
          </p:nvPr>
        </p:nvSpPr>
        <p:spPr>
          <a:xfrm>
            <a:off x="-2286" y="1030931"/>
            <a:ext cx="12198096" cy="5404104"/>
          </a:xfrm>
          <a:custGeom>
            <a:avLst/>
            <a:gdLst>
              <a:gd name="connsiteX0" fmla="*/ 0 w 12198096"/>
              <a:gd name="connsiteY0" fmla="*/ 0 h 5404104"/>
              <a:gd name="connsiteX1" fmla="*/ 12198096 w 12198096"/>
              <a:gd name="connsiteY1" fmla="*/ 0 h 5404104"/>
              <a:gd name="connsiteX2" fmla="*/ 12198096 w 12198096"/>
              <a:gd name="connsiteY2" fmla="*/ 5404104 h 5404104"/>
              <a:gd name="connsiteX3" fmla="*/ 0 w 12198096"/>
              <a:gd name="connsiteY3" fmla="*/ 5404104 h 5404104"/>
            </a:gdLst>
            <a:ahLst/>
            <a:cxnLst>
              <a:cxn ang="0">
                <a:pos x="connsiteX0" y="connsiteY0"/>
              </a:cxn>
              <a:cxn ang="0">
                <a:pos x="connsiteX1" y="connsiteY1"/>
              </a:cxn>
              <a:cxn ang="0">
                <a:pos x="connsiteX2" y="connsiteY2"/>
              </a:cxn>
              <a:cxn ang="0">
                <a:pos x="connsiteX3" y="connsiteY3"/>
              </a:cxn>
            </a:cxnLst>
            <a:rect l="l" t="t" r="r" b="b"/>
            <a:pathLst>
              <a:path w="12198096" h="5404104">
                <a:moveTo>
                  <a:pt x="0" y="0"/>
                </a:moveTo>
                <a:lnTo>
                  <a:pt x="12198096" y="0"/>
                </a:lnTo>
                <a:lnTo>
                  <a:pt x="12198096" y="5404104"/>
                </a:lnTo>
                <a:lnTo>
                  <a:pt x="0" y="5404104"/>
                </a:lnTo>
                <a:close/>
              </a:path>
            </a:pathLst>
          </a:custGeom>
        </p:spPr>
        <p:txBody>
          <a:bodyPr wrap="square">
            <a:noAutofit/>
          </a:bodyPr>
          <a:lstStyle/>
          <a:p>
            <a:endParaRPr lang="en-US"/>
          </a:p>
        </p:txBody>
      </p:sp>
    </p:spTree>
    <p:extLst>
      <p:ext uri="{BB962C8B-B14F-4D97-AF65-F5344CB8AC3E}">
        <p14:creationId xmlns:p14="http://schemas.microsoft.com/office/powerpoint/2010/main" val="32070187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‹Nº›</a:t>
            </a:fld>
            <a:endParaRPr lang="en-US" dirty="0"/>
          </a:p>
        </p:txBody>
      </p:sp>
      <p:sp>
        <p:nvSpPr>
          <p:cNvPr id="9" name="Picture Placeholder 8"/>
          <p:cNvSpPr>
            <a:spLocks noGrp="1"/>
          </p:cNvSpPr>
          <p:nvPr>
            <p:ph type="pic" sz="quarter" idx="13"/>
          </p:nvPr>
        </p:nvSpPr>
        <p:spPr>
          <a:xfrm>
            <a:off x="0" y="1161742"/>
            <a:ext cx="3460652" cy="5206130"/>
          </a:xfrm>
          <a:custGeom>
            <a:avLst/>
            <a:gdLst>
              <a:gd name="connsiteX0" fmla="*/ 0 w 3460652"/>
              <a:gd name="connsiteY0" fmla="*/ 0 h 5206130"/>
              <a:gd name="connsiteX1" fmla="*/ 3460652 w 3460652"/>
              <a:gd name="connsiteY1" fmla="*/ 0 h 5206130"/>
              <a:gd name="connsiteX2" fmla="*/ 3460652 w 3460652"/>
              <a:gd name="connsiteY2" fmla="*/ 5206130 h 5206130"/>
              <a:gd name="connsiteX3" fmla="*/ 0 w 3460652"/>
              <a:gd name="connsiteY3" fmla="*/ 5206130 h 5206130"/>
            </a:gdLst>
            <a:ahLst/>
            <a:cxnLst>
              <a:cxn ang="0">
                <a:pos x="connsiteX0" y="connsiteY0"/>
              </a:cxn>
              <a:cxn ang="0">
                <a:pos x="connsiteX1" y="connsiteY1"/>
              </a:cxn>
              <a:cxn ang="0">
                <a:pos x="connsiteX2" y="connsiteY2"/>
              </a:cxn>
              <a:cxn ang="0">
                <a:pos x="connsiteX3" y="connsiteY3"/>
              </a:cxn>
            </a:cxnLst>
            <a:rect l="l" t="t" r="r" b="b"/>
            <a:pathLst>
              <a:path w="3460652" h="5206130">
                <a:moveTo>
                  <a:pt x="0" y="0"/>
                </a:moveTo>
                <a:lnTo>
                  <a:pt x="3460652" y="0"/>
                </a:lnTo>
                <a:lnTo>
                  <a:pt x="3460652" y="5206130"/>
                </a:lnTo>
                <a:lnTo>
                  <a:pt x="0" y="5206130"/>
                </a:lnTo>
                <a:close/>
              </a:path>
            </a:pathLst>
          </a:custGeom>
        </p:spPr>
        <p:txBody>
          <a:bodyPr wrap="square">
            <a:noAutofit/>
          </a:bodyPr>
          <a:lstStyle/>
          <a:p>
            <a:endParaRPr lang="en-US"/>
          </a:p>
        </p:txBody>
      </p:sp>
    </p:spTree>
    <p:extLst>
      <p:ext uri="{BB962C8B-B14F-4D97-AF65-F5344CB8AC3E}">
        <p14:creationId xmlns:p14="http://schemas.microsoft.com/office/powerpoint/2010/main" val="1994512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40DDA1-5F31-43BA-AB70-5F0B4F440CC1}"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43779-FB01-4E1A-A01D-1D5F67ECDE20}" type="slidenum">
              <a:rPr lang="en-US" smtClean="0"/>
              <a:pPr/>
              <a:t>‹Nº›</a:t>
            </a:fld>
            <a:endParaRPr lang="en-US" dirty="0"/>
          </a:p>
        </p:txBody>
      </p:sp>
      <p:sp>
        <p:nvSpPr>
          <p:cNvPr id="9" name="Picture Placeholder 8"/>
          <p:cNvSpPr>
            <a:spLocks noGrp="1"/>
          </p:cNvSpPr>
          <p:nvPr>
            <p:ph type="pic" sz="quarter" idx="13"/>
          </p:nvPr>
        </p:nvSpPr>
        <p:spPr>
          <a:xfrm>
            <a:off x="0" y="1197605"/>
            <a:ext cx="12192000" cy="3450425"/>
          </a:xfrm>
          <a:custGeom>
            <a:avLst/>
            <a:gdLst>
              <a:gd name="connsiteX0" fmla="*/ 0 w 12192000"/>
              <a:gd name="connsiteY0" fmla="*/ 0 h 3450425"/>
              <a:gd name="connsiteX1" fmla="*/ 12192000 w 12192000"/>
              <a:gd name="connsiteY1" fmla="*/ 0 h 3450425"/>
              <a:gd name="connsiteX2" fmla="*/ 12192000 w 12192000"/>
              <a:gd name="connsiteY2" fmla="*/ 3450425 h 3450425"/>
              <a:gd name="connsiteX3" fmla="*/ 0 w 12192000"/>
              <a:gd name="connsiteY3" fmla="*/ 3450425 h 3450425"/>
            </a:gdLst>
            <a:ahLst/>
            <a:cxnLst>
              <a:cxn ang="0">
                <a:pos x="connsiteX0" y="connsiteY0"/>
              </a:cxn>
              <a:cxn ang="0">
                <a:pos x="connsiteX1" y="connsiteY1"/>
              </a:cxn>
              <a:cxn ang="0">
                <a:pos x="connsiteX2" y="connsiteY2"/>
              </a:cxn>
              <a:cxn ang="0">
                <a:pos x="connsiteX3" y="connsiteY3"/>
              </a:cxn>
            </a:cxnLst>
            <a:rect l="l" t="t" r="r" b="b"/>
            <a:pathLst>
              <a:path w="12192000" h="3450425">
                <a:moveTo>
                  <a:pt x="0" y="0"/>
                </a:moveTo>
                <a:lnTo>
                  <a:pt x="12192000" y="0"/>
                </a:lnTo>
                <a:lnTo>
                  <a:pt x="12192000" y="3450425"/>
                </a:lnTo>
                <a:lnTo>
                  <a:pt x="0" y="3450425"/>
                </a:lnTo>
                <a:close/>
              </a:path>
            </a:pathLst>
          </a:custGeom>
        </p:spPr>
        <p:txBody>
          <a:bodyPr wrap="square">
            <a:noAutofit/>
          </a:bodyPr>
          <a:lstStyle/>
          <a:p>
            <a:endParaRPr lang="en-US"/>
          </a:p>
        </p:txBody>
      </p:sp>
    </p:spTree>
    <p:extLst>
      <p:ext uri="{BB962C8B-B14F-4D97-AF65-F5344CB8AC3E}">
        <p14:creationId xmlns:p14="http://schemas.microsoft.com/office/powerpoint/2010/main" val="36679974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56B2539-E50C-4261-920C-A758553B3DF3}"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6" name="Slide Number Placeholder 5"/>
          <p:cNvSpPr>
            <a:spLocks noGrp="1"/>
          </p:cNvSpPr>
          <p:nvPr>
            <p:ph type="sldNum" sz="quarter" idx="4"/>
          </p:nvPr>
        </p:nvSpPr>
        <p:spPr>
          <a:xfrm>
            <a:off x="11768673" y="6467132"/>
            <a:ext cx="419100"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‹Nº›</a:t>
            </a:fld>
            <a:endParaRPr lang="en-US" dirty="0"/>
          </a:p>
        </p:txBody>
      </p:sp>
    </p:spTree>
    <p:extLst>
      <p:ext uri="{BB962C8B-B14F-4D97-AF65-F5344CB8AC3E}">
        <p14:creationId xmlns:p14="http://schemas.microsoft.com/office/powerpoint/2010/main" val="37226997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AE73306-03EF-4E92-8DBF-5D223E7C78BF}" type="datetime1">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4"/>
          </p:nvPr>
        </p:nvSpPr>
        <p:spPr>
          <a:xfrm>
            <a:off x="11768673" y="6467132"/>
            <a:ext cx="419100"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‹Nº›</a:t>
            </a:fld>
            <a:endParaRPr lang="en-US" dirty="0"/>
          </a:p>
        </p:txBody>
      </p:sp>
    </p:spTree>
    <p:extLst>
      <p:ext uri="{BB962C8B-B14F-4D97-AF65-F5344CB8AC3E}">
        <p14:creationId xmlns:p14="http://schemas.microsoft.com/office/powerpoint/2010/main" val="6697973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B14D27-D675-46C4-9B57-DE3700D887A8}" type="datetime1">
              <a:rPr lang="en-US" smtClean="0"/>
              <a:t>5/28/2026</a:t>
            </a:fld>
            <a:endParaRPr lang="en-US"/>
          </a:p>
        </p:txBody>
      </p:sp>
      <p:sp>
        <p:nvSpPr>
          <p:cNvPr id="8" name="Footer Placeholder 7"/>
          <p:cNvSpPr>
            <a:spLocks noGrp="1"/>
          </p:cNvSpPr>
          <p:nvPr>
            <p:ph type="ftr" sz="quarter" idx="11"/>
          </p:nvPr>
        </p:nvSpPr>
        <p:spPr/>
        <p:txBody>
          <a:bodyPr/>
          <a:lstStyle/>
          <a:p>
            <a:endParaRPr lang="en-US"/>
          </a:p>
        </p:txBody>
      </p:sp>
      <p:sp>
        <p:nvSpPr>
          <p:cNvPr id="10" name="Slide Number Placeholder 5"/>
          <p:cNvSpPr>
            <a:spLocks noGrp="1"/>
          </p:cNvSpPr>
          <p:nvPr>
            <p:ph type="sldNum" sz="quarter" idx="12"/>
          </p:nvPr>
        </p:nvSpPr>
        <p:spPr>
          <a:xfrm>
            <a:off x="11768673" y="6467132"/>
            <a:ext cx="419100"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‹Nº›</a:t>
            </a:fld>
            <a:endParaRPr lang="en-US" dirty="0"/>
          </a:p>
        </p:txBody>
      </p:sp>
    </p:spTree>
    <p:extLst>
      <p:ext uri="{BB962C8B-B14F-4D97-AF65-F5344CB8AC3E}">
        <p14:creationId xmlns:p14="http://schemas.microsoft.com/office/powerpoint/2010/main" val="19605205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9B164A-8380-4F35-A810-691A9D62873C}" type="datetime1">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7" name="Slide Number Placeholder 5"/>
          <p:cNvSpPr>
            <a:spLocks noGrp="1"/>
          </p:cNvSpPr>
          <p:nvPr>
            <p:ph type="sldNum" sz="quarter" idx="4"/>
          </p:nvPr>
        </p:nvSpPr>
        <p:spPr>
          <a:xfrm>
            <a:off x="11768673" y="6467132"/>
            <a:ext cx="419100"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‹Nº›</a:t>
            </a:fld>
            <a:endParaRPr lang="en-US" dirty="0"/>
          </a:p>
        </p:txBody>
      </p:sp>
    </p:spTree>
    <p:extLst>
      <p:ext uri="{BB962C8B-B14F-4D97-AF65-F5344CB8AC3E}">
        <p14:creationId xmlns:p14="http://schemas.microsoft.com/office/powerpoint/2010/main" val="19842376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15F621-C2AF-453B-B0ED-B6825D5AD8CD}" type="datetime1">
              <a:rPr lang="en-US" smtClean="0"/>
              <a:t>5/28/2026</a:t>
            </a:fld>
            <a:endParaRPr lang="en-US"/>
          </a:p>
        </p:txBody>
      </p:sp>
      <p:sp>
        <p:nvSpPr>
          <p:cNvPr id="3" name="Footer Placeholder 2"/>
          <p:cNvSpPr>
            <a:spLocks noGrp="1"/>
          </p:cNvSpPr>
          <p:nvPr>
            <p:ph type="ftr" sz="quarter" idx="11"/>
          </p:nvPr>
        </p:nvSpPr>
        <p:spPr/>
        <p:txBody>
          <a:bodyPr/>
          <a:lstStyle/>
          <a:p>
            <a:endParaRPr lang="en-US"/>
          </a:p>
        </p:txBody>
      </p:sp>
      <p:sp>
        <p:nvSpPr>
          <p:cNvPr id="8" name="Rectangle 7">
            <a:extLst>
              <a:ext uri="{FF2B5EF4-FFF2-40B4-BE49-F238E27FC236}">
                <a16:creationId xmlns:a16="http://schemas.microsoft.com/office/drawing/2014/main" id="{892F6493-9D15-448D-8433-78DB5F0DB06E}"/>
              </a:ext>
            </a:extLst>
          </p:cNvPr>
          <p:cNvSpPr/>
          <p:nvPr/>
        </p:nvSpPr>
        <p:spPr>
          <a:xfrm>
            <a:off x="0" y="1696754"/>
            <a:ext cx="12192000" cy="3450425"/>
          </a:xfrm>
          <a:prstGeom prst="rect">
            <a:avLst/>
          </a:prstGeom>
          <a:gradFill flip="none" rotWithShape="1">
            <a:gsLst>
              <a:gs pos="100000">
                <a:schemeClr val="accent2"/>
              </a:gs>
              <a:gs pos="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Slide Number Placeholder 5"/>
          <p:cNvSpPr>
            <a:spLocks noGrp="1"/>
          </p:cNvSpPr>
          <p:nvPr>
            <p:ph type="sldNum" sz="quarter" idx="4"/>
          </p:nvPr>
        </p:nvSpPr>
        <p:spPr>
          <a:xfrm>
            <a:off x="11768673" y="6467132"/>
            <a:ext cx="419100"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‹Nº›</a:t>
            </a:fld>
            <a:endParaRPr lang="en-US" dirty="0"/>
          </a:p>
        </p:txBody>
      </p:sp>
    </p:spTree>
    <p:extLst>
      <p:ext uri="{BB962C8B-B14F-4D97-AF65-F5344CB8AC3E}">
        <p14:creationId xmlns:p14="http://schemas.microsoft.com/office/powerpoint/2010/main" val="1458684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F77F04-D404-4E6B-8410-40CFC9AB8B13}" type="datetime1">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4"/>
          </p:nvPr>
        </p:nvSpPr>
        <p:spPr>
          <a:xfrm>
            <a:off x="11768673" y="6467132"/>
            <a:ext cx="419100"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‹Nº›</a:t>
            </a:fld>
            <a:endParaRPr lang="en-US" dirty="0"/>
          </a:p>
        </p:txBody>
      </p:sp>
    </p:spTree>
    <p:extLst>
      <p:ext uri="{BB962C8B-B14F-4D97-AF65-F5344CB8AC3E}">
        <p14:creationId xmlns:p14="http://schemas.microsoft.com/office/powerpoint/2010/main" val="26506261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CE37AB-F239-4A8C-A4AA-8517890E22F8}" type="datetime1">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4"/>
          </p:nvPr>
        </p:nvSpPr>
        <p:spPr>
          <a:xfrm>
            <a:off x="11768673" y="6467132"/>
            <a:ext cx="419100"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‹Nº›</a:t>
            </a:fld>
            <a:endParaRPr lang="en-US" dirty="0"/>
          </a:p>
        </p:txBody>
      </p:sp>
    </p:spTree>
    <p:extLst>
      <p:ext uri="{BB962C8B-B14F-4D97-AF65-F5344CB8AC3E}">
        <p14:creationId xmlns:p14="http://schemas.microsoft.com/office/powerpoint/2010/main" val="34076281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F26C3B-0067-46BB-BED0-F68E7AB91985}" type="datetime1">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4"/>
          </p:nvPr>
        </p:nvSpPr>
        <p:spPr>
          <a:xfrm>
            <a:off x="11768673" y="6467132"/>
            <a:ext cx="419100"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‹Nº›</a:t>
            </a:fld>
            <a:endParaRPr lang="en-US" dirty="0"/>
          </a:p>
        </p:txBody>
      </p:sp>
    </p:spTree>
    <p:extLst>
      <p:ext uri="{BB962C8B-B14F-4D97-AF65-F5344CB8AC3E}">
        <p14:creationId xmlns:p14="http://schemas.microsoft.com/office/powerpoint/2010/main" val="1852727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B97E7-31FF-4E50-9109-070432FBC17A}" type="datetime1">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4"/>
          </p:nvPr>
        </p:nvSpPr>
        <p:spPr>
          <a:xfrm>
            <a:off x="11768673" y="6467132"/>
            <a:ext cx="419100" cy="274324"/>
          </a:xfrm>
          <a:prstGeom prst="rect">
            <a:avLst/>
          </a:prstGeom>
        </p:spPr>
        <p:txBody>
          <a:bodyPr vert="horz" lIns="91440" tIns="45720" rIns="91440" bIns="45720" rtlCol="0" anchor="ctr"/>
          <a:lstStyle>
            <a:lvl1pPr algn="ctr">
              <a:defRPr sz="1000" b="1">
                <a:solidFill>
                  <a:srgbClr val="17A086"/>
                </a:solidFill>
                <a:effectLst/>
                <a:latin typeface="Arial" panose="020B0604020202020204" pitchFamily="34" charset="0"/>
                <a:cs typeface="Arial" panose="020B0604020202020204" pitchFamily="34" charset="0"/>
              </a:defRPr>
            </a:lvl1pPr>
          </a:lstStyle>
          <a:p>
            <a:fld id="{4E743779-FB01-4E1A-A01D-1D5F67ECDE20}" type="slidenum">
              <a:rPr lang="en-US" smtClean="0"/>
              <a:pPr/>
              <a:t>‹Nº›</a:t>
            </a:fld>
            <a:endParaRPr lang="en-US" dirty="0"/>
          </a:p>
        </p:txBody>
      </p:sp>
    </p:spTree>
    <p:extLst>
      <p:ext uri="{BB962C8B-B14F-4D97-AF65-F5344CB8AC3E}">
        <p14:creationId xmlns:p14="http://schemas.microsoft.com/office/powerpoint/2010/main" val="27969999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07DB81D-B506-4ED9-B14D-0E1044E2E906}"/>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t="8589" b="8589"/>
          <a:stretch>
            <a:fillRect/>
          </a:stretch>
        </p:blipFill>
        <p:spPr>
          <a:xfrm>
            <a:off x="0" y="-1"/>
            <a:ext cx="12192000" cy="6858001"/>
          </a:xfrm>
          <a:custGeom>
            <a:avLst/>
            <a:gdLst>
              <a:gd name="connsiteX0" fmla="*/ 0 w 12192000"/>
              <a:gd name="connsiteY0" fmla="*/ 0 h 6858001"/>
              <a:gd name="connsiteX1" fmla="*/ 12192000 w 12192000"/>
              <a:gd name="connsiteY1" fmla="*/ 0 h 6858001"/>
              <a:gd name="connsiteX2" fmla="*/ 12192000 w 12192000"/>
              <a:gd name="connsiteY2" fmla="*/ 6858001 h 6858001"/>
              <a:gd name="connsiteX3" fmla="*/ 0 w 12192000"/>
              <a:gd name="connsiteY3" fmla="*/ 6858001 h 6858001"/>
              <a:gd name="connsiteX4" fmla="*/ 0 w 12192000"/>
              <a:gd name="connsiteY4" fmla="*/ 0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1">
                <a:moveTo>
                  <a:pt x="0" y="0"/>
                </a:moveTo>
                <a:lnTo>
                  <a:pt x="12192000" y="0"/>
                </a:lnTo>
                <a:lnTo>
                  <a:pt x="12192000" y="6858001"/>
                </a:lnTo>
                <a:lnTo>
                  <a:pt x="0" y="6858001"/>
                </a:lnTo>
                <a:lnTo>
                  <a:pt x="0" y="0"/>
                </a:lnTo>
                <a:close/>
              </a:path>
            </a:pathLst>
          </a:custGeom>
        </p:spPr>
      </p:pic>
      <p:sp>
        <p:nvSpPr>
          <p:cNvPr id="8" name="Rectangle 7">
            <a:extLst>
              <a:ext uri="{FF2B5EF4-FFF2-40B4-BE49-F238E27FC236}">
                <a16:creationId xmlns:a16="http://schemas.microsoft.com/office/drawing/2014/main" id="{1905B715-E18D-48DB-9330-66D0E4D83F27}"/>
              </a:ext>
            </a:extLst>
          </p:cNvPr>
          <p:cNvSpPr/>
          <p:nvPr userDrawn="1"/>
        </p:nvSpPr>
        <p:spPr>
          <a:xfrm>
            <a:off x="2432" y="0"/>
            <a:ext cx="12192000" cy="68580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Subtitle 2">
            <a:extLst>
              <a:ext uri="{FF2B5EF4-FFF2-40B4-BE49-F238E27FC236}">
                <a16:creationId xmlns:a16="http://schemas.microsoft.com/office/drawing/2014/main" id="{8390746E-2621-40C1-8FB0-31BA0A330149}"/>
              </a:ext>
            </a:extLst>
          </p:cNvPr>
          <p:cNvSpPr>
            <a:spLocks noGrp="1"/>
          </p:cNvSpPr>
          <p:nvPr>
            <p:ph type="subTitle" idx="1" hasCustomPrompt="1"/>
          </p:nvPr>
        </p:nvSpPr>
        <p:spPr>
          <a:xfrm>
            <a:off x="5031131" y="5720182"/>
            <a:ext cx="6585411" cy="404391"/>
          </a:xfrm>
        </p:spPr>
        <p:txBody>
          <a:bodyPr anchor="ctr">
            <a:noAutofit/>
          </a:bodyPr>
          <a:lstStyle>
            <a:lvl1pPr marL="0" indent="0" algn="l">
              <a:buNone/>
              <a:defRPr sz="1800" b="1" i="1" strike="noStrike" spc="600">
                <a:solidFill>
                  <a:schemeClr val="bg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N" dirty="0"/>
          </a:p>
        </p:txBody>
      </p:sp>
      <p:sp>
        <p:nvSpPr>
          <p:cNvPr id="4" name="Date Placeholder 3">
            <a:extLst>
              <a:ext uri="{FF2B5EF4-FFF2-40B4-BE49-F238E27FC236}">
                <a16:creationId xmlns:a16="http://schemas.microsoft.com/office/drawing/2014/main" id="{CC3B39BE-5F14-4FA6-8F28-FC9900370F2B}"/>
              </a:ext>
            </a:extLst>
          </p:cNvPr>
          <p:cNvSpPr>
            <a:spLocks noGrp="1"/>
          </p:cNvSpPr>
          <p:nvPr>
            <p:ph type="dt" sz="half" idx="10"/>
          </p:nvPr>
        </p:nvSpPr>
        <p:spPr/>
        <p:txBody>
          <a:bodyPr/>
          <a:lstStyle/>
          <a:p>
            <a:fld id="{ADB418C8-74DB-4C15-A4AF-029C59DEDA1B}" type="datetime1">
              <a:rPr lang="en-IN" smtClean="0"/>
              <a:t>28-05-2026</a:t>
            </a:fld>
            <a:endParaRPr lang="en-IN"/>
          </a:p>
        </p:txBody>
      </p:sp>
      <p:sp>
        <p:nvSpPr>
          <p:cNvPr id="5" name="Footer Placeholder 4">
            <a:extLst>
              <a:ext uri="{FF2B5EF4-FFF2-40B4-BE49-F238E27FC236}">
                <a16:creationId xmlns:a16="http://schemas.microsoft.com/office/drawing/2014/main" id="{4509AD37-62B5-46AF-B185-9536101D4CD3}"/>
              </a:ext>
            </a:extLst>
          </p:cNvPr>
          <p:cNvSpPr>
            <a:spLocks noGrp="1"/>
          </p:cNvSpPr>
          <p:nvPr>
            <p:ph type="ftr" sz="quarter" idx="11"/>
          </p:nvPr>
        </p:nvSpPr>
        <p:spPr/>
        <p:txBody>
          <a:bodyPr/>
          <a:lstStyle/>
          <a:p>
            <a:endParaRPr lang="en-IN"/>
          </a:p>
        </p:txBody>
      </p:sp>
      <p:sp>
        <p:nvSpPr>
          <p:cNvPr id="2" name="Title 1">
            <a:extLst>
              <a:ext uri="{FF2B5EF4-FFF2-40B4-BE49-F238E27FC236}">
                <a16:creationId xmlns:a16="http://schemas.microsoft.com/office/drawing/2014/main" id="{820E76A1-4370-434A-8131-EFCBB7FFF6F6}"/>
              </a:ext>
            </a:extLst>
          </p:cNvPr>
          <p:cNvSpPr>
            <a:spLocks noGrp="1"/>
          </p:cNvSpPr>
          <p:nvPr>
            <p:ph type="ctrTitle" hasCustomPrompt="1"/>
          </p:nvPr>
        </p:nvSpPr>
        <p:spPr>
          <a:xfrm>
            <a:off x="5031132" y="3616973"/>
            <a:ext cx="6807366" cy="2051035"/>
          </a:xfrm>
        </p:spPr>
        <p:txBody>
          <a:bodyPr anchor="b">
            <a:noAutofit/>
          </a:bodyPr>
          <a:lstStyle>
            <a:lvl1pPr algn="l">
              <a:defRPr sz="6000" i="0">
                <a:solidFill>
                  <a:schemeClr val="bg2"/>
                </a:solidFill>
                <a:effectLst>
                  <a:outerShdw blurRad="38100" dist="38100" dir="2700000" algn="tl">
                    <a:srgbClr val="000000">
                      <a:alpha val="43137"/>
                    </a:srgbClr>
                  </a:outerShdw>
                </a:effectLst>
              </a:defRPr>
            </a:lvl1pPr>
          </a:lstStyle>
          <a:p>
            <a:r>
              <a:rPr lang="en-US" dirty="0"/>
              <a:t>Click To Edit Master Title Style</a:t>
            </a:r>
            <a:endParaRPr lang="en-IN" dirty="0"/>
          </a:p>
        </p:txBody>
      </p:sp>
      <p:grpSp>
        <p:nvGrpSpPr>
          <p:cNvPr id="118" name="Group 117">
            <a:extLst>
              <a:ext uri="{FF2B5EF4-FFF2-40B4-BE49-F238E27FC236}">
                <a16:creationId xmlns:a16="http://schemas.microsoft.com/office/drawing/2014/main" id="{978520DA-B80A-425A-A2FD-1E603C36BDBE}"/>
              </a:ext>
            </a:extLst>
          </p:cNvPr>
          <p:cNvGrpSpPr/>
          <p:nvPr/>
        </p:nvGrpSpPr>
        <p:grpSpPr>
          <a:xfrm>
            <a:off x="570657" y="734103"/>
            <a:ext cx="4655410" cy="4648432"/>
            <a:chOff x="5670192" y="881632"/>
            <a:chExt cx="4655410" cy="4648432"/>
          </a:xfrm>
        </p:grpSpPr>
        <p:grpSp>
          <p:nvGrpSpPr>
            <p:cNvPr id="193" name="Group 192">
              <a:extLst>
                <a:ext uri="{FF2B5EF4-FFF2-40B4-BE49-F238E27FC236}">
                  <a16:creationId xmlns:a16="http://schemas.microsoft.com/office/drawing/2014/main" id="{B54CCB63-0B98-47FE-B048-0D280CCD103D}"/>
                </a:ext>
              </a:extLst>
            </p:cNvPr>
            <p:cNvGrpSpPr/>
            <p:nvPr/>
          </p:nvGrpSpPr>
          <p:grpSpPr>
            <a:xfrm>
              <a:off x="7164328" y="2371063"/>
              <a:ext cx="1669569" cy="1669569"/>
              <a:chOff x="5098415" y="2454275"/>
              <a:chExt cx="1737360" cy="1737360"/>
            </a:xfrm>
          </p:grpSpPr>
          <p:sp>
            <p:nvSpPr>
              <p:cNvPr id="223" name="Arc 222">
                <a:extLst>
                  <a:ext uri="{FF2B5EF4-FFF2-40B4-BE49-F238E27FC236}">
                    <a16:creationId xmlns:a16="http://schemas.microsoft.com/office/drawing/2014/main" id="{CE8C5190-9931-4294-A45D-C4D52FC9FEC1}"/>
                  </a:ext>
                </a:extLst>
              </p:cNvPr>
              <p:cNvSpPr/>
              <p:nvPr/>
            </p:nvSpPr>
            <p:spPr>
              <a:xfrm>
                <a:off x="5098415" y="2454275"/>
                <a:ext cx="1737360" cy="1737360"/>
              </a:xfrm>
              <a:prstGeom prst="arc">
                <a:avLst>
                  <a:gd name="adj1" fmla="val 16200000"/>
                  <a:gd name="adj2" fmla="val 23659"/>
                </a:avLst>
              </a:pr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24" name="Arc 223">
                <a:extLst>
                  <a:ext uri="{FF2B5EF4-FFF2-40B4-BE49-F238E27FC236}">
                    <a16:creationId xmlns:a16="http://schemas.microsoft.com/office/drawing/2014/main" id="{A995234F-9F91-413C-8350-8CA2F01E87FC}"/>
                  </a:ext>
                </a:extLst>
              </p:cNvPr>
              <p:cNvSpPr/>
              <p:nvPr/>
            </p:nvSpPr>
            <p:spPr>
              <a:xfrm>
                <a:off x="5098415" y="2454275"/>
                <a:ext cx="1737360" cy="1737360"/>
              </a:xfrm>
              <a:prstGeom prst="arc">
                <a:avLst>
                  <a:gd name="adj1" fmla="val 6517295"/>
                  <a:gd name="adj2" fmla="val 10718768"/>
                </a:avLst>
              </a:pr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194" name="Group 193">
              <a:extLst>
                <a:ext uri="{FF2B5EF4-FFF2-40B4-BE49-F238E27FC236}">
                  <a16:creationId xmlns:a16="http://schemas.microsoft.com/office/drawing/2014/main" id="{94A30B7F-B40A-46B1-9933-E31735CA60E5}"/>
                </a:ext>
              </a:extLst>
            </p:cNvPr>
            <p:cNvGrpSpPr/>
            <p:nvPr/>
          </p:nvGrpSpPr>
          <p:grpSpPr>
            <a:xfrm>
              <a:off x="6778791" y="1985525"/>
              <a:ext cx="2440647" cy="2440646"/>
              <a:chOff x="4696761" y="2037715"/>
              <a:chExt cx="2539746" cy="2539746"/>
            </a:xfrm>
          </p:grpSpPr>
          <p:grpSp>
            <p:nvGrpSpPr>
              <p:cNvPr id="219" name="Group 218">
                <a:extLst>
                  <a:ext uri="{FF2B5EF4-FFF2-40B4-BE49-F238E27FC236}">
                    <a16:creationId xmlns:a16="http://schemas.microsoft.com/office/drawing/2014/main" id="{24C13D40-8629-4BA1-84D0-9545C44C38AE}"/>
                  </a:ext>
                </a:extLst>
              </p:cNvPr>
              <p:cNvGrpSpPr/>
              <p:nvPr/>
            </p:nvGrpSpPr>
            <p:grpSpPr>
              <a:xfrm>
                <a:off x="4696761" y="2037715"/>
                <a:ext cx="2539746" cy="2539746"/>
                <a:chOff x="4643247" y="2044827"/>
                <a:chExt cx="2539746" cy="2539746"/>
              </a:xfrm>
            </p:grpSpPr>
            <p:sp>
              <p:nvSpPr>
                <p:cNvPr id="221" name="Arc 220">
                  <a:extLst>
                    <a:ext uri="{FF2B5EF4-FFF2-40B4-BE49-F238E27FC236}">
                      <a16:creationId xmlns:a16="http://schemas.microsoft.com/office/drawing/2014/main" id="{9A9FD93A-2242-4F18-AAE9-F6E10EC33E96}"/>
                    </a:ext>
                  </a:extLst>
                </p:cNvPr>
                <p:cNvSpPr/>
                <p:nvPr/>
              </p:nvSpPr>
              <p:spPr>
                <a:xfrm>
                  <a:off x="4643247" y="2044827"/>
                  <a:ext cx="2539746" cy="2539746"/>
                </a:xfrm>
                <a:prstGeom prst="arc">
                  <a:avLst>
                    <a:gd name="adj1" fmla="val 13638914"/>
                    <a:gd name="adj2" fmla="val 18684681"/>
                  </a:avLst>
                </a:pr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22" name="Arc 221">
                  <a:extLst>
                    <a:ext uri="{FF2B5EF4-FFF2-40B4-BE49-F238E27FC236}">
                      <a16:creationId xmlns:a16="http://schemas.microsoft.com/office/drawing/2014/main" id="{8296AA72-3ABB-4681-8831-566B56809CE4}"/>
                    </a:ext>
                  </a:extLst>
                </p:cNvPr>
                <p:cNvSpPr/>
                <p:nvPr/>
              </p:nvSpPr>
              <p:spPr>
                <a:xfrm>
                  <a:off x="4643247" y="2044827"/>
                  <a:ext cx="2539746" cy="2539746"/>
                </a:xfrm>
                <a:prstGeom prst="arc">
                  <a:avLst>
                    <a:gd name="adj1" fmla="val 19668"/>
                    <a:gd name="adj2" fmla="val 5234003"/>
                  </a:avLst>
                </a:pr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sp>
            <p:nvSpPr>
              <p:cNvPr id="220" name="Freeform 30">
                <a:extLst>
                  <a:ext uri="{FF2B5EF4-FFF2-40B4-BE49-F238E27FC236}">
                    <a16:creationId xmlns:a16="http://schemas.microsoft.com/office/drawing/2014/main" id="{67862318-49AD-47F1-9E04-F42DA0B2014C}"/>
                  </a:ext>
                </a:extLst>
              </p:cNvPr>
              <p:cNvSpPr/>
              <p:nvPr/>
            </p:nvSpPr>
            <p:spPr>
              <a:xfrm>
                <a:off x="6838756" y="3314849"/>
                <a:ext cx="392897" cy="0"/>
              </a:xfrm>
              <a:custGeom>
                <a:avLst/>
                <a:gdLst>
                  <a:gd name="connsiteX0" fmla="*/ 0 w 425450"/>
                  <a:gd name="connsiteY0" fmla="*/ 0 h 50800"/>
                  <a:gd name="connsiteX1" fmla="*/ 425450 w 425450"/>
                  <a:gd name="connsiteY1" fmla="*/ 0 h 50800"/>
                  <a:gd name="connsiteX2" fmla="*/ 425450 w 425450"/>
                  <a:gd name="connsiteY2" fmla="*/ 50800 h 50800"/>
                  <a:gd name="connsiteX0" fmla="*/ 0 w 425450"/>
                  <a:gd name="connsiteY0" fmla="*/ 0 h 0"/>
                  <a:gd name="connsiteX1" fmla="*/ 425450 w 425450"/>
                  <a:gd name="connsiteY1" fmla="*/ 0 h 0"/>
                </a:gdLst>
                <a:ahLst/>
                <a:cxnLst>
                  <a:cxn ang="0">
                    <a:pos x="connsiteX0" y="connsiteY0"/>
                  </a:cxn>
                  <a:cxn ang="0">
                    <a:pos x="connsiteX1" y="connsiteY1"/>
                  </a:cxn>
                </a:cxnLst>
                <a:rect l="l" t="t" r="r" b="b"/>
                <a:pathLst>
                  <a:path w="425450">
                    <a:moveTo>
                      <a:pt x="0" y="0"/>
                    </a:moveTo>
                    <a:lnTo>
                      <a:pt x="425450" y="0"/>
                    </a:lnTo>
                  </a:path>
                </a:pathLst>
              </a:cu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95" name="Group 194">
              <a:extLst>
                <a:ext uri="{FF2B5EF4-FFF2-40B4-BE49-F238E27FC236}">
                  <a16:creationId xmlns:a16="http://schemas.microsoft.com/office/drawing/2014/main" id="{22D19CB6-DFF1-4569-9A75-52BAF71156B7}"/>
                </a:ext>
              </a:extLst>
            </p:cNvPr>
            <p:cNvGrpSpPr/>
            <p:nvPr/>
          </p:nvGrpSpPr>
          <p:grpSpPr>
            <a:xfrm>
              <a:off x="5670192" y="881632"/>
              <a:ext cx="4655410" cy="4648432"/>
              <a:chOff x="3543150" y="889000"/>
              <a:chExt cx="4844438" cy="4837176"/>
            </a:xfrm>
          </p:grpSpPr>
          <p:grpSp>
            <p:nvGrpSpPr>
              <p:cNvPr id="205" name="Group 204">
                <a:extLst>
                  <a:ext uri="{FF2B5EF4-FFF2-40B4-BE49-F238E27FC236}">
                    <a16:creationId xmlns:a16="http://schemas.microsoft.com/office/drawing/2014/main" id="{DE1A9EC3-5099-4D10-A1FE-74F392BF097F}"/>
                  </a:ext>
                </a:extLst>
              </p:cNvPr>
              <p:cNvGrpSpPr/>
              <p:nvPr/>
            </p:nvGrpSpPr>
            <p:grpSpPr>
              <a:xfrm>
                <a:off x="3550412" y="889000"/>
                <a:ext cx="4837176" cy="4837176"/>
                <a:chOff x="3550412" y="889000"/>
                <a:chExt cx="4837176" cy="4837176"/>
              </a:xfrm>
            </p:grpSpPr>
            <p:sp>
              <p:nvSpPr>
                <p:cNvPr id="216" name="Arc 215">
                  <a:extLst>
                    <a:ext uri="{FF2B5EF4-FFF2-40B4-BE49-F238E27FC236}">
                      <a16:creationId xmlns:a16="http://schemas.microsoft.com/office/drawing/2014/main" id="{1D6ABF32-E51F-45C7-A402-75C83669050B}"/>
                    </a:ext>
                  </a:extLst>
                </p:cNvPr>
                <p:cNvSpPr/>
                <p:nvPr/>
              </p:nvSpPr>
              <p:spPr>
                <a:xfrm>
                  <a:off x="3550412" y="889000"/>
                  <a:ext cx="4837176" cy="4837176"/>
                </a:xfrm>
                <a:prstGeom prst="arc">
                  <a:avLst>
                    <a:gd name="adj1" fmla="val 2114034"/>
                    <a:gd name="adj2" fmla="val 10797946"/>
                  </a:avLst>
                </a:pr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17" name="Arc 216">
                  <a:extLst>
                    <a:ext uri="{FF2B5EF4-FFF2-40B4-BE49-F238E27FC236}">
                      <a16:creationId xmlns:a16="http://schemas.microsoft.com/office/drawing/2014/main" id="{4F164212-C9B0-4B6D-89CD-C8A36DD43379}"/>
                    </a:ext>
                  </a:extLst>
                </p:cNvPr>
                <p:cNvSpPr/>
                <p:nvPr/>
              </p:nvSpPr>
              <p:spPr>
                <a:xfrm>
                  <a:off x="3550412" y="889000"/>
                  <a:ext cx="4837176" cy="4837176"/>
                </a:xfrm>
                <a:prstGeom prst="arc">
                  <a:avLst>
                    <a:gd name="adj1" fmla="val 18355824"/>
                    <a:gd name="adj2" fmla="val 168571"/>
                  </a:avLst>
                </a:pr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18" name="Arc 217">
                  <a:extLst>
                    <a:ext uri="{FF2B5EF4-FFF2-40B4-BE49-F238E27FC236}">
                      <a16:creationId xmlns:a16="http://schemas.microsoft.com/office/drawing/2014/main" id="{3798F9E6-60A4-4443-B797-6755EED88B3E}"/>
                    </a:ext>
                  </a:extLst>
                </p:cNvPr>
                <p:cNvSpPr/>
                <p:nvPr/>
              </p:nvSpPr>
              <p:spPr>
                <a:xfrm>
                  <a:off x="3550412" y="889000"/>
                  <a:ext cx="4837176" cy="4837176"/>
                </a:xfrm>
                <a:prstGeom prst="arc">
                  <a:avLst>
                    <a:gd name="adj1" fmla="val 13140328"/>
                    <a:gd name="adj2" fmla="val 16204179"/>
                  </a:avLst>
                </a:pr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206" name="Group 205">
                <a:extLst>
                  <a:ext uri="{FF2B5EF4-FFF2-40B4-BE49-F238E27FC236}">
                    <a16:creationId xmlns:a16="http://schemas.microsoft.com/office/drawing/2014/main" id="{7FDF0767-1166-4CCF-A6A8-A2D935181573}"/>
                  </a:ext>
                </a:extLst>
              </p:cNvPr>
              <p:cNvGrpSpPr/>
              <p:nvPr/>
            </p:nvGrpSpPr>
            <p:grpSpPr>
              <a:xfrm>
                <a:off x="3543150" y="890588"/>
                <a:ext cx="4403082" cy="4445793"/>
                <a:chOff x="3543150" y="890588"/>
                <a:chExt cx="4403082" cy="4445793"/>
              </a:xfrm>
            </p:grpSpPr>
            <p:sp>
              <p:nvSpPr>
                <p:cNvPr id="207" name="Freeform 17">
                  <a:extLst>
                    <a:ext uri="{FF2B5EF4-FFF2-40B4-BE49-F238E27FC236}">
                      <a16:creationId xmlns:a16="http://schemas.microsoft.com/office/drawing/2014/main" id="{68671203-98CB-4DB7-982B-EF254A7EDF7F}"/>
                    </a:ext>
                  </a:extLst>
                </p:cNvPr>
                <p:cNvSpPr/>
                <p:nvPr/>
              </p:nvSpPr>
              <p:spPr>
                <a:xfrm>
                  <a:off x="4578994" y="1845319"/>
                  <a:ext cx="528638" cy="528638"/>
                </a:xfrm>
                <a:custGeom>
                  <a:avLst/>
                  <a:gdLst>
                    <a:gd name="connsiteX0" fmla="*/ 0 w 528638"/>
                    <a:gd name="connsiteY0" fmla="*/ 0 h 590550"/>
                    <a:gd name="connsiteX1" fmla="*/ 528638 w 528638"/>
                    <a:gd name="connsiteY1" fmla="*/ 528638 h 590550"/>
                    <a:gd name="connsiteX2" fmla="*/ 528638 w 528638"/>
                    <a:gd name="connsiteY2" fmla="*/ 590550 h 590550"/>
                    <a:gd name="connsiteX0" fmla="*/ 0 w 528638"/>
                    <a:gd name="connsiteY0" fmla="*/ 0 h 528638"/>
                    <a:gd name="connsiteX1" fmla="*/ 528638 w 528638"/>
                    <a:gd name="connsiteY1" fmla="*/ 528638 h 528638"/>
                  </a:gdLst>
                  <a:ahLst/>
                  <a:cxnLst>
                    <a:cxn ang="0">
                      <a:pos x="connsiteX0" y="connsiteY0"/>
                    </a:cxn>
                    <a:cxn ang="0">
                      <a:pos x="connsiteX1" y="connsiteY1"/>
                    </a:cxn>
                  </a:cxnLst>
                  <a:rect l="l" t="t" r="r" b="b"/>
                  <a:pathLst>
                    <a:path w="528638" h="528638">
                      <a:moveTo>
                        <a:pt x="0" y="0"/>
                      </a:moveTo>
                      <a:lnTo>
                        <a:pt x="528638" y="528638"/>
                      </a:lnTo>
                    </a:path>
                  </a:pathLst>
                </a:cu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8" name="Freeform 18">
                  <a:extLst>
                    <a:ext uri="{FF2B5EF4-FFF2-40B4-BE49-F238E27FC236}">
                      <a16:creationId xmlns:a16="http://schemas.microsoft.com/office/drawing/2014/main" id="{9555A256-355F-4FDF-904A-8611D1D817B1}"/>
                    </a:ext>
                  </a:extLst>
                </p:cNvPr>
                <p:cNvSpPr/>
                <p:nvPr/>
              </p:nvSpPr>
              <p:spPr>
                <a:xfrm>
                  <a:off x="5962650" y="890588"/>
                  <a:ext cx="0" cy="876300"/>
                </a:xfrm>
                <a:custGeom>
                  <a:avLst/>
                  <a:gdLst>
                    <a:gd name="connsiteX0" fmla="*/ 0 w 80962"/>
                    <a:gd name="connsiteY0" fmla="*/ 0 h 876300"/>
                    <a:gd name="connsiteX1" fmla="*/ 0 w 80962"/>
                    <a:gd name="connsiteY1" fmla="*/ 876300 h 876300"/>
                    <a:gd name="connsiteX2" fmla="*/ 80962 w 80962"/>
                    <a:gd name="connsiteY2" fmla="*/ 876300 h 876300"/>
                    <a:gd name="connsiteX0" fmla="*/ 0 w 0"/>
                    <a:gd name="connsiteY0" fmla="*/ 0 h 876300"/>
                    <a:gd name="connsiteX1" fmla="*/ 0 w 0"/>
                    <a:gd name="connsiteY1" fmla="*/ 876300 h 876300"/>
                  </a:gdLst>
                  <a:ahLst/>
                  <a:cxnLst>
                    <a:cxn ang="0">
                      <a:pos x="connsiteX0" y="connsiteY0"/>
                    </a:cxn>
                    <a:cxn ang="0">
                      <a:pos x="connsiteX1" y="connsiteY1"/>
                    </a:cxn>
                  </a:cxnLst>
                  <a:rect l="l" t="t" r="r" b="b"/>
                  <a:pathLst>
                    <a:path h="876300">
                      <a:moveTo>
                        <a:pt x="0" y="0"/>
                      </a:moveTo>
                      <a:lnTo>
                        <a:pt x="0" y="876300"/>
                      </a:lnTo>
                    </a:path>
                  </a:pathLst>
                </a:cu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9" name="Freeform 19">
                  <a:extLst>
                    <a:ext uri="{FF2B5EF4-FFF2-40B4-BE49-F238E27FC236}">
                      <a16:creationId xmlns:a16="http://schemas.microsoft.com/office/drawing/2014/main" id="{C43CAC93-81E6-4701-B2BE-A60BF9E8DBA1}"/>
                    </a:ext>
                  </a:extLst>
                </p:cNvPr>
                <p:cNvSpPr/>
                <p:nvPr/>
              </p:nvSpPr>
              <p:spPr>
                <a:xfrm rot="1800000">
                  <a:off x="7076743" y="1263114"/>
                  <a:ext cx="0" cy="1188720"/>
                </a:xfrm>
                <a:custGeom>
                  <a:avLst/>
                  <a:gdLst>
                    <a:gd name="connsiteX0" fmla="*/ 0 w 514350"/>
                    <a:gd name="connsiteY0" fmla="*/ 1062037 h 1062037"/>
                    <a:gd name="connsiteX1" fmla="*/ 0 w 514350"/>
                    <a:gd name="connsiteY1" fmla="*/ 0 h 1062037"/>
                    <a:gd name="connsiteX2" fmla="*/ 514350 w 514350"/>
                    <a:gd name="connsiteY2" fmla="*/ 0 h 1062037"/>
                    <a:gd name="connsiteX0" fmla="*/ 0 w 0"/>
                    <a:gd name="connsiteY0" fmla="*/ 1062037 h 1062037"/>
                    <a:gd name="connsiteX1" fmla="*/ 0 w 0"/>
                    <a:gd name="connsiteY1" fmla="*/ 0 h 1062037"/>
                  </a:gdLst>
                  <a:ahLst/>
                  <a:cxnLst>
                    <a:cxn ang="0">
                      <a:pos x="connsiteX0" y="connsiteY0"/>
                    </a:cxn>
                    <a:cxn ang="0">
                      <a:pos x="connsiteX1" y="connsiteY1"/>
                    </a:cxn>
                  </a:cxnLst>
                  <a:rect l="l" t="t" r="r" b="b"/>
                  <a:pathLst>
                    <a:path h="1062037">
                      <a:moveTo>
                        <a:pt x="0" y="1062037"/>
                      </a:moveTo>
                      <a:lnTo>
                        <a:pt x="0" y="0"/>
                      </a:lnTo>
                    </a:path>
                  </a:pathLst>
                </a:cu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0" name="Freeform 20">
                  <a:extLst>
                    <a:ext uri="{FF2B5EF4-FFF2-40B4-BE49-F238E27FC236}">
                      <a16:creationId xmlns:a16="http://schemas.microsoft.com/office/drawing/2014/main" id="{819AE209-60AB-4C42-954B-236CE25D7DDD}"/>
                    </a:ext>
                  </a:extLst>
                </p:cNvPr>
                <p:cNvSpPr/>
                <p:nvPr/>
              </p:nvSpPr>
              <p:spPr>
                <a:xfrm rot="900000">
                  <a:off x="7377116" y="2305057"/>
                  <a:ext cx="333375" cy="333375"/>
                </a:xfrm>
                <a:custGeom>
                  <a:avLst/>
                  <a:gdLst>
                    <a:gd name="connsiteX0" fmla="*/ 0 w 519113"/>
                    <a:gd name="connsiteY0" fmla="*/ 333375 h 333375"/>
                    <a:gd name="connsiteX1" fmla="*/ 333375 w 519113"/>
                    <a:gd name="connsiteY1" fmla="*/ 0 h 333375"/>
                    <a:gd name="connsiteX2" fmla="*/ 519113 w 519113"/>
                    <a:gd name="connsiteY2" fmla="*/ 0 h 333375"/>
                    <a:gd name="connsiteX0" fmla="*/ 0 w 333375"/>
                    <a:gd name="connsiteY0" fmla="*/ 333375 h 333375"/>
                    <a:gd name="connsiteX1" fmla="*/ 333375 w 333375"/>
                    <a:gd name="connsiteY1" fmla="*/ 0 h 333375"/>
                  </a:gdLst>
                  <a:ahLst/>
                  <a:cxnLst>
                    <a:cxn ang="0">
                      <a:pos x="connsiteX0" y="connsiteY0"/>
                    </a:cxn>
                    <a:cxn ang="0">
                      <a:pos x="connsiteX1" y="connsiteY1"/>
                    </a:cxn>
                  </a:cxnLst>
                  <a:rect l="l" t="t" r="r" b="b"/>
                  <a:pathLst>
                    <a:path w="333375" h="333375">
                      <a:moveTo>
                        <a:pt x="0" y="333375"/>
                      </a:moveTo>
                      <a:lnTo>
                        <a:pt x="333375" y="0"/>
                      </a:lnTo>
                    </a:path>
                  </a:pathLst>
                </a:cu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1" name="Freeform 21">
                  <a:extLst>
                    <a:ext uri="{FF2B5EF4-FFF2-40B4-BE49-F238E27FC236}">
                      <a16:creationId xmlns:a16="http://schemas.microsoft.com/office/drawing/2014/main" id="{0AEFB353-E94F-4DBE-81CA-E3A588A26E96}"/>
                    </a:ext>
                  </a:extLst>
                </p:cNvPr>
                <p:cNvSpPr/>
                <p:nvPr/>
              </p:nvSpPr>
              <p:spPr>
                <a:xfrm rot="20700000">
                  <a:off x="5250906" y="4200003"/>
                  <a:ext cx="503550" cy="457772"/>
                </a:xfrm>
                <a:custGeom>
                  <a:avLst/>
                  <a:gdLst>
                    <a:gd name="connsiteX0" fmla="*/ 502920 w 502920"/>
                    <a:gd name="connsiteY0" fmla="*/ 0 h 899160"/>
                    <a:gd name="connsiteX1" fmla="*/ 0 w 502920"/>
                    <a:gd name="connsiteY1" fmla="*/ 502920 h 899160"/>
                    <a:gd name="connsiteX2" fmla="*/ 0 w 502920"/>
                    <a:gd name="connsiteY2" fmla="*/ 899160 h 899160"/>
                    <a:gd name="connsiteX0" fmla="*/ 502920 w 502920"/>
                    <a:gd name="connsiteY0" fmla="*/ 0 h 502920"/>
                    <a:gd name="connsiteX1" fmla="*/ 0 w 502920"/>
                    <a:gd name="connsiteY1" fmla="*/ 502920 h 502920"/>
                  </a:gdLst>
                  <a:ahLst/>
                  <a:cxnLst>
                    <a:cxn ang="0">
                      <a:pos x="connsiteX0" y="connsiteY0"/>
                    </a:cxn>
                    <a:cxn ang="0">
                      <a:pos x="connsiteX1" y="connsiteY1"/>
                    </a:cxn>
                  </a:cxnLst>
                  <a:rect l="l" t="t" r="r" b="b"/>
                  <a:pathLst>
                    <a:path w="502920" h="502920">
                      <a:moveTo>
                        <a:pt x="502920" y="0"/>
                      </a:moveTo>
                      <a:lnTo>
                        <a:pt x="0" y="502920"/>
                      </a:lnTo>
                    </a:path>
                  </a:pathLst>
                </a:cu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2" name="Freeform 22">
                  <a:extLst>
                    <a:ext uri="{FF2B5EF4-FFF2-40B4-BE49-F238E27FC236}">
                      <a16:creationId xmlns:a16="http://schemas.microsoft.com/office/drawing/2014/main" id="{94F7E0B4-DB6C-49F2-B4CA-8A3839A2CF58}"/>
                    </a:ext>
                  </a:extLst>
                </p:cNvPr>
                <p:cNvSpPr/>
                <p:nvPr/>
              </p:nvSpPr>
              <p:spPr>
                <a:xfrm>
                  <a:off x="7655720" y="4407694"/>
                  <a:ext cx="290512" cy="290512"/>
                </a:xfrm>
                <a:custGeom>
                  <a:avLst/>
                  <a:gdLst>
                    <a:gd name="connsiteX0" fmla="*/ 338137 w 338137"/>
                    <a:gd name="connsiteY0" fmla="*/ 290512 h 290512"/>
                    <a:gd name="connsiteX1" fmla="*/ 47625 w 338137"/>
                    <a:gd name="connsiteY1" fmla="*/ 0 h 290512"/>
                    <a:gd name="connsiteX2" fmla="*/ 0 w 338137"/>
                    <a:gd name="connsiteY2" fmla="*/ 0 h 290512"/>
                    <a:gd name="connsiteX0" fmla="*/ 290512 w 290512"/>
                    <a:gd name="connsiteY0" fmla="*/ 290512 h 290512"/>
                    <a:gd name="connsiteX1" fmla="*/ 0 w 290512"/>
                    <a:gd name="connsiteY1" fmla="*/ 0 h 290512"/>
                  </a:gdLst>
                  <a:ahLst/>
                  <a:cxnLst>
                    <a:cxn ang="0">
                      <a:pos x="connsiteX0" y="connsiteY0"/>
                    </a:cxn>
                    <a:cxn ang="0">
                      <a:pos x="connsiteX1" y="connsiteY1"/>
                    </a:cxn>
                  </a:cxnLst>
                  <a:rect l="l" t="t" r="r" b="b"/>
                  <a:pathLst>
                    <a:path w="290512" h="290512">
                      <a:moveTo>
                        <a:pt x="290512" y="290512"/>
                      </a:moveTo>
                      <a:lnTo>
                        <a:pt x="0" y="0"/>
                      </a:lnTo>
                    </a:path>
                  </a:pathLst>
                </a:cu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3" name="Freeform 23">
                  <a:extLst>
                    <a:ext uri="{FF2B5EF4-FFF2-40B4-BE49-F238E27FC236}">
                      <a16:creationId xmlns:a16="http://schemas.microsoft.com/office/drawing/2014/main" id="{CEE49F1F-4FDD-4CD7-BDD4-9EB14FC6DE25}"/>
                    </a:ext>
                  </a:extLst>
                </p:cNvPr>
                <p:cNvSpPr/>
                <p:nvPr/>
              </p:nvSpPr>
              <p:spPr>
                <a:xfrm>
                  <a:off x="4655344" y="5033962"/>
                  <a:ext cx="302419" cy="302419"/>
                </a:xfrm>
                <a:custGeom>
                  <a:avLst/>
                  <a:gdLst>
                    <a:gd name="connsiteX0" fmla="*/ 0 w 302419"/>
                    <a:gd name="connsiteY0" fmla="*/ 357187 h 357187"/>
                    <a:gd name="connsiteX1" fmla="*/ 302419 w 302419"/>
                    <a:gd name="connsiteY1" fmla="*/ 54768 h 357187"/>
                    <a:gd name="connsiteX2" fmla="*/ 302419 w 302419"/>
                    <a:gd name="connsiteY2" fmla="*/ 0 h 357187"/>
                    <a:gd name="connsiteX0" fmla="*/ 0 w 302419"/>
                    <a:gd name="connsiteY0" fmla="*/ 302419 h 302419"/>
                    <a:gd name="connsiteX1" fmla="*/ 302419 w 302419"/>
                    <a:gd name="connsiteY1" fmla="*/ 0 h 302419"/>
                  </a:gdLst>
                  <a:ahLst/>
                  <a:cxnLst>
                    <a:cxn ang="0">
                      <a:pos x="connsiteX0" y="connsiteY0"/>
                    </a:cxn>
                    <a:cxn ang="0">
                      <a:pos x="connsiteX1" y="connsiteY1"/>
                    </a:cxn>
                  </a:cxnLst>
                  <a:rect l="l" t="t" r="r" b="b"/>
                  <a:pathLst>
                    <a:path w="302419" h="302419">
                      <a:moveTo>
                        <a:pt x="0" y="302419"/>
                      </a:moveTo>
                      <a:lnTo>
                        <a:pt x="302419" y="0"/>
                      </a:lnTo>
                    </a:path>
                  </a:pathLst>
                </a:cu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4" name="Freeform 24">
                  <a:extLst>
                    <a:ext uri="{FF2B5EF4-FFF2-40B4-BE49-F238E27FC236}">
                      <a16:creationId xmlns:a16="http://schemas.microsoft.com/office/drawing/2014/main" id="{A44D603A-7727-4D76-987B-2C416193660F}"/>
                    </a:ext>
                  </a:extLst>
                </p:cNvPr>
                <p:cNvSpPr/>
                <p:nvPr/>
              </p:nvSpPr>
              <p:spPr>
                <a:xfrm>
                  <a:off x="3543150" y="3317828"/>
                  <a:ext cx="416719" cy="0"/>
                </a:xfrm>
                <a:custGeom>
                  <a:avLst/>
                  <a:gdLst>
                    <a:gd name="connsiteX0" fmla="*/ 416719 w 416719"/>
                    <a:gd name="connsiteY0" fmla="*/ 4762 h 4762"/>
                    <a:gd name="connsiteX1" fmla="*/ 0 w 416719"/>
                    <a:gd name="connsiteY1" fmla="*/ 4762 h 4762"/>
                    <a:gd name="connsiteX2" fmla="*/ 0 w 416719"/>
                    <a:gd name="connsiteY2" fmla="*/ 0 h 4762"/>
                    <a:gd name="connsiteX0" fmla="*/ 10000 w 10000"/>
                    <a:gd name="connsiteY0" fmla="*/ 0 h 0"/>
                    <a:gd name="connsiteX1" fmla="*/ 0 w 10000"/>
                    <a:gd name="connsiteY1" fmla="*/ 0 h 0"/>
                  </a:gdLst>
                  <a:ahLst/>
                  <a:cxnLst>
                    <a:cxn ang="0">
                      <a:pos x="connsiteX0" y="connsiteY0"/>
                    </a:cxn>
                    <a:cxn ang="0">
                      <a:pos x="connsiteX1" y="connsiteY1"/>
                    </a:cxn>
                  </a:cxnLst>
                  <a:rect l="l" t="t" r="r" b="b"/>
                  <a:pathLst>
                    <a:path w="10000">
                      <a:moveTo>
                        <a:pt x="10000" y="0"/>
                      </a:moveTo>
                      <a:lnTo>
                        <a:pt x="0" y="0"/>
                      </a:lnTo>
                    </a:path>
                  </a:pathLst>
                </a:cu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5" name="Freeform 25">
                  <a:extLst>
                    <a:ext uri="{FF2B5EF4-FFF2-40B4-BE49-F238E27FC236}">
                      <a16:creationId xmlns:a16="http://schemas.microsoft.com/office/drawing/2014/main" id="{8AC565B3-5E6E-4BDE-BB93-31392D2B7556}"/>
                    </a:ext>
                  </a:extLst>
                </p:cNvPr>
                <p:cNvSpPr/>
                <p:nvPr/>
              </p:nvSpPr>
              <p:spPr>
                <a:xfrm>
                  <a:off x="4417214" y="3329285"/>
                  <a:ext cx="680151" cy="0"/>
                </a:xfrm>
                <a:custGeom>
                  <a:avLst/>
                  <a:gdLst>
                    <a:gd name="connsiteX0" fmla="*/ 0 w 666750"/>
                    <a:gd name="connsiteY0" fmla="*/ 0 h 28575"/>
                    <a:gd name="connsiteX1" fmla="*/ 666750 w 666750"/>
                    <a:gd name="connsiteY1" fmla="*/ 0 h 28575"/>
                    <a:gd name="connsiteX2" fmla="*/ 666750 w 666750"/>
                    <a:gd name="connsiteY2" fmla="*/ 28575 h 28575"/>
                    <a:gd name="connsiteX0" fmla="*/ 0 w 666750"/>
                    <a:gd name="connsiteY0" fmla="*/ 0 h 0"/>
                    <a:gd name="connsiteX1" fmla="*/ 666750 w 666750"/>
                    <a:gd name="connsiteY1" fmla="*/ 0 h 0"/>
                  </a:gdLst>
                  <a:ahLst/>
                  <a:cxnLst>
                    <a:cxn ang="0">
                      <a:pos x="connsiteX0" y="connsiteY0"/>
                    </a:cxn>
                    <a:cxn ang="0">
                      <a:pos x="connsiteX1" y="connsiteY1"/>
                    </a:cxn>
                  </a:cxnLst>
                  <a:rect l="l" t="t" r="r" b="b"/>
                  <a:pathLst>
                    <a:path w="666750">
                      <a:moveTo>
                        <a:pt x="0" y="0"/>
                      </a:moveTo>
                      <a:lnTo>
                        <a:pt x="666750" y="0"/>
                      </a:lnTo>
                    </a:path>
                  </a:pathLst>
                </a:cu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grpSp>
          <p:nvGrpSpPr>
            <p:cNvPr id="196" name="Group 195">
              <a:extLst>
                <a:ext uri="{FF2B5EF4-FFF2-40B4-BE49-F238E27FC236}">
                  <a16:creationId xmlns:a16="http://schemas.microsoft.com/office/drawing/2014/main" id="{07CA4F8C-0C38-4C12-B2C4-849E94531C97}"/>
                </a:ext>
              </a:extLst>
            </p:cNvPr>
            <p:cNvGrpSpPr/>
            <p:nvPr/>
          </p:nvGrpSpPr>
          <p:grpSpPr>
            <a:xfrm>
              <a:off x="6507248" y="1716417"/>
              <a:ext cx="2981295" cy="2978863"/>
              <a:chOff x="4417069" y="1762125"/>
              <a:chExt cx="3102347" cy="3099816"/>
            </a:xfrm>
          </p:grpSpPr>
          <p:sp>
            <p:nvSpPr>
              <p:cNvPr id="202" name="Arc 201">
                <a:extLst>
                  <a:ext uri="{FF2B5EF4-FFF2-40B4-BE49-F238E27FC236}">
                    <a16:creationId xmlns:a16="http://schemas.microsoft.com/office/drawing/2014/main" id="{B991D3C1-01A8-4103-AE38-FA91FF9359D2}"/>
                  </a:ext>
                </a:extLst>
              </p:cNvPr>
              <p:cNvSpPr/>
              <p:nvPr/>
            </p:nvSpPr>
            <p:spPr>
              <a:xfrm>
                <a:off x="4419600" y="1762125"/>
                <a:ext cx="3099816" cy="3099816"/>
              </a:xfrm>
              <a:prstGeom prst="arc">
                <a:avLst>
                  <a:gd name="adj1" fmla="val 10757028"/>
                  <a:gd name="adj2" fmla="val 16184999"/>
                </a:avLst>
              </a:pr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03" name="Arc 202">
                <a:extLst>
                  <a:ext uri="{FF2B5EF4-FFF2-40B4-BE49-F238E27FC236}">
                    <a16:creationId xmlns:a16="http://schemas.microsoft.com/office/drawing/2014/main" id="{22DA0EB8-7F0D-442C-B299-3D86610465D6}"/>
                  </a:ext>
                </a:extLst>
              </p:cNvPr>
              <p:cNvSpPr/>
              <p:nvPr/>
            </p:nvSpPr>
            <p:spPr>
              <a:xfrm>
                <a:off x="4417069" y="1762125"/>
                <a:ext cx="3099816" cy="3099816"/>
              </a:xfrm>
              <a:prstGeom prst="arc">
                <a:avLst>
                  <a:gd name="adj1" fmla="val 19946301"/>
                  <a:gd name="adj2" fmla="val 1635277"/>
                </a:avLst>
              </a:pr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04" name="Arc 203">
                <a:extLst>
                  <a:ext uri="{FF2B5EF4-FFF2-40B4-BE49-F238E27FC236}">
                    <a16:creationId xmlns:a16="http://schemas.microsoft.com/office/drawing/2014/main" id="{67B29808-2F0E-4B01-8FC0-B7E54FDAF67B}"/>
                  </a:ext>
                </a:extLst>
              </p:cNvPr>
              <p:cNvSpPr/>
              <p:nvPr/>
            </p:nvSpPr>
            <p:spPr>
              <a:xfrm>
                <a:off x="4419600" y="1762125"/>
                <a:ext cx="3099816" cy="3099816"/>
              </a:xfrm>
              <a:prstGeom prst="arc">
                <a:avLst>
                  <a:gd name="adj1" fmla="val 6900143"/>
                  <a:gd name="adj2" fmla="val 9181594"/>
                </a:avLst>
              </a:pr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197" name="Group 196">
              <a:extLst>
                <a:ext uri="{FF2B5EF4-FFF2-40B4-BE49-F238E27FC236}">
                  <a16:creationId xmlns:a16="http://schemas.microsoft.com/office/drawing/2014/main" id="{81DE7EB0-4DFD-4B91-B044-14E15406BFA6}"/>
                </a:ext>
              </a:extLst>
            </p:cNvPr>
            <p:cNvGrpSpPr/>
            <p:nvPr/>
          </p:nvGrpSpPr>
          <p:grpSpPr>
            <a:xfrm>
              <a:off x="6070321" y="1269760"/>
              <a:ext cx="3860015" cy="3864879"/>
              <a:chOff x="3952875" y="1268757"/>
              <a:chExt cx="4016747" cy="4021809"/>
            </a:xfrm>
          </p:grpSpPr>
          <p:sp>
            <p:nvSpPr>
              <p:cNvPr id="199" name="Arc 198">
                <a:extLst>
                  <a:ext uri="{FF2B5EF4-FFF2-40B4-BE49-F238E27FC236}">
                    <a16:creationId xmlns:a16="http://schemas.microsoft.com/office/drawing/2014/main" id="{16C77242-D79B-4C0F-AFEC-6BB59C4D4B79}"/>
                  </a:ext>
                </a:extLst>
              </p:cNvPr>
              <p:cNvSpPr/>
              <p:nvPr/>
            </p:nvSpPr>
            <p:spPr>
              <a:xfrm>
                <a:off x="3952875" y="1276350"/>
                <a:ext cx="4014216" cy="4014216"/>
              </a:xfrm>
              <a:prstGeom prst="arc">
                <a:avLst>
                  <a:gd name="adj1" fmla="val 10793634"/>
                  <a:gd name="adj2" fmla="val 13607592"/>
                </a:avLst>
              </a:pr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00" name="Arc 199">
                <a:extLst>
                  <a:ext uri="{FF2B5EF4-FFF2-40B4-BE49-F238E27FC236}">
                    <a16:creationId xmlns:a16="http://schemas.microsoft.com/office/drawing/2014/main" id="{00C5A221-042D-4C37-B1C1-B34249BDF869}"/>
                  </a:ext>
                </a:extLst>
              </p:cNvPr>
              <p:cNvSpPr/>
              <p:nvPr/>
            </p:nvSpPr>
            <p:spPr>
              <a:xfrm>
                <a:off x="3952875" y="1276350"/>
                <a:ext cx="4014216" cy="4014216"/>
              </a:xfrm>
              <a:prstGeom prst="arc">
                <a:avLst>
                  <a:gd name="adj1" fmla="val 19906186"/>
                  <a:gd name="adj2" fmla="val 1980349"/>
                </a:avLst>
              </a:pr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01" name="Arc 200">
                <a:extLst>
                  <a:ext uri="{FF2B5EF4-FFF2-40B4-BE49-F238E27FC236}">
                    <a16:creationId xmlns:a16="http://schemas.microsoft.com/office/drawing/2014/main" id="{F7D16EFC-338F-4B2A-8969-BD8E9866C24B}"/>
                  </a:ext>
                </a:extLst>
              </p:cNvPr>
              <p:cNvSpPr/>
              <p:nvPr/>
            </p:nvSpPr>
            <p:spPr>
              <a:xfrm>
                <a:off x="3955406" y="1268757"/>
                <a:ext cx="4014216" cy="4014217"/>
              </a:xfrm>
              <a:prstGeom prst="arc">
                <a:avLst>
                  <a:gd name="adj1" fmla="val 3930875"/>
                  <a:gd name="adj2" fmla="val 7213572"/>
                </a:avLst>
              </a:prstGeom>
              <a:noFill/>
              <a:ln w="12700" cap="rnd" cmpd="sng" algn="ctr">
                <a:solidFill>
                  <a:schemeClr val="bg2"/>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sp>
          <p:nvSpPr>
            <p:cNvPr id="198" name="Oval 197">
              <a:extLst>
                <a:ext uri="{FF2B5EF4-FFF2-40B4-BE49-F238E27FC236}">
                  <a16:creationId xmlns:a16="http://schemas.microsoft.com/office/drawing/2014/main" id="{C1039BB7-EDE3-4EDE-B280-FBCEDB6F8F01}"/>
                </a:ext>
              </a:extLst>
            </p:cNvPr>
            <p:cNvSpPr/>
            <p:nvPr/>
          </p:nvSpPr>
          <p:spPr>
            <a:xfrm>
              <a:off x="7971690" y="2322055"/>
              <a:ext cx="88112" cy="91116"/>
            </a:xfrm>
            <a:prstGeom prst="ellipse">
              <a:avLst/>
            </a:prstGeom>
            <a:solidFill>
              <a:schemeClr val="bg2"/>
            </a:solidFill>
            <a:ln w="12700" cap="rnd" cmpd="sng" algn="ctr">
              <a:no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119" name="Group 118">
            <a:extLst>
              <a:ext uri="{FF2B5EF4-FFF2-40B4-BE49-F238E27FC236}">
                <a16:creationId xmlns:a16="http://schemas.microsoft.com/office/drawing/2014/main" id="{F13B44BF-96EE-4A1D-8542-F6A8C8384F5C}"/>
              </a:ext>
            </a:extLst>
          </p:cNvPr>
          <p:cNvGrpSpPr/>
          <p:nvPr/>
        </p:nvGrpSpPr>
        <p:grpSpPr>
          <a:xfrm>
            <a:off x="246643" y="395893"/>
            <a:ext cx="5310735" cy="5325112"/>
            <a:chOff x="5346178" y="543422"/>
            <a:chExt cx="5310735" cy="5325112"/>
          </a:xfrm>
        </p:grpSpPr>
        <p:grpSp>
          <p:nvGrpSpPr>
            <p:cNvPr id="120" name="Group 119">
              <a:extLst>
                <a:ext uri="{FF2B5EF4-FFF2-40B4-BE49-F238E27FC236}">
                  <a16:creationId xmlns:a16="http://schemas.microsoft.com/office/drawing/2014/main" id="{901BCB95-D835-4970-AA43-82C387FA7F07}"/>
                </a:ext>
              </a:extLst>
            </p:cNvPr>
            <p:cNvGrpSpPr/>
            <p:nvPr/>
          </p:nvGrpSpPr>
          <p:grpSpPr>
            <a:xfrm>
              <a:off x="5857310" y="1547682"/>
              <a:ext cx="511610" cy="515159"/>
              <a:chOff x="5857310" y="1547682"/>
              <a:chExt cx="511610" cy="515159"/>
            </a:xfrm>
          </p:grpSpPr>
          <p:sp>
            <p:nvSpPr>
              <p:cNvPr id="191" name="Oval 190">
                <a:extLst>
                  <a:ext uri="{FF2B5EF4-FFF2-40B4-BE49-F238E27FC236}">
                    <a16:creationId xmlns:a16="http://schemas.microsoft.com/office/drawing/2014/main" id="{1FC2BEC5-DCA7-47EB-912E-B3A2F3FCCCEA}"/>
                  </a:ext>
                </a:extLst>
              </p:cNvPr>
              <p:cNvSpPr/>
              <p:nvPr/>
            </p:nvSpPr>
            <p:spPr>
              <a:xfrm>
                <a:off x="5857310" y="1547682"/>
                <a:ext cx="511610" cy="515159"/>
              </a:xfrm>
              <a:prstGeom prst="ellipse">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2" name="Freeform: Shape 191">
                <a:extLst>
                  <a:ext uri="{FF2B5EF4-FFF2-40B4-BE49-F238E27FC236}">
                    <a16:creationId xmlns:a16="http://schemas.microsoft.com/office/drawing/2014/main" id="{16FBB395-DB2C-4CD9-BB1A-AEB1A74EE522}"/>
                  </a:ext>
                </a:extLst>
              </p:cNvPr>
              <p:cNvSpPr/>
              <p:nvPr/>
            </p:nvSpPr>
            <p:spPr>
              <a:xfrm rot="19822319">
                <a:off x="5942394" y="1644610"/>
                <a:ext cx="341442" cy="321302"/>
              </a:xfrm>
              <a:custGeom>
                <a:avLst/>
                <a:gdLst>
                  <a:gd name="connsiteX0" fmla="*/ 339201 w 604457"/>
                  <a:gd name="connsiteY0" fmla="*/ 509279 h 568801"/>
                  <a:gd name="connsiteX1" fmla="*/ 339717 w 604457"/>
                  <a:gd name="connsiteY1" fmla="*/ 509586 h 568801"/>
                  <a:gd name="connsiteX2" fmla="*/ 340245 w 604457"/>
                  <a:gd name="connsiteY2" fmla="*/ 509873 h 568801"/>
                  <a:gd name="connsiteX3" fmla="*/ 340234 w 604457"/>
                  <a:gd name="connsiteY3" fmla="*/ 509894 h 568801"/>
                  <a:gd name="connsiteX4" fmla="*/ 344688 w 604457"/>
                  <a:gd name="connsiteY4" fmla="*/ 512548 h 568801"/>
                  <a:gd name="connsiteX5" fmla="*/ 347279 w 604457"/>
                  <a:gd name="connsiteY5" fmla="*/ 519470 h 568801"/>
                  <a:gd name="connsiteX6" fmla="*/ 339492 w 604457"/>
                  <a:gd name="connsiteY6" fmla="*/ 533651 h 568801"/>
                  <a:gd name="connsiteX7" fmla="*/ 336671 w 604457"/>
                  <a:gd name="connsiteY7" fmla="*/ 530797 h 568801"/>
                  <a:gd name="connsiteX8" fmla="*/ 343177 w 604457"/>
                  <a:gd name="connsiteY8" fmla="*/ 519358 h 568801"/>
                  <a:gd name="connsiteX9" fmla="*/ 341318 w 604457"/>
                  <a:gd name="connsiteY9" fmla="*/ 518718 h 568801"/>
                  <a:gd name="connsiteX10" fmla="*/ 322831 w 604457"/>
                  <a:gd name="connsiteY10" fmla="*/ 550979 h 568801"/>
                  <a:gd name="connsiteX11" fmla="*/ 318168 w 604457"/>
                  <a:gd name="connsiteY11" fmla="*/ 548189 h 568801"/>
                  <a:gd name="connsiteX12" fmla="*/ 329554 w 604457"/>
                  <a:gd name="connsiteY12" fmla="*/ 528416 h 568801"/>
                  <a:gd name="connsiteX13" fmla="*/ 329169 w 604457"/>
                  <a:gd name="connsiteY13" fmla="*/ 528133 h 568801"/>
                  <a:gd name="connsiteX14" fmla="*/ 328730 w 604457"/>
                  <a:gd name="connsiteY14" fmla="*/ 527947 h 568801"/>
                  <a:gd name="connsiteX15" fmla="*/ 317555 w 604457"/>
                  <a:gd name="connsiteY15" fmla="*/ 547840 h 568801"/>
                  <a:gd name="connsiteX16" fmla="*/ 312774 w 604457"/>
                  <a:gd name="connsiteY16" fmla="*/ 545259 h 568801"/>
                  <a:gd name="connsiteX17" fmla="*/ 331050 w 604457"/>
                  <a:gd name="connsiteY17" fmla="*/ 512879 h 568801"/>
                  <a:gd name="connsiteX18" fmla="*/ 329550 w 604457"/>
                  <a:gd name="connsiteY18" fmla="*/ 511608 h 568801"/>
                  <a:gd name="connsiteX19" fmla="*/ 323045 w 604457"/>
                  <a:gd name="connsiteY19" fmla="*/ 523047 h 568801"/>
                  <a:gd name="connsiteX20" fmla="*/ 319149 w 604457"/>
                  <a:gd name="connsiteY20" fmla="*/ 522082 h 568801"/>
                  <a:gd name="connsiteX21" fmla="*/ 327357 w 604457"/>
                  <a:gd name="connsiteY21" fmla="*/ 508140 h 568801"/>
                  <a:gd name="connsiteX22" fmla="*/ 334631 w 604457"/>
                  <a:gd name="connsiteY22" fmla="*/ 506828 h 568801"/>
                  <a:gd name="connsiteX23" fmla="*/ 339189 w 604457"/>
                  <a:gd name="connsiteY23" fmla="*/ 509299 h 568801"/>
                  <a:gd name="connsiteX24" fmla="*/ 344956 w 604457"/>
                  <a:gd name="connsiteY24" fmla="*/ 500377 h 568801"/>
                  <a:gd name="connsiteX25" fmla="*/ 346693 w 604457"/>
                  <a:gd name="connsiteY25" fmla="*/ 506694 h 568801"/>
                  <a:gd name="connsiteX26" fmla="*/ 340375 w 604457"/>
                  <a:gd name="connsiteY26" fmla="*/ 508431 h 568801"/>
                  <a:gd name="connsiteX27" fmla="*/ 338639 w 604457"/>
                  <a:gd name="connsiteY27" fmla="*/ 502113 h 568801"/>
                  <a:gd name="connsiteX28" fmla="*/ 344956 w 604457"/>
                  <a:gd name="connsiteY28" fmla="*/ 500377 h 568801"/>
                  <a:gd name="connsiteX29" fmla="*/ 348714 w 604457"/>
                  <a:gd name="connsiteY29" fmla="*/ 493768 h 568801"/>
                  <a:gd name="connsiteX30" fmla="*/ 299056 w 604457"/>
                  <a:gd name="connsiteY30" fmla="*/ 507420 h 568801"/>
                  <a:gd name="connsiteX31" fmla="*/ 312708 w 604457"/>
                  <a:gd name="connsiteY31" fmla="*/ 557078 h 568801"/>
                  <a:gd name="connsiteX32" fmla="*/ 362366 w 604457"/>
                  <a:gd name="connsiteY32" fmla="*/ 543426 h 568801"/>
                  <a:gd name="connsiteX33" fmla="*/ 348714 w 604457"/>
                  <a:gd name="connsiteY33" fmla="*/ 493768 h 568801"/>
                  <a:gd name="connsiteX34" fmla="*/ 36807 w 604457"/>
                  <a:gd name="connsiteY34" fmla="*/ 294322 h 568801"/>
                  <a:gd name="connsiteX35" fmla="*/ 37181 w 604457"/>
                  <a:gd name="connsiteY35" fmla="*/ 294545 h 568801"/>
                  <a:gd name="connsiteX36" fmla="*/ 37564 w 604457"/>
                  <a:gd name="connsiteY36" fmla="*/ 294753 h 568801"/>
                  <a:gd name="connsiteX37" fmla="*/ 37555 w 604457"/>
                  <a:gd name="connsiteY37" fmla="*/ 294769 h 568801"/>
                  <a:gd name="connsiteX38" fmla="*/ 40780 w 604457"/>
                  <a:gd name="connsiteY38" fmla="*/ 296689 h 568801"/>
                  <a:gd name="connsiteX39" fmla="*/ 42656 w 604457"/>
                  <a:gd name="connsiteY39" fmla="*/ 301701 h 568801"/>
                  <a:gd name="connsiteX40" fmla="*/ 37018 w 604457"/>
                  <a:gd name="connsiteY40" fmla="*/ 311968 h 568801"/>
                  <a:gd name="connsiteX41" fmla="*/ 34976 w 604457"/>
                  <a:gd name="connsiteY41" fmla="*/ 309901 h 568801"/>
                  <a:gd name="connsiteX42" fmla="*/ 39685 w 604457"/>
                  <a:gd name="connsiteY42" fmla="*/ 301621 h 568801"/>
                  <a:gd name="connsiteX43" fmla="*/ 38340 w 604457"/>
                  <a:gd name="connsiteY43" fmla="*/ 301157 h 568801"/>
                  <a:gd name="connsiteX44" fmla="*/ 24956 w 604457"/>
                  <a:gd name="connsiteY44" fmla="*/ 324514 h 568801"/>
                  <a:gd name="connsiteX45" fmla="*/ 21580 w 604457"/>
                  <a:gd name="connsiteY45" fmla="*/ 322493 h 568801"/>
                  <a:gd name="connsiteX46" fmla="*/ 29822 w 604457"/>
                  <a:gd name="connsiteY46" fmla="*/ 308177 h 568801"/>
                  <a:gd name="connsiteX47" fmla="*/ 29544 w 604457"/>
                  <a:gd name="connsiteY47" fmla="*/ 307973 h 568801"/>
                  <a:gd name="connsiteX48" fmla="*/ 29226 w 604457"/>
                  <a:gd name="connsiteY48" fmla="*/ 307838 h 568801"/>
                  <a:gd name="connsiteX49" fmla="*/ 21136 w 604457"/>
                  <a:gd name="connsiteY49" fmla="*/ 322240 h 568801"/>
                  <a:gd name="connsiteX50" fmla="*/ 17674 w 604457"/>
                  <a:gd name="connsiteY50" fmla="*/ 320373 h 568801"/>
                  <a:gd name="connsiteX51" fmla="*/ 30906 w 604457"/>
                  <a:gd name="connsiteY51" fmla="*/ 296929 h 568801"/>
                  <a:gd name="connsiteX52" fmla="*/ 29820 w 604457"/>
                  <a:gd name="connsiteY52" fmla="*/ 296010 h 568801"/>
                  <a:gd name="connsiteX53" fmla="*/ 25111 w 604457"/>
                  <a:gd name="connsiteY53" fmla="*/ 304290 h 568801"/>
                  <a:gd name="connsiteX54" fmla="*/ 22290 w 604457"/>
                  <a:gd name="connsiteY54" fmla="*/ 303592 h 568801"/>
                  <a:gd name="connsiteX55" fmla="*/ 28233 w 604457"/>
                  <a:gd name="connsiteY55" fmla="*/ 293498 h 568801"/>
                  <a:gd name="connsiteX56" fmla="*/ 33499 w 604457"/>
                  <a:gd name="connsiteY56" fmla="*/ 292548 h 568801"/>
                  <a:gd name="connsiteX57" fmla="*/ 36798 w 604457"/>
                  <a:gd name="connsiteY57" fmla="*/ 294338 h 568801"/>
                  <a:gd name="connsiteX58" fmla="*/ 40974 w 604457"/>
                  <a:gd name="connsiteY58" fmla="*/ 287878 h 568801"/>
                  <a:gd name="connsiteX59" fmla="*/ 42232 w 604457"/>
                  <a:gd name="connsiteY59" fmla="*/ 292450 h 568801"/>
                  <a:gd name="connsiteX60" fmla="*/ 37659 w 604457"/>
                  <a:gd name="connsiteY60" fmla="*/ 293707 h 568801"/>
                  <a:gd name="connsiteX61" fmla="*/ 36401 w 604457"/>
                  <a:gd name="connsiteY61" fmla="*/ 289134 h 568801"/>
                  <a:gd name="connsiteX62" fmla="*/ 40974 w 604457"/>
                  <a:gd name="connsiteY62" fmla="*/ 287878 h 568801"/>
                  <a:gd name="connsiteX63" fmla="*/ 42064 w 604457"/>
                  <a:gd name="connsiteY63" fmla="*/ 285960 h 568801"/>
                  <a:gd name="connsiteX64" fmla="*/ 10610 w 604457"/>
                  <a:gd name="connsiteY64" fmla="*/ 294607 h 568801"/>
                  <a:gd name="connsiteX65" fmla="*/ 19257 w 604457"/>
                  <a:gd name="connsiteY65" fmla="*/ 326061 h 568801"/>
                  <a:gd name="connsiteX66" fmla="*/ 50711 w 604457"/>
                  <a:gd name="connsiteY66" fmla="*/ 317413 h 568801"/>
                  <a:gd name="connsiteX67" fmla="*/ 42064 w 604457"/>
                  <a:gd name="connsiteY67" fmla="*/ 285960 h 568801"/>
                  <a:gd name="connsiteX68" fmla="*/ 238595 w 604457"/>
                  <a:gd name="connsiteY68" fmla="*/ 376987 h 568801"/>
                  <a:gd name="connsiteX69" fmla="*/ 238937 w 604457"/>
                  <a:gd name="connsiteY69" fmla="*/ 377191 h 568801"/>
                  <a:gd name="connsiteX70" fmla="*/ 239287 w 604457"/>
                  <a:gd name="connsiteY70" fmla="*/ 377381 h 568801"/>
                  <a:gd name="connsiteX71" fmla="*/ 239279 w 604457"/>
                  <a:gd name="connsiteY71" fmla="*/ 377394 h 568801"/>
                  <a:gd name="connsiteX72" fmla="*/ 242227 w 604457"/>
                  <a:gd name="connsiteY72" fmla="*/ 379150 h 568801"/>
                  <a:gd name="connsiteX73" fmla="*/ 243940 w 604457"/>
                  <a:gd name="connsiteY73" fmla="*/ 383729 h 568801"/>
                  <a:gd name="connsiteX74" fmla="*/ 238789 w 604457"/>
                  <a:gd name="connsiteY74" fmla="*/ 393111 h 568801"/>
                  <a:gd name="connsiteX75" fmla="*/ 236922 w 604457"/>
                  <a:gd name="connsiteY75" fmla="*/ 391223 h 568801"/>
                  <a:gd name="connsiteX76" fmla="*/ 241226 w 604457"/>
                  <a:gd name="connsiteY76" fmla="*/ 383655 h 568801"/>
                  <a:gd name="connsiteX77" fmla="*/ 239997 w 604457"/>
                  <a:gd name="connsiteY77" fmla="*/ 383233 h 568801"/>
                  <a:gd name="connsiteX78" fmla="*/ 227767 w 604457"/>
                  <a:gd name="connsiteY78" fmla="*/ 404575 h 568801"/>
                  <a:gd name="connsiteX79" fmla="*/ 224682 w 604457"/>
                  <a:gd name="connsiteY79" fmla="*/ 402729 h 568801"/>
                  <a:gd name="connsiteX80" fmla="*/ 232214 w 604457"/>
                  <a:gd name="connsiteY80" fmla="*/ 389648 h 568801"/>
                  <a:gd name="connsiteX81" fmla="*/ 231959 w 604457"/>
                  <a:gd name="connsiteY81" fmla="*/ 389460 h 568801"/>
                  <a:gd name="connsiteX82" fmla="*/ 231669 w 604457"/>
                  <a:gd name="connsiteY82" fmla="*/ 389338 h 568801"/>
                  <a:gd name="connsiteX83" fmla="*/ 224276 w 604457"/>
                  <a:gd name="connsiteY83" fmla="*/ 402499 h 568801"/>
                  <a:gd name="connsiteX84" fmla="*/ 221113 w 604457"/>
                  <a:gd name="connsiteY84" fmla="*/ 400791 h 568801"/>
                  <a:gd name="connsiteX85" fmla="*/ 233204 w 604457"/>
                  <a:gd name="connsiteY85" fmla="*/ 379369 h 568801"/>
                  <a:gd name="connsiteX86" fmla="*/ 232212 w 604457"/>
                  <a:gd name="connsiteY86" fmla="*/ 378529 h 568801"/>
                  <a:gd name="connsiteX87" fmla="*/ 227908 w 604457"/>
                  <a:gd name="connsiteY87" fmla="*/ 386096 h 568801"/>
                  <a:gd name="connsiteX88" fmla="*/ 225331 w 604457"/>
                  <a:gd name="connsiteY88" fmla="*/ 385457 h 568801"/>
                  <a:gd name="connsiteX89" fmla="*/ 230761 w 604457"/>
                  <a:gd name="connsiteY89" fmla="*/ 376233 h 568801"/>
                  <a:gd name="connsiteX90" fmla="*/ 235573 w 604457"/>
                  <a:gd name="connsiteY90" fmla="*/ 375366 h 568801"/>
                  <a:gd name="connsiteX91" fmla="*/ 238587 w 604457"/>
                  <a:gd name="connsiteY91" fmla="*/ 377001 h 568801"/>
                  <a:gd name="connsiteX92" fmla="*/ 242402 w 604457"/>
                  <a:gd name="connsiteY92" fmla="*/ 371098 h 568801"/>
                  <a:gd name="connsiteX93" fmla="*/ 243551 w 604457"/>
                  <a:gd name="connsiteY93" fmla="*/ 375276 h 568801"/>
                  <a:gd name="connsiteX94" fmla="*/ 239373 w 604457"/>
                  <a:gd name="connsiteY94" fmla="*/ 376425 h 568801"/>
                  <a:gd name="connsiteX95" fmla="*/ 238224 w 604457"/>
                  <a:gd name="connsiteY95" fmla="*/ 372247 h 568801"/>
                  <a:gd name="connsiteX96" fmla="*/ 242402 w 604457"/>
                  <a:gd name="connsiteY96" fmla="*/ 371098 h 568801"/>
                  <a:gd name="connsiteX97" fmla="*/ 372080 w 604457"/>
                  <a:gd name="connsiteY97" fmla="*/ 441471 h 568801"/>
                  <a:gd name="connsiteX98" fmla="*/ 256392 w 604457"/>
                  <a:gd name="connsiteY98" fmla="*/ 408000 h 568801"/>
                  <a:gd name="connsiteX99" fmla="*/ 256304 w 604457"/>
                  <a:gd name="connsiteY99" fmla="*/ 408124 h 568801"/>
                  <a:gd name="connsiteX100" fmla="*/ 248087 w 604457"/>
                  <a:gd name="connsiteY100" fmla="*/ 414763 h 568801"/>
                  <a:gd name="connsiteX101" fmla="*/ 247088 w 604457"/>
                  <a:gd name="connsiteY101" fmla="*/ 415117 h 568801"/>
                  <a:gd name="connsiteX102" fmla="*/ 302519 w 604457"/>
                  <a:gd name="connsiteY102" fmla="*/ 492679 h 568801"/>
                  <a:gd name="connsiteX103" fmla="*/ 304320 w 604457"/>
                  <a:gd name="connsiteY103" fmla="*/ 490993 h 568801"/>
                  <a:gd name="connsiteX104" fmla="*/ 352152 w 604457"/>
                  <a:gd name="connsiteY104" fmla="*/ 487723 h 568801"/>
                  <a:gd name="connsiteX105" fmla="*/ 356286 w 604457"/>
                  <a:gd name="connsiteY105" fmla="*/ 490659 h 568801"/>
                  <a:gd name="connsiteX106" fmla="*/ 378653 w 604457"/>
                  <a:gd name="connsiteY106" fmla="*/ 451331 h 568801"/>
                  <a:gd name="connsiteX107" fmla="*/ 375691 w 604457"/>
                  <a:gd name="connsiteY107" fmla="*/ 448752 h 568801"/>
                  <a:gd name="connsiteX108" fmla="*/ 244517 w 604457"/>
                  <a:gd name="connsiteY108" fmla="*/ 367379 h 568801"/>
                  <a:gd name="connsiteX109" fmla="*/ 218777 w 604457"/>
                  <a:gd name="connsiteY109" fmla="*/ 369139 h 568801"/>
                  <a:gd name="connsiteX110" fmla="*/ 216252 w 604457"/>
                  <a:gd name="connsiteY110" fmla="*/ 372039 h 568801"/>
                  <a:gd name="connsiteX111" fmla="*/ 212148 w 604457"/>
                  <a:gd name="connsiteY111" fmla="*/ 377781 h 568801"/>
                  <a:gd name="connsiteX112" fmla="*/ 209794 w 604457"/>
                  <a:gd name="connsiteY112" fmla="*/ 384933 h 568801"/>
                  <a:gd name="connsiteX113" fmla="*/ 221441 w 604457"/>
                  <a:gd name="connsiteY113" fmla="*/ 407955 h 568801"/>
                  <a:gd name="connsiteX114" fmla="*/ 253267 w 604457"/>
                  <a:gd name="connsiteY114" fmla="*/ 399206 h 568801"/>
                  <a:gd name="connsiteX115" fmla="*/ 244517 w 604457"/>
                  <a:gd name="connsiteY115" fmla="*/ 367379 h 568801"/>
                  <a:gd name="connsiteX116" fmla="*/ 150461 w 604457"/>
                  <a:gd name="connsiteY116" fmla="*/ 313101 h 568801"/>
                  <a:gd name="connsiteX117" fmla="*/ 150713 w 604457"/>
                  <a:gd name="connsiteY117" fmla="*/ 313252 h 568801"/>
                  <a:gd name="connsiteX118" fmla="*/ 150970 w 604457"/>
                  <a:gd name="connsiteY118" fmla="*/ 313391 h 568801"/>
                  <a:gd name="connsiteX119" fmla="*/ 150964 w 604457"/>
                  <a:gd name="connsiteY119" fmla="*/ 313402 h 568801"/>
                  <a:gd name="connsiteX120" fmla="*/ 153135 w 604457"/>
                  <a:gd name="connsiteY120" fmla="*/ 314695 h 568801"/>
                  <a:gd name="connsiteX121" fmla="*/ 154397 w 604457"/>
                  <a:gd name="connsiteY121" fmla="*/ 318067 h 568801"/>
                  <a:gd name="connsiteX122" fmla="*/ 150603 w 604457"/>
                  <a:gd name="connsiteY122" fmla="*/ 324976 h 568801"/>
                  <a:gd name="connsiteX123" fmla="*/ 149228 w 604457"/>
                  <a:gd name="connsiteY123" fmla="*/ 323586 h 568801"/>
                  <a:gd name="connsiteX124" fmla="*/ 152398 w 604457"/>
                  <a:gd name="connsiteY124" fmla="*/ 318012 h 568801"/>
                  <a:gd name="connsiteX125" fmla="*/ 151492 w 604457"/>
                  <a:gd name="connsiteY125" fmla="*/ 317701 h 568801"/>
                  <a:gd name="connsiteX126" fmla="*/ 142486 w 604457"/>
                  <a:gd name="connsiteY126" fmla="*/ 333419 h 568801"/>
                  <a:gd name="connsiteX127" fmla="*/ 140214 w 604457"/>
                  <a:gd name="connsiteY127" fmla="*/ 332059 h 568801"/>
                  <a:gd name="connsiteX128" fmla="*/ 145761 w 604457"/>
                  <a:gd name="connsiteY128" fmla="*/ 322425 h 568801"/>
                  <a:gd name="connsiteX129" fmla="*/ 145574 w 604457"/>
                  <a:gd name="connsiteY129" fmla="*/ 322287 h 568801"/>
                  <a:gd name="connsiteX130" fmla="*/ 145360 w 604457"/>
                  <a:gd name="connsiteY130" fmla="*/ 322197 h 568801"/>
                  <a:gd name="connsiteX131" fmla="*/ 139915 w 604457"/>
                  <a:gd name="connsiteY131" fmla="*/ 331889 h 568801"/>
                  <a:gd name="connsiteX132" fmla="*/ 137585 w 604457"/>
                  <a:gd name="connsiteY132" fmla="*/ 330632 h 568801"/>
                  <a:gd name="connsiteX133" fmla="*/ 146490 w 604457"/>
                  <a:gd name="connsiteY133" fmla="*/ 314855 h 568801"/>
                  <a:gd name="connsiteX134" fmla="*/ 145759 w 604457"/>
                  <a:gd name="connsiteY134" fmla="*/ 314236 h 568801"/>
                  <a:gd name="connsiteX135" fmla="*/ 142589 w 604457"/>
                  <a:gd name="connsiteY135" fmla="*/ 319810 h 568801"/>
                  <a:gd name="connsiteX136" fmla="*/ 140692 w 604457"/>
                  <a:gd name="connsiteY136" fmla="*/ 319340 h 568801"/>
                  <a:gd name="connsiteX137" fmla="*/ 144691 w 604457"/>
                  <a:gd name="connsiteY137" fmla="*/ 312546 h 568801"/>
                  <a:gd name="connsiteX138" fmla="*/ 148234 w 604457"/>
                  <a:gd name="connsiteY138" fmla="*/ 311907 h 568801"/>
                  <a:gd name="connsiteX139" fmla="*/ 150455 w 604457"/>
                  <a:gd name="connsiteY139" fmla="*/ 313112 h 568801"/>
                  <a:gd name="connsiteX140" fmla="*/ 153265 w 604457"/>
                  <a:gd name="connsiteY140" fmla="*/ 308764 h 568801"/>
                  <a:gd name="connsiteX141" fmla="*/ 154111 w 604457"/>
                  <a:gd name="connsiteY141" fmla="*/ 311841 h 568801"/>
                  <a:gd name="connsiteX142" fmla="*/ 151034 w 604457"/>
                  <a:gd name="connsiteY142" fmla="*/ 312687 h 568801"/>
                  <a:gd name="connsiteX143" fmla="*/ 150187 w 604457"/>
                  <a:gd name="connsiteY143" fmla="*/ 309610 h 568801"/>
                  <a:gd name="connsiteX144" fmla="*/ 153265 w 604457"/>
                  <a:gd name="connsiteY144" fmla="*/ 308764 h 568801"/>
                  <a:gd name="connsiteX145" fmla="*/ 155039 w 604457"/>
                  <a:gd name="connsiteY145" fmla="*/ 305645 h 568801"/>
                  <a:gd name="connsiteX146" fmla="*/ 141653 w 604457"/>
                  <a:gd name="connsiteY146" fmla="*/ 303971 h 568801"/>
                  <a:gd name="connsiteX147" fmla="*/ 138626 w 604457"/>
                  <a:gd name="connsiteY147" fmla="*/ 305472 h 568801"/>
                  <a:gd name="connsiteX148" fmla="*/ 134659 w 604457"/>
                  <a:gd name="connsiteY148" fmla="*/ 308054 h 568801"/>
                  <a:gd name="connsiteX149" fmla="*/ 131003 w 604457"/>
                  <a:gd name="connsiteY149" fmla="*/ 312253 h 568801"/>
                  <a:gd name="connsiteX150" fmla="*/ 137611 w 604457"/>
                  <a:gd name="connsiteY150" fmla="*/ 336288 h 568801"/>
                  <a:gd name="connsiteX151" fmla="*/ 150997 w 604457"/>
                  <a:gd name="connsiteY151" fmla="*/ 337963 h 568801"/>
                  <a:gd name="connsiteX152" fmla="*/ 152901 w 604457"/>
                  <a:gd name="connsiteY152" fmla="*/ 337018 h 568801"/>
                  <a:gd name="connsiteX153" fmla="*/ 159039 w 604457"/>
                  <a:gd name="connsiteY153" fmla="*/ 332676 h 568801"/>
                  <a:gd name="connsiteX154" fmla="*/ 161646 w 604457"/>
                  <a:gd name="connsiteY154" fmla="*/ 329681 h 568801"/>
                  <a:gd name="connsiteX155" fmla="*/ 155039 w 604457"/>
                  <a:gd name="connsiteY155" fmla="*/ 305645 h 568801"/>
                  <a:gd name="connsiteX156" fmla="*/ 397705 w 604457"/>
                  <a:gd name="connsiteY156" fmla="*/ 427539 h 568801"/>
                  <a:gd name="connsiteX157" fmla="*/ 397938 w 604457"/>
                  <a:gd name="connsiteY157" fmla="*/ 427678 h 568801"/>
                  <a:gd name="connsiteX158" fmla="*/ 398175 w 604457"/>
                  <a:gd name="connsiteY158" fmla="*/ 427807 h 568801"/>
                  <a:gd name="connsiteX159" fmla="*/ 398170 w 604457"/>
                  <a:gd name="connsiteY159" fmla="*/ 427816 h 568801"/>
                  <a:gd name="connsiteX160" fmla="*/ 400176 w 604457"/>
                  <a:gd name="connsiteY160" fmla="*/ 429011 h 568801"/>
                  <a:gd name="connsiteX161" fmla="*/ 401344 w 604457"/>
                  <a:gd name="connsiteY161" fmla="*/ 432129 h 568801"/>
                  <a:gd name="connsiteX162" fmla="*/ 397837 w 604457"/>
                  <a:gd name="connsiteY162" fmla="*/ 438516 h 568801"/>
                  <a:gd name="connsiteX163" fmla="*/ 396566 w 604457"/>
                  <a:gd name="connsiteY163" fmla="*/ 437231 h 568801"/>
                  <a:gd name="connsiteX164" fmla="*/ 399496 w 604457"/>
                  <a:gd name="connsiteY164" fmla="*/ 432079 h 568801"/>
                  <a:gd name="connsiteX165" fmla="*/ 398659 w 604457"/>
                  <a:gd name="connsiteY165" fmla="*/ 431791 h 568801"/>
                  <a:gd name="connsiteX166" fmla="*/ 390332 w 604457"/>
                  <a:gd name="connsiteY166" fmla="*/ 446321 h 568801"/>
                  <a:gd name="connsiteX167" fmla="*/ 388232 w 604457"/>
                  <a:gd name="connsiteY167" fmla="*/ 445064 h 568801"/>
                  <a:gd name="connsiteX168" fmla="*/ 393360 w 604457"/>
                  <a:gd name="connsiteY168" fmla="*/ 436158 h 568801"/>
                  <a:gd name="connsiteX169" fmla="*/ 393187 w 604457"/>
                  <a:gd name="connsiteY169" fmla="*/ 436031 h 568801"/>
                  <a:gd name="connsiteX170" fmla="*/ 392989 w 604457"/>
                  <a:gd name="connsiteY170" fmla="*/ 435947 h 568801"/>
                  <a:gd name="connsiteX171" fmla="*/ 387956 w 604457"/>
                  <a:gd name="connsiteY171" fmla="*/ 444907 h 568801"/>
                  <a:gd name="connsiteX172" fmla="*/ 385802 w 604457"/>
                  <a:gd name="connsiteY172" fmla="*/ 443745 h 568801"/>
                  <a:gd name="connsiteX173" fmla="*/ 394034 w 604457"/>
                  <a:gd name="connsiteY173" fmla="*/ 429160 h 568801"/>
                  <a:gd name="connsiteX174" fmla="*/ 393358 w 604457"/>
                  <a:gd name="connsiteY174" fmla="*/ 428588 h 568801"/>
                  <a:gd name="connsiteX175" fmla="*/ 390428 w 604457"/>
                  <a:gd name="connsiteY175" fmla="*/ 433740 h 568801"/>
                  <a:gd name="connsiteX176" fmla="*/ 388674 w 604457"/>
                  <a:gd name="connsiteY176" fmla="*/ 433305 h 568801"/>
                  <a:gd name="connsiteX177" fmla="*/ 392370 w 604457"/>
                  <a:gd name="connsiteY177" fmla="*/ 427026 h 568801"/>
                  <a:gd name="connsiteX178" fmla="*/ 395647 w 604457"/>
                  <a:gd name="connsiteY178" fmla="*/ 426435 h 568801"/>
                  <a:gd name="connsiteX179" fmla="*/ 397700 w 604457"/>
                  <a:gd name="connsiteY179" fmla="*/ 427549 h 568801"/>
                  <a:gd name="connsiteX180" fmla="*/ 400297 w 604457"/>
                  <a:gd name="connsiteY180" fmla="*/ 423529 h 568801"/>
                  <a:gd name="connsiteX181" fmla="*/ 401079 w 604457"/>
                  <a:gd name="connsiteY181" fmla="*/ 426373 h 568801"/>
                  <a:gd name="connsiteX182" fmla="*/ 398234 w 604457"/>
                  <a:gd name="connsiteY182" fmla="*/ 427155 h 568801"/>
                  <a:gd name="connsiteX183" fmla="*/ 397452 w 604457"/>
                  <a:gd name="connsiteY183" fmla="*/ 424311 h 568801"/>
                  <a:gd name="connsiteX184" fmla="*/ 400297 w 604457"/>
                  <a:gd name="connsiteY184" fmla="*/ 423529 h 568801"/>
                  <a:gd name="connsiteX185" fmla="*/ 402404 w 604457"/>
                  <a:gd name="connsiteY185" fmla="*/ 419823 h 568801"/>
                  <a:gd name="connsiteX186" fmla="*/ 378894 w 604457"/>
                  <a:gd name="connsiteY186" fmla="*/ 426286 h 568801"/>
                  <a:gd name="connsiteX187" fmla="*/ 385358 w 604457"/>
                  <a:gd name="connsiteY187" fmla="*/ 449796 h 568801"/>
                  <a:gd name="connsiteX188" fmla="*/ 408867 w 604457"/>
                  <a:gd name="connsiteY188" fmla="*/ 443332 h 568801"/>
                  <a:gd name="connsiteX189" fmla="*/ 402404 w 604457"/>
                  <a:gd name="connsiteY189" fmla="*/ 419823 h 568801"/>
                  <a:gd name="connsiteX190" fmla="*/ 113841 w 604457"/>
                  <a:gd name="connsiteY190" fmla="*/ 233444 h 568801"/>
                  <a:gd name="connsiteX191" fmla="*/ 113724 w 604457"/>
                  <a:gd name="connsiteY191" fmla="*/ 233453 h 568801"/>
                  <a:gd name="connsiteX192" fmla="*/ 104887 w 604457"/>
                  <a:gd name="connsiteY192" fmla="*/ 230546 h 568801"/>
                  <a:gd name="connsiteX193" fmla="*/ 100904 w 604457"/>
                  <a:gd name="connsiteY193" fmla="*/ 227078 h 568801"/>
                  <a:gd name="connsiteX194" fmla="*/ 51003 w 604457"/>
                  <a:gd name="connsiteY194" fmla="*/ 283879 h 568801"/>
                  <a:gd name="connsiteX195" fmla="*/ 54997 w 604457"/>
                  <a:gd name="connsiteY195" fmla="*/ 287356 h 568801"/>
                  <a:gd name="connsiteX196" fmla="*/ 59305 w 604457"/>
                  <a:gd name="connsiteY196" fmla="*/ 295088 h 568801"/>
                  <a:gd name="connsiteX197" fmla="*/ 61120 w 604457"/>
                  <a:gd name="connsiteY197" fmla="*/ 303185 h 568801"/>
                  <a:gd name="connsiteX198" fmla="*/ 123090 w 604457"/>
                  <a:gd name="connsiteY198" fmla="*/ 318683 h 568801"/>
                  <a:gd name="connsiteX199" fmla="*/ 123055 w 604457"/>
                  <a:gd name="connsiteY199" fmla="*/ 318222 h 568801"/>
                  <a:gd name="connsiteX200" fmla="*/ 125962 w 604457"/>
                  <a:gd name="connsiteY200" fmla="*/ 309386 h 568801"/>
                  <a:gd name="connsiteX201" fmla="*/ 130928 w 604457"/>
                  <a:gd name="connsiteY201" fmla="*/ 303682 h 568801"/>
                  <a:gd name="connsiteX202" fmla="*/ 219859 w 604457"/>
                  <a:gd name="connsiteY202" fmla="*/ 271668 h 568801"/>
                  <a:gd name="connsiteX203" fmla="*/ 168140 w 604457"/>
                  <a:gd name="connsiteY203" fmla="*/ 313201 h 568801"/>
                  <a:gd name="connsiteX204" fmla="*/ 168912 w 604457"/>
                  <a:gd name="connsiteY204" fmla="*/ 314757 h 568801"/>
                  <a:gd name="connsiteX205" fmla="*/ 166688 w 604457"/>
                  <a:gd name="connsiteY205" fmla="*/ 332548 h 568801"/>
                  <a:gd name="connsiteX206" fmla="*/ 163753 w 604457"/>
                  <a:gd name="connsiteY206" fmla="*/ 335919 h 568801"/>
                  <a:gd name="connsiteX207" fmla="*/ 209516 w 604457"/>
                  <a:gd name="connsiteY207" fmla="*/ 367405 h 568801"/>
                  <a:gd name="connsiteX208" fmla="*/ 209654 w 604457"/>
                  <a:gd name="connsiteY208" fmla="*/ 367210 h 568801"/>
                  <a:gd name="connsiteX209" fmla="*/ 227661 w 604457"/>
                  <a:gd name="connsiteY209" fmla="*/ 357107 h 568801"/>
                  <a:gd name="connsiteX210" fmla="*/ 227876 w 604457"/>
                  <a:gd name="connsiteY210" fmla="*/ 357106 h 568801"/>
                  <a:gd name="connsiteX211" fmla="*/ 252060 w 604457"/>
                  <a:gd name="connsiteY211" fmla="*/ 294726 h 568801"/>
                  <a:gd name="connsiteX212" fmla="*/ 248044 w 604457"/>
                  <a:gd name="connsiteY212" fmla="*/ 293844 h 568801"/>
                  <a:gd name="connsiteX213" fmla="*/ 237969 w 604457"/>
                  <a:gd name="connsiteY213" fmla="*/ 289385 h 568801"/>
                  <a:gd name="connsiteX214" fmla="*/ 225117 w 604457"/>
                  <a:gd name="connsiteY214" fmla="*/ 279263 h 568801"/>
                  <a:gd name="connsiteX215" fmla="*/ 121206 w 604457"/>
                  <a:gd name="connsiteY215" fmla="*/ 201173 h 568801"/>
                  <a:gd name="connsiteX216" fmla="*/ 121494 w 604457"/>
                  <a:gd name="connsiteY216" fmla="*/ 201345 h 568801"/>
                  <a:gd name="connsiteX217" fmla="*/ 121789 w 604457"/>
                  <a:gd name="connsiteY217" fmla="*/ 201505 h 568801"/>
                  <a:gd name="connsiteX218" fmla="*/ 121782 w 604457"/>
                  <a:gd name="connsiteY218" fmla="*/ 201517 h 568801"/>
                  <a:gd name="connsiteX219" fmla="*/ 124268 w 604457"/>
                  <a:gd name="connsiteY219" fmla="*/ 202998 h 568801"/>
                  <a:gd name="connsiteX220" fmla="*/ 125714 w 604457"/>
                  <a:gd name="connsiteY220" fmla="*/ 206861 h 568801"/>
                  <a:gd name="connsiteX221" fmla="*/ 121368 w 604457"/>
                  <a:gd name="connsiteY221" fmla="*/ 214775 h 568801"/>
                  <a:gd name="connsiteX222" fmla="*/ 119794 w 604457"/>
                  <a:gd name="connsiteY222" fmla="*/ 213182 h 568801"/>
                  <a:gd name="connsiteX223" fmla="*/ 123425 w 604457"/>
                  <a:gd name="connsiteY223" fmla="*/ 206799 h 568801"/>
                  <a:gd name="connsiteX224" fmla="*/ 122388 w 604457"/>
                  <a:gd name="connsiteY224" fmla="*/ 206442 h 568801"/>
                  <a:gd name="connsiteX225" fmla="*/ 112070 w 604457"/>
                  <a:gd name="connsiteY225" fmla="*/ 224445 h 568801"/>
                  <a:gd name="connsiteX226" fmla="*/ 109469 w 604457"/>
                  <a:gd name="connsiteY226" fmla="*/ 222888 h 568801"/>
                  <a:gd name="connsiteX227" fmla="*/ 115822 w 604457"/>
                  <a:gd name="connsiteY227" fmla="*/ 211853 h 568801"/>
                  <a:gd name="connsiteX228" fmla="*/ 115608 w 604457"/>
                  <a:gd name="connsiteY228" fmla="*/ 211696 h 568801"/>
                  <a:gd name="connsiteX229" fmla="*/ 115362 w 604457"/>
                  <a:gd name="connsiteY229" fmla="*/ 211592 h 568801"/>
                  <a:gd name="connsiteX230" fmla="*/ 109126 w 604457"/>
                  <a:gd name="connsiteY230" fmla="*/ 222693 h 568801"/>
                  <a:gd name="connsiteX231" fmla="*/ 106458 w 604457"/>
                  <a:gd name="connsiteY231" fmla="*/ 221253 h 568801"/>
                  <a:gd name="connsiteX232" fmla="*/ 116658 w 604457"/>
                  <a:gd name="connsiteY232" fmla="*/ 203183 h 568801"/>
                  <a:gd name="connsiteX233" fmla="*/ 115820 w 604457"/>
                  <a:gd name="connsiteY233" fmla="*/ 202474 h 568801"/>
                  <a:gd name="connsiteX234" fmla="*/ 112190 w 604457"/>
                  <a:gd name="connsiteY234" fmla="*/ 208857 h 568801"/>
                  <a:gd name="connsiteX235" fmla="*/ 110016 w 604457"/>
                  <a:gd name="connsiteY235" fmla="*/ 208319 h 568801"/>
                  <a:gd name="connsiteX236" fmla="*/ 114597 w 604457"/>
                  <a:gd name="connsiteY236" fmla="*/ 200538 h 568801"/>
                  <a:gd name="connsiteX237" fmla="*/ 118655 w 604457"/>
                  <a:gd name="connsiteY237" fmla="*/ 199806 h 568801"/>
                  <a:gd name="connsiteX238" fmla="*/ 121199 w 604457"/>
                  <a:gd name="connsiteY238" fmla="*/ 201185 h 568801"/>
                  <a:gd name="connsiteX239" fmla="*/ 124417 w 604457"/>
                  <a:gd name="connsiteY239" fmla="*/ 196206 h 568801"/>
                  <a:gd name="connsiteX240" fmla="*/ 125386 w 604457"/>
                  <a:gd name="connsiteY240" fmla="*/ 199731 h 568801"/>
                  <a:gd name="connsiteX241" fmla="*/ 121861 w 604457"/>
                  <a:gd name="connsiteY241" fmla="*/ 200700 h 568801"/>
                  <a:gd name="connsiteX242" fmla="*/ 120892 w 604457"/>
                  <a:gd name="connsiteY242" fmla="*/ 197175 h 568801"/>
                  <a:gd name="connsiteX243" fmla="*/ 124417 w 604457"/>
                  <a:gd name="connsiteY243" fmla="*/ 196206 h 568801"/>
                  <a:gd name="connsiteX244" fmla="*/ 125182 w 604457"/>
                  <a:gd name="connsiteY244" fmla="*/ 194861 h 568801"/>
                  <a:gd name="connsiteX245" fmla="*/ 101147 w 604457"/>
                  <a:gd name="connsiteY245" fmla="*/ 201469 h 568801"/>
                  <a:gd name="connsiteX246" fmla="*/ 107754 w 604457"/>
                  <a:gd name="connsiteY246" fmla="*/ 225505 h 568801"/>
                  <a:gd name="connsiteX247" fmla="*/ 114403 w 604457"/>
                  <a:gd name="connsiteY247" fmla="*/ 227693 h 568801"/>
                  <a:gd name="connsiteX248" fmla="*/ 118522 w 604457"/>
                  <a:gd name="connsiteY248" fmla="*/ 227378 h 568801"/>
                  <a:gd name="connsiteX249" fmla="*/ 121140 w 604457"/>
                  <a:gd name="connsiteY249" fmla="*/ 227179 h 568801"/>
                  <a:gd name="connsiteX250" fmla="*/ 131790 w 604457"/>
                  <a:gd name="connsiteY250" fmla="*/ 218897 h 568801"/>
                  <a:gd name="connsiteX251" fmla="*/ 125182 w 604457"/>
                  <a:gd name="connsiteY251" fmla="*/ 194861 h 568801"/>
                  <a:gd name="connsiteX252" fmla="*/ 296514 w 604457"/>
                  <a:gd name="connsiteY252" fmla="*/ 285659 h 568801"/>
                  <a:gd name="connsiteX253" fmla="*/ 289034 w 604457"/>
                  <a:gd name="connsiteY253" fmla="*/ 290837 h 568801"/>
                  <a:gd name="connsiteX254" fmla="*/ 258487 w 604457"/>
                  <a:gd name="connsiteY254" fmla="*/ 296137 h 568801"/>
                  <a:gd name="connsiteX255" fmla="*/ 255830 w 604457"/>
                  <a:gd name="connsiteY255" fmla="*/ 295553 h 568801"/>
                  <a:gd name="connsiteX256" fmla="*/ 259893 w 604457"/>
                  <a:gd name="connsiteY256" fmla="*/ 297129 h 568801"/>
                  <a:gd name="connsiteX257" fmla="*/ 236654 w 604457"/>
                  <a:gd name="connsiteY257" fmla="*/ 357073 h 568801"/>
                  <a:gd name="connsiteX258" fmla="*/ 238112 w 604457"/>
                  <a:gd name="connsiteY258" fmla="*/ 357068 h 568801"/>
                  <a:gd name="connsiteX259" fmla="*/ 248314 w 604457"/>
                  <a:gd name="connsiteY259" fmla="*/ 360704 h 568801"/>
                  <a:gd name="connsiteX260" fmla="*/ 262485 w 604457"/>
                  <a:gd name="connsiteY260" fmla="*/ 397256 h 568801"/>
                  <a:gd name="connsiteX261" fmla="*/ 262037 w 604457"/>
                  <a:gd name="connsiteY261" fmla="*/ 398269 h 568801"/>
                  <a:gd name="connsiteX262" fmla="*/ 371810 w 604457"/>
                  <a:gd name="connsiteY262" fmla="*/ 430028 h 568801"/>
                  <a:gd name="connsiteX263" fmla="*/ 373964 w 604457"/>
                  <a:gd name="connsiteY263" fmla="*/ 423482 h 568801"/>
                  <a:gd name="connsiteX264" fmla="*/ 379938 w 604457"/>
                  <a:gd name="connsiteY264" fmla="*/ 416620 h 568801"/>
                  <a:gd name="connsiteX265" fmla="*/ 387013 w 604457"/>
                  <a:gd name="connsiteY265" fmla="*/ 413110 h 568801"/>
                  <a:gd name="connsiteX266" fmla="*/ 379762 w 604457"/>
                  <a:gd name="connsiteY266" fmla="*/ 360777 h 568801"/>
                  <a:gd name="connsiteX267" fmla="*/ 374590 w 604457"/>
                  <a:gd name="connsiteY267" fmla="*/ 359642 h 568801"/>
                  <a:gd name="connsiteX268" fmla="*/ 368845 w 604457"/>
                  <a:gd name="connsiteY268" fmla="*/ 357099 h 568801"/>
                  <a:gd name="connsiteX269" fmla="*/ 354674 w 604457"/>
                  <a:gd name="connsiteY269" fmla="*/ 320547 h 568801"/>
                  <a:gd name="connsiteX270" fmla="*/ 355314 w 604457"/>
                  <a:gd name="connsiteY270" fmla="*/ 319100 h 568801"/>
                  <a:gd name="connsiteX271" fmla="*/ 211812 w 604457"/>
                  <a:gd name="connsiteY271" fmla="*/ 231229 h 568801"/>
                  <a:gd name="connsiteX272" fmla="*/ 138339 w 604457"/>
                  <a:gd name="connsiteY272" fmla="*/ 217181 h 568801"/>
                  <a:gd name="connsiteX273" fmla="*/ 136831 w 604457"/>
                  <a:gd name="connsiteY273" fmla="*/ 221764 h 568801"/>
                  <a:gd name="connsiteX274" fmla="*/ 122678 w 604457"/>
                  <a:gd name="connsiteY274" fmla="*/ 232771 h 568801"/>
                  <a:gd name="connsiteX275" fmla="*/ 120971 w 604457"/>
                  <a:gd name="connsiteY275" fmla="*/ 232901 h 568801"/>
                  <a:gd name="connsiteX276" fmla="*/ 137247 w 604457"/>
                  <a:gd name="connsiteY276" fmla="*/ 299802 h 568801"/>
                  <a:gd name="connsiteX277" fmla="*/ 140115 w 604457"/>
                  <a:gd name="connsiteY277" fmla="*/ 298379 h 568801"/>
                  <a:gd name="connsiteX278" fmla="*/ 157906 w 604457"/>
                  <a:gd name="connsiteY278" fmla="*/ 300604 h 568801"/>
                  <a:gd name="connsiteX279" fmla="*/ 164921 w 604457"/>
                  <a:gd name="connsiteY279" fmla="*/ 306712 h 568801"/>
                  <a:gd name="connsiteX280" fmla="*/ 164930 w 604457"/>
                  <a:gd name="connsiteY280" fmla="*/ 306729 h 568801"/>
                  <a:gd name="connsiteX281" fmla="*/ 215929 w 604457"/>
                  <a:gd name="connsiteY281" fmla="*/ 265772 h 568801"/>
                  <a:gd name="connsiteX282" fmla="*/ 215981 w 604457"/>
                  <a:gd name="connsiteY282" fmla="*/ 265837 h 568801"/>
                  <a:gd name="connsiteX283" fmla="*/ 211268 w 604457"/>
                  <a:gd name="connsiteY283" fmla="*/ 251427 h 568801"/>
                  <a:gd name="connsiteX284" fmla="*/ 210825 w 604457"/>
                  <a:gd name="connsiteY284" fmla="*/ 235727 h 568801"/>
                  <a:gd name="connsiteX285" fmla="*/ 390327 w 604457"/>
                  <a:gd name="connsiteY285" fmla="*/ 318445 h 568801"/>
                  <a:gd name="connsiteX286" fmla="*/ 390702 w 604457"/>
                  <a:gd name="connsiteY286" fmla="*/ 318668 h 568801"/>
                  <a:gd name="connsiteX287" fmla="*/ 391085 w 604457"/>
                  <a:gd name="connsiteY287" fmla="*/ 318876 h 568801"/>
                  <a:gd name="connsiteX288" fmla="*/ 391076 w 604457"/>
                  <a:gd name="connsiteY288" fmla="*/ 318892 h 568801"/>
                  <a:gd name="connsiteX289" fmla="*/ 394302 w 604457"/>
                  <a:gd name="connsiteY289" fmla="*/ 320813 h 568801"/>
                  <a:gd name="connsiteX290" fmla="*/ 396178 w 604457"/>
                  <a:gd name="connsiteY290" fmla="*/ 325826 h 568801"/>
                  <a:gd name="connsiteX291" fmla="*/ 390539 w 604457"/>
                  <a:gd name="connsiteY291" fmla="*/ 336095 h 568801"/>
                  <a:gd name="connsiteX292" fmla="*/ 388496 w 604457"/>
                  <a:gd name="connsiteY292" fmla="*/ 334028 h 568801"/>
                  <a:gd name="connsiteX293" fmla="*/ 393207 w 604457"/>
                  <a:gd name="connsiteY293" fmla="*/ 325745 h 568801"/>
                  <a:gd name="connsiteX294" fmla="*/ 391861 w 604457"/>
                  <a:gd name="connsiteY294" fmla="*/ 325281 h 568801"/>
                  <a:gd name="connsiteX295" fmla="*/ 378474 w 604457"/>
                  <a:gd name="connsiteY295" fmla="*/ 348645 h 568801"/>
                  <a:gd name="connsiteX296" fmla="*/ 375097 w 604457"/>
                  <a:gd name="connsiteY296" fmla="*/ 346624 h 568801"/>
                  <a:gd name="connsiteX297" fmla="*/ 383342 w 604457"/>
                  <a:gd name="connsiteY297" fmla="*/ 332304 h 568801"/>
                  <a:gd name="connsiteX298" fmla="*/ 383063 w 604457"/>
                  <a:gd name="connsiteY298" fmla="*/ 332099 h 568801"/>
                  <a:gd name="connsiteX299" fmla="*/ 382745 w 604457"/>
                  <a:gd name="connsiteY299" fmla="*/ 331964 h 568801"/>
                  <a:gd name="connsiteX300" fmla="*/ 374652 w 604457"/>
                  <a:gd name="connsiteY300" fmla="*/ 346371 h 568801"/>
                  <a:gd name="connsiteX301" fmla="*/ 371189 w 604457"/>
                  <a:gd name="connsiteY301" fmla="*/ 344502 h 568801"/>
                  <a:gd name="connsiteX302" fmla="*/ 384425 w 604457"/>
                  <a:gd name="connsiteY302" fmla="*/ 321052 h 568801"/>
                  <a:gd name="connsiteX303" fmla="*/ 383339 w 604457"/>
                  <a:gd name="connsiteY303" fmla="*/ 320133 h 568801"/>
                  <a:gd name="connsiteX304" fmla="*/ 378628 w 604457"/>
                  <a:gd name="connsiteY304" fmla="*/ 328416 h 568801"/>
                  <a:gd name="connsiteX305" fmla="*/ 375807 w 604457"/>
                  <a:gd name="connsiteY305" fmla="*/ 327717 h 568801"/>
                  <a:gd name="connsiteX306" fmla="*/ 381750 w 604457"/>
                  <a:gd name="connsiteY306" fmla="*/ 317620 h 568801"/>
                  <a:gd name="connsiteX307" fmla="*/ 387018 w 604457"/>
                  <a:gd name="connsiteY307" fmla="*/ 316670 h 568801"/>
                  <a:gd name="connsiteX308" fmla="*/ 390318 w 604457"/>
                  <a:gd name="connsiteY308" fmla="*/ 318461 h 568801"/>
                  <a:gd name="connsiteX309" fmla="*/ 394495 w 604457"/>
                  <a:gd name="connsiteY309" fmla="*/ 311998 h 568801"/>
                  <a:gd name="connsiteX310" fmla="*/ 395753 w 604457"/>
                  <a:gd name="connsiteY310" fmla="*/ 316571 h 568801"/>
                  <a:gd name="connsiteX311" fmla="*/ 391179 w 604457"/>
                  <a:gd name="connsiteY311" fmla="*/ 317829 h 568801"/>
                  <a:gd name="connsiteX312" fmla="*/ 389922 w 604457"/>
                  <a:gd name="connsiteY312" fmla="*/ 313255 h 568801"/>
                  <a:gd name="connsiteX313" fmla="*/ 394495 w 604457"/>
                  <a:gd name="connsiteY313" fmla="*/ 311998 h 568801"/>
                  <a:gd name="connsiteX314" fmla="*/ 395718 w 604457"/>
                  <a:gd name="connsiteY314" fmla="*/ 309848 h 568801"/>
                  <a:gd name="connsiteX315" fmla="*/ 363892 w 604457"/>
                  <a:gd name="connsiteY315" fmla="*/ 318598 h 568801"/>
                  <a:gd name="connsiteX316" fmla="*/ 372641 w 604457"/>
                  <a:gd name="connsiteY316" fmla="*/ 350424 h 568801"/>
                  <a:gd name="connsiteX317" fmla="*/ 404468 w 604457"/>
                  <a:gd name="connsiteY317" fmla="*/ 341674 h 568801"/>
                  <a:gd name="connsiteX318" fmla="*/ 395718 w 604457"/>
                  <a:gd name="connsiteY318" fmla="*/ 309848 h 568801"/>
                  <a:gd name="connsiteX319" fmla="*/ 275928 w 604457"/>
                  <a:gd name="connsiteY319" fmla="*/ 221055 h 568801"/>
                  <a:gd name="connsiteX320" fmla="*/ 276602 w 604457"/>
                  <a:gd name="connsiteY320" fmla="*/ 221457 h 568801"/>
                  <a:gd name="connsiteX321" fmla="*/ 277291 w 604457"/>
                  <a:gd name="connsiteY321" fmla="*/ 221831 h 568801"/>
                  <a:gd name="connsiteX322" fmla="*/ 277275 w 604457"/>
                  <a:gd name="connsiteY322" fmla="*/ 221858 h 568801"/>
                  <a:gd name="connsiteX323" fmla="*/ 283082 w 604457"/>
                  <a:gd name="connsiteY323" fmla="*/ 225318 h 568801"/>
                  <a:gd name="connsiteX324" fmla="*/ 286459 w 604457"/>
                  <a:gd name="connsiteY324" fmla="*/ 234341 h 568801"/>
                  <a:gd name="connsiteX325" fmla="*/ 276308 w 604457"/>
                  <a:gd name="connsiteY325" fmla="*/ 252827 h 568801"/>
                  <a:gd name="connsiteX326" fmla="*/ 272631 w 604457"/>
                  <a:gd name="connsiteY326" fmla="*/ 249106 h 568801"/>
                  <a:gd name="connsiteX327" fmla="*/ 281110 w 604457"/>
                  <a:gd name="connsiteY327" fmla="*/ 234196 h 568801"/>
                  <a:gd name="connsiteX328" fmla="*/ 278688 w 604457"/>
                  <a:gd name="connsiteY328" fmla="*/ 233361 h 568801"/>
                  <a:gd name="connsiteX329" fmla="*/ 254589 w 604457"/>
                  <a:gd name="connsiteY329" fmla="*/ 275417 h 568801"/>
                  <a:gd name="connsiteX330" fmla="*/ 248511 w 604457"/>
                  <a:gd name="connsiteY330" fmla="*/ 271779 h 568801"/>
                  <a:gd name="connsiteX331" fmla="*/ 263352 w 604457"/>
                  <a:gd name="connsiteY331" fmla="*/ 246002 h 568801"/>
                  <a:gd name="connsiteX332" fmla="*/ 262852 w 604457"/>
                  <a:gd name="connsiteY332" fmla="*/ 245633 h 568801"/>
                  <a:gd name="connsiteX333" fmla="*/ 262278 w 604457"/>
                  <a:gd name="connsiteY333" fmla="*/ 245391 h 568801"/>
                  <a:gd name="connsiteX334" fmla="*/ 247712 w 604457"/>
                  <a:gd name="connsiteY334" fmla="*/ 271324 h 568801"/>
                  <a:gd name="connsiteX335" fmla="*/ 241477 w 604457"/>
                  <a:gd name="connsiteY335" fmla="*/ 267959 h 568801"/>
                  <a:gd name="connsiteX336" fmla="*/ 265303 w 604457"/>
                  <a:gd name="connsiteY336" fmla="*/ 225748 h 568801"/>
                  <a:gd name="connsiteX337" fmla="*/ 263347 w 604457"/>
                  <a:gd name="connsiteY337" fmla="*/ 224093 h 568801"/>
                  <a:gd name="connsiteX338" fmla="*/ 254867 w 604457"/>
                  <a:gd name="connsiteY338" fmla="*/ 239003 h 568801"/>
                  <a:gd name="connsiteX339" fmla="*/ 249789 w 604457"/>
                  <a:gd name="connsiteY339" fmla="*/ 237746 h 568801"/>
                  <a:gd name="connsiteX340" fmla="*/ 260488 w 604457"/>
                  <a:gd name="connsiteY340" fmla="*/ 219570 h 568801"/>
                  <a:gd name="connsiteX341" fmla="*/ 269970 w 604457"/>
                  <a:gd name="connsiteY341" fmla="*/ 217860 h 568801"/>
                  <a:gd name="connsiteX342" fmla="*/ 275912 w 604457"/>
                  <a:gd name="connsiteY342" fmla="*/ 221083 h 568801"/>
                  <a:gd name="connsiteX343" fmla="*/ 283430 w 604457"/>
                  <a:gd name="connsiteY343" fmla="*/ 209451 h 568801"/>
                  <a:gd name="connsiteX344" fmla="*/ 285693 w 604457"/>
                  <a:gd name="connsiteY344" fmla="*/ 217684 h 568801"/>
                  <a:gd name="connsiteX345" fmla="*/ 277460 w 604457"/>
                  <a:gd name="connsiteY345" fmla="*/ 219948 h 568801"/>
                  <a:gd name="connsiteX346" fmla="*/ 275196 w 604457"/>
                  <a:gd name="connsiteY346" fmla="*/ 211714 h 568801"/>
                  <a:gd name="connsiteX347" fmla="*/ 283430 w 604457"/>
                  <a:gd name="connsiteY347" fmla="*/ 209451 h 568801"/>
                  <a:gd name="connsiteX348" fmla="*/ 288348 w 604457"/>
                  <a:gd name="connsiteY348" fmla="*/ 200804 h 568801"/>
                  <a:gd name="connsiteX349" fmla="*/ 223563 w 604457"/>
                  <a:gd name="connsiteY349" fmla="*/ 218614 h 568801"/>
                  <a:gd name="connsiteX350" fmla="*/ 241374 w 604457"/>
                  <a:gd name="connsiteY350" fmla="*/ 283398 h 568801"/>
                  <a:gd name="connsiteX351" fmla="*/ 306158 w 604457"/>
                  <a:gd name="connsiteY351" fmla="*/ 265588 h 568801"/>
                  <a:gd name="connsiteX352" fmla="*/ 288348 w 604457"/>
                  <a:gd name="connsiteY352" fmla="*/ 200804 h 568801"/>
                  <a:gd name="connsiteX353" fmla="*/ 425467 w 604457"/>
                  <a:gd name="connsiteY353" fmla="*/ 239462 h 568801"/>
                  <a:gd name="connsiteX354" fmla="*/ 318459 w 604457"/>
                  <a:gd name="connsiteY354" fmla="*/ 232843 h 568801"/>
                  <a:gd name="connsiteX355" fmla="*/ 319266 w 604457"/>
                  <a:gd name="connsiteY355" fmla="*/ 241894 h 568801"/>
                  <a:gd name="connsiteX356" fmla="*/ 312145 w 604457"/>
                  <a:gd name="connsiteY356" fmla="*/ 268993 h 568801"/>
                  <a:gd name="connsiteX357" fmla="*/ 307505 w 604457"/>
                  <a:gd name="connsiteY357" fmla="*/ 275884 h 568801"/>
                  <a:gd name="connsiteX358" fmla="*/ 304326 w 604457"/>
                  <a:gd name="connsiteY358" fmla="*/ 279340 h 568801"/>
                  <a:gd name="connsiteX359" fmla="*/ 359939 w 604457"/>
                  <a:gd name="connsiteY359" fmla="*/ 310969 h 568801"/>
                  <a:gd name="connsiteX360" fmla="*/ 360855 w 604457"/>
                  <a:gd name="connsiteY360" fmla="*/ 309679 h 568801"/>
                  <a:gd name="connsiteX361" fmla="*/ 389313 w 604457"/>
                  <a:gd name="connsiteY361" fmla="*/ 299537 h 568801"/>
                  <a:gd name="connsiteX362" fmla="*/ 395261 w 604457"/>
                  <a:gd name="connsiteY362" fmla="*/ 301657 h 568801"/>
                  <a:gd name="connsiteX363" fmla="*/ 438051 w 604457"/>
                  <a:gd name="connsiteY363" fmla="*/ 260027 h 568801"/>
                  <a:gd name="connsiteX364" fmla="*/ 432358 w 604457"/>
                  <a:gd name="connsiteY364" fmla="*/ 253948 h 568801"/>
                  <a:gd name="connsiteX365" fmla="*/ 426262 w 604457"/>
                  <a:gd name="connsiteY365" fmla="*/ 243009 h 568801"/>
                  <a:gd name="connsiteX366" fmla="*/ 247830 w 604457"/>
                  <a:gd name="connsiteY366" fmla="*/ 133239 h 568801"/>
                  <a:gd name="connsiteX367" fmla="*/ 240370 w 604457"/>
                  <a:gd name="connsiteY367" fmla="*/ 133808 h 568801"/>
                  <a:gd name="connsiteX368" fmla="*/ 228552 w 604457"/>
                  <a:gd name="connsiteY368" fmla="*/ 129919 h 568801"/>
                  <a:gd name="connsiteX369" fmla="*/ 223379 w 604457"/>
                  <a:gd name="connsiteY369" fmla="*/ 126245 h 568801"/>
                  <a:gd name="connsiteX370" fmla="*/ 219572 w 604457"/>
                  <a:gd name="connsiteY370" fmla="*/ 122180 h 568801"/>
                  <a:gd name="connsiteX371" fmla="*/ 136258 w 604457"/>
                  <a:gd name="connsiteY371" fmla="*/ 198334 h 568801"/>
                  <a:gd name="connsiteX372" fmla="*/ 139056 w 604457"/>
                  <a:gd name="connsiteY372" fmla="*/ 203974 h 568801"/>
                  <a:gd name="connsiteX373" fmla="*/ 139532 w 604457"/>
                  <a:gd name="connsiteY373" fmla="*/ 210225 h 568801"/>
                  <a:gd name="connsiteX374" fmla="*/ 213521 w 604457"/>
                  <a:gd name="connsiteY374" fmla="*/ 224371 h 568801"/>
                  <a:gd name="connsiteX375" fmla="*/ 217576 w 604457"/>
                  <a:gd name="connsiteY375" fmla="*/ 215209 h 568801"/>
                  <a:gd name="connsiteX376" fmla="*/ 240687 w 604457"/>
                  <a:gd name="connsiteY376" fmla="*/ 193365 h 568801"/>
                  <a:gd name="connsiteX377" fmla="*/ 247831 w 604457"/>
                  <a:gd name="connsiteY377" fmla="*/ 190644 h 568801"/>
                  <a:gd name="connsiteX378" fmla="*/ 250188 w 604457"/>
                  <a:gd name="connsiteY378" fmla="*/ 90998 h 568801"/>
                  <a:gd name="connsiteX379" fmla="*/ 250561 w 604457"/>
                  <a:gd name="connsiteY379" fmla="*/ 91221 h 568801"/>
                  <a:gd name="connsiteX380" fmla="*/ 250945 w 604457"/>
                  <a:gd name="connsiteY380" fmla="*/ 91428 h 568801"/>
                  <a:gd name="connsiteX381" fmla="*/ 250936 w 604457"/>
                  <a:gd name="connsiteY381" fmla="*/ 91444 h 568801"/>
                  <a:gd name="connsiteX382" fmla="*/ 254161 w 604457"/>
                  <a:gd name="connsiteY382" fmla="*/ 93365 h 568801"/>
                  <a:gd name="connsiteX383" fmla="*/ 256037 w 604457"/>
                  <a:gd name="connsiteY383" fmla="*/ 98376 h 568801"/>
                  <a:gd name="connsiteX384" fmla="*/ 250399 w 604457"/>
                  <a:gd name="connsiteY384" fmla="*/ 108643 h 568801"/>
                  <a:gd name="connsiteX385" fmla="*/ 248357 w 604457"/>
                  <a:gd name="connsiteY385" fmla="*/ 106576 h 568801"/>
                  <a:gd name="connsiteX386" fmla="*/ 253067 w 604457"/>
                  <a:gd name="connsiteY386" fmla="*/ 98295 h 568801"/>
                  <a:gd name="connsiteX387" fmla="*/ 251720 w 604457"/>
                  <a:gd name="connsiteY387" fmla="*/ 97832 h 568801"/>
                  <a:gd name="connsiteX388" fmla="*/ 238336 w 604457"/>
                  <a:gd name="connsiteY388" fmla="*/ 121189 h 568801"/>
                  <a:gd name="connsiteX389" fmla="*/ 234961 w 604457"/>
                  <a:gd name="connsiteY389" fmla="*/ 119168 h 568801"/>
                  <a:gd name="connsiteX390" fmla="*/ 243203 w 604457"/>
                  <a:gd name="connsiteY390" fmla="*/ 104852 h 568801"/>
                  <a:gd name="connsiteX391" fmla="*/ 242925 w 604457"/>
                  <a:gd name="connsiteY391" fmla="*/ 104648 h 568801"/>
                  <a:gd name="connsiteX392" fmla="*/ 242607 w 604457"/>
                  <a:gd name="connsiteY392" fmla="*/ 104513 h 568801"/>
                  <a:gd name="connsiteX393" fmla="*/ 234517 w 604457"/>
                  <a:gd name="connsiteY393" fmla="*/ 118916 h 568801"/>
                  <a:gd name="connsiteX394" fmla="*/ 231055 w 604457"/>
                  <a:gd name="connsiteY394" fmla="*/ 117048 h 568801"/>
                  <a:gd name="connsiteX395" fmla="*/ 244287 w 604457"/>
                  <a:gd name="connsiteY395" fmla="*/ 93604 h 568801"/>
                  <a:gd name="connsiteX396" fmla="*/ 243201 w 604457"/>
                  <a:gd name="connsiteY396" fmla="*/ 92684 h 568801"/>
                  <a:gd name="connsiteX397" fmla="*/ 238492 w 604457"/>
                  <a:gd name="connsiteY397" fmla="*/ 100966 h 568801"/>
                  <a:gd name="connsiteX398" fmla="*/ 235671 w 604457"/>
                  <a:gd name="connsiteY398" fmla="*/ 100267 h 568801"/>
                  <a:gd name="connsiteX399" fmla="*/ 241613 w 604457"/>
                  <a:gd name="connsiteY399" fmla="*/ 90173 h 568801"/>
                  <a:gd name="connsiteX400" fmla="*/ 246879 w 604457"/>
                  <a:gd name="connsiteY400" fmla="*/ 89223 h 568801"/>
                  <a:gd name="connsiteX401" fmla="*/ 250179 w 604457"/>
                  <a:gd name="connsiteY401" fmla="*/ 91013 h 568801"/>
                  <a:gd name="connsiteX402" fmla="*/ 164323 w 604457"/>
                  <a:gd name="connsiteY402" fmla="*/ 40409 h 568801"/>
                  <a:gd name="connsiteX403" fmla="*/ 164216 w 604457"/>
                  <a:gd name="connsiteY403" fmla="*/ 40545 h 568801"/>
                  <a:gd name="connsiteX404" fmla="*/ 145468 w 604457"/>
                  <a:gd name="connsiteY404" fmla="*/ 46700 h 568801"/>
                  <a:gd name="connsiteX405" fmla="*/ 142040 w 604457"/>
                  <a:gd name="connsiteY405" fmla="*/ 45572 h 568801"/>
                  <a:gd name="connsiteX406" fmla="*/ 123409 w 604457"/>
                  <a:gd name="connsiteY406" fmla="*/ 188294 h 568801"/>
                  <a:gd name="connsiteX407" fmla="*/ 128049 w 604457"/>
                  <a:gd name="connsiteY407" fmla="*/ 189821 h 568801"/>
                  <a:gd name="connsiteX408" fmla="*/ 131667 w 604457"/>
                  <a:gd name="connsiteY408" fmla="*/ 192970 h 568801"/>
                  <a:gd name="connsiteX409" fmla="*/ 216179 w 604457"/>
                  <a:gd name="connsiteY409" fmla="*/ 115721 h 568801"/>
                  <a:gd name="connsiteX410" fmla="*/ 213832 w 604457"/>
                  <a:gd name="connsiteY410" fmla="*/ 110991 h 568801"/>
                  <a:gd name="connsiteX411" fmla="*/ 216807 w 604457"/>
                  <a:gd name="connsiteY411" fmla="*/ 87197 h 568801"/>
                  <a:gd name="connsiteX412" fmla="*/ 220383 w 604457"/>
                  <a:gd name="connsiteY412" fmla="*/ 82163 h 568801"/>
                  <a:gd name="connsiteX413" fmla="*/ 475663 w 604457"/>
                  <a:gd name="connsiteY413" fmla="*/ 210677 h 568801"/>
                  <a:gd name="connsiteX414" fmla="*/ 476204 w 604457"/>
                  <a:gd name="connsiteY414" fmla="*/ 210999 h 568801"/>
                  <a:gd name="connsiteX415" fmla="*/ 476756 w 604457"/>
                  <a:gd name="connsiteY415" fmla="*/ 211299 h 568801"/>
                  <a:gd name="connsiteX416" fmla="*/ 476744 w 604457"/>
                  <a:gd name="connsiteY416" fmla="*/ 211320 h 568801"/>
                  <a:gd name="connsiteX417" fmla="*/ 481401 w 604457"/>
                  <a:gd name="connsiteY417" fmla="*/ 214095 h 568801"/>
                  <a:gd name="connsiteX418" fmla="*/ 484109 w 604457"/>
                  <a:gd name="connsiteY418" fmla="*/ 221332 h 568801"/>
                  <a:gd name="connsiteX419" fmla="*/ 475968 w 604457"/>
                  <a:gd name="connsiteY419" fmla="*/ 236158 h 568801"/>
                  <a:gd name="connsiteX420" fmla="*/ 473019 w 604457"/>
                  <a:gd name="connsiteY420" fmla="*/ 233174 h 568801"/>
                  <a:gd name="connsiteX421" fmla="*/ 479820 w 604457"/>
                  <a:gd name="connsiteY421" fmla="*/ 221216 h 568801"/>
                  <a:gd name="connsiteX422" fmla="*/ 477877 w 604457"/>
                  <a:gd name="connsiteY422" fmla="*/ 220546 h 568801"/>
                  <a:gd name="connsiteX423" fmla="*/ 458549 w 604457"/>
                  <a:gd name="connsiteY423" fmla="*/ 254276 h 568801"/>
                  <a:gd name="connsiteX424" fmla="*/ 453675 w 604457"/>
                  <a:gd name="connsiteY424" fmla="*/ 251359 h 568801"/>
                  <a:gd name="connsiteX425" fmla="*/ 465577 w 604457"/>
                  <a:gd name="connsiteY425" fmla="*/ 230685 h 568801"/>
                  <a:gd name="connsiteX426" fmla="*/ 465176 w 604457"/>
                  <a:gd name="connsiteY426" fmla="*/ 230390 h 568801"/>
                  <a:gd name="connsiteX427" fmla="*/ 464716 w 604457"/>
                  <a:gd name="connsiteY427" fmla="*/ 230195 h 568801"/>
                  <a:gd name="connsiteX428" fmla="*/ 453032 w 604457"/>
                  <a:gd name="connsiteY428" fmla="*/ 250993 h 568801"/>
                  <a:gd name="connsiteX429" fmla="*/ 448034 w 604457"/>
                  <a:gd name="connsiteY429" fmla="*/ 248295 h 568801"/>
                  <a:gd name="connsiteX430" fmla="*/ 467143 w 604457"/>
                  <a:gd name="connsiteY430" fmla="*/ 214441 h 568801"/>
                  <a:gd name="connsiteX431" fmla="*/ 465574 w 604457"/>
                  <a:gd name="connsiteY431" fmla="*/ 213114 h 568801"/>
                  <a:gd name="connsiteX432" fmla="*/ 458773 w 604457"/>
                  <a:gd name="connsiteY432" fmla="*/ 225072 h 568801"/>
                  <a:gd name="connsiteX433" fmla="*/ 454700 w 604457"/>
                  <a:gd name="connsiteY433" fmla="*/ 224063 h 568801"/>
                  <a:gd name="connsiteX434" fmla="*/ 463281 w 604457"/>
                  <a:gd name="connsiteY434" fmla="*/ 209486 h 568801"/>
                  <a:gd name="connsiteX435" fmla="*/ 470885 w 604457"/>
                  <a:gd name="connsiteY435" fmla="*/ 208115 h 568801"/>
                  <a:gd name="connsiteX436" fmla="*/ 475651 w 604457"/>
                  <a:gd name="connsiteY436" fmla="*/ 210699 h 568801"/>
                  <a:gd name="connsiteX437" fmla="*/ 254355 w 604457"/>
                  <a:gd name="connsiteY437" fmla="*/ 84553 h 568801"/>
                  <a:gd name="connsiteX438" fmla="*/ 255612 w 604457"/>
                  <a:gd name="connsiteY438" fmla="*/ 89126 h 568801"/>
                  <a:gd name="connsiteX439" fmla="*/ 251039 w 604457"/>
                  <a:gd name="connsiteY439" fmla="*/ 90382 h 568801"/>
                  <a:gd name="connsiteX440" fmla="*/ 249781 w 604457"/>
                  <a:gd name="connsiteY440" fmla="*/ 85810 h 568801"/>
                  <a:gd name="connsiteX441" fmla="*/ 254355 w 604457"/>
                  <a:gd name="connsiteY441" fmla="*/ 84553 h 568801"/>
                  <a:gd name="connsiteX442" fmla="*/ 256031 w 604457"/>
                  <a:gd name="connsiteY442" fmla="*/ 81603 h 568801"/>
                  <a:gd name="connsiteX443" fmla="*/ 222958 w 604457"/>
                  <a:gd name="connsiteY443" fmla="*/ 90696 h 568801"/>
                  <a:gd name="connsiteX444" fmla="*/ 232051 w 604457"/>
                  <a:gd name="connsiteY444" fmla="*/ 123768 h 568801"/>
                  <a:gd name="connsiteX445" fmla="*/ 265124 w 604457"/>
                  <a:gd name="connsiteY445" fmla="*/ 114676 h 568801"/>
                  <a:gd name="connsiteX446" fmla="*/ 256031 w 604457"/>
                  <a:gd name="connsiteY446" fmla="*/ 81603 h 568801"/>
                  <a:gd name="connsiteX447" fmla="*/ 152260 w 604457"/>
                  <a:gd name="connsiteY447" fmla="*/ 15733 h 568801"/>
                  <a:gd name="connsiteX448" fmla="*/ 152506 w 604457"/>
                  <a:gd name="connsiteY448" fmla="*/ 15880 h 568801"/>
                  <a:gd name="connsiteX449" fmla="*/ 152758 w 604457"/>
                  <a:gd name="connsiteY449" fmla="*/ 16016 h 568801"/>
                  <a:gd name="connsiteX450" fmla="*/ 152753 w 604457"/>
                  <a:gd name="connsiteY450" fmla="*/ 16027 h 568801"/>
                  <a:gd name="connsiteX451" fmla="*/ 154876 w 604457"/>
                  <a:gd name="connsiteY451" fmla="*/ 17291 h 568801"/>
                  <a:gd name="connsiteX452" fmla="*/ 156112 w 604457"/>
                  <a:gd name="connsiteY452" fmla="*/ 20592 h 568801"/>
                  <a:gd name="connsiteX453" fmla="*/ 152400 w 604457"/>
                  <a:gd name="connsiteY453" fmla="*/ 27352 h 568801"/>
                  <a:gd name="connsiteX454" fmla="*/ 151054 w 604457"/>
                  <a:gd name="connsiteY454" fmla="*/ 25991 h 568801"/>
                  <a:gd name="connsiteX455" fmla="*/ 154156 w 604457"/>
                  <a:gd name="connsiteY455" fmla="*/ 20538 h 568801"/>
                  <a:gd name="connsiteX456" fmla="*/ 153270 w 604457"/>
                  <a:gd name="connsiteY456" fmla="*/ 20233 h 568801"/>
                  <a:gd name="connsiteX457" fmla="*/ 144456 w 604457"/>
                  <a:gd name="connsiteY457" fmla="*/ 35613 h 568801"/>
                  <a:gd name="connsiteX458" fmla="*/ 142234 w 604457"/>
                  <a:gd name="connsiteY458" fmla="*/ 34283 h 568801"/>
                  <a:gd name="connsiteX459" fmla="*/ 147661 w 604457"/>
                  <a:gd name="connsiteY459" fmla="*/ 24856 h 568801"/>
                  <a:gd name="connsiteX460" fmla="*/ 147478 w 604457"/>
                  <a:gd name="connsiteY460" fmla="*/ 24721 h 568801"/>
                  <a:gd name="connsiteX461" fmla="*/ 147268 w 604457"/>
                  <a:gd name="connsiteY461" fmla="*/ 24633 h 568801"/>
                  <a:gd name="connsiteX462" fmla="*/ 141941 w 604457"/>
                  <a:gd name="connsiteY462" fmla="*/ 34116 h 568801"/>
                  <a:gd name="connsiteX463" fmla="*/ 139661 w 604457"/>
                  <a:gd name="connsiteY463" fmla="*/ 32886 h 568801"/>
                  <a:gd name="connsiteX464" fmla="*/ 148374 w 604457"/>
                  <a:gd name="connsiteY464" fmla="*/ 17449 h 568801"/>
                  <a:gd name="connsiteX465" fmla="*/ 147660 w 604457"/>
                  <a:gd name="connsiteY465" fmla="*/ 16844 h 568801"/>
                  <a:gd name="connsiteX466" fmla="*/ 144559 w 604457"/>
                  <a:gd name="connsiteY466" fmla="*/ 22297 h 568801"/>
                  <a:gd name="connsiteX467" fmla="*/ 142701 w 604457"/>
                  <a:gd name="connsiteY467" fmla="*/ 21836 h 568801"/>
                  <a:gd name="connsiteX468" fmla="*/ 146614 w 604457"/>
                  <a:gd name="connsiteY468" fmla="*/ 15190 h 568801"/>
                  <a:gd name="connsiteX469" fmla="*/ 150081 w 604457"/>
                  <a:gd name="connsiteY469" fmla="*/ 14564 h 568801"/>
                  <a:gd name="connsiteX470" fmla="*/ 152254 w 604457"/>
                  <a:gd name="connsiteY470" fmla="*/ 15744 h 568801"/>
                  <a:gd name="connsiteX471" fmla="*/ 481681 w 604457"/>
                  <a:gd name="connsiteY471" fmla="*/ 201370 h 568801"/>
                  <a:gd name="connsiteX472" fmla="*/ 483498 w 604457"/>
                  <a:gd name="connsiteY472" fmla="*/ 207975 h 568801"/>
                  <a:gd name="connsiteX473" fmla="*/ 476892 w 604457"/>
                  <a:gd name="connsiteY473" fmla="*/ 209791 h 568801"/>
                  <a:gd name="connsiteX474" fmla="*/ 475077 w 604457"/>
                  <a:gd name="connsiteY474" fmla="*/ 203186 h 568801"/>
                  <a:gd name="connsiteX475" fmla="*/ 481681 w 604457"/>
                  <a:gd name="connsiteY475" fmla="*/ 201370 h 568801"/>
                  <a:gd name="connsiteX476" fmla="*/ 155003 w 604457"/>
                  <a:gd name="connsiteY476" fmla="*/ 11489 h 568801"/>
                  <a:gd name="connsiteX477" fmla="*/ 155831 w 604457"/>
                  <a:gd name="connsiteY477" fmla="*/ 14500 h 568801"/>
                  <a:gd name="connsiteX478" fmla="*/ 152820 w 604457"/>
                  <a:gd name="connsiteY478" fmla="*/ 15328 h 568801"/>
                  <a:gd name="connsiteX479" fmla="*/ 151992 w 604457"/>
                  <a:gd name="connsiteY479" fmla="*/ 12317 h 568801"/>
                  <a:gd name="connsiteX480" fmla="*/ 155003 w 604457"/>
                  <a:gd name="connsiteY480" fmla="*/ 11489 h 568801"/>
                  <a:gd name="connsiteX481" fmla="*/ 483712 w 604457"/>
                  <a:gd name="connsiteY481" fmla="*/ 197797 h 568801"/>
                  <a:gd name="connsiteX482" fmla="*/ 437029 w 604457"/>
                  <a:gd name="connsiteY482" fmla="*/ 210631 h 568801"/>
                  <a:gd name="connsiteX483" fmla="*/ 449863 w 604457"/>
                  <a:gd name="connsiteY483" fmla="*/ 257315 h 568801"/>
                  <a:gd name="connsiteX484" fmla="*/ 496546 w 604457"/>
                  <a:gd name="connsiteY484" fmla="*/ 244481 h 568801"/>
                  <a:gd name="connsiteX485" fmla="*/ 483712 w 604457"/>
                  <a:gd name="connsiteY485" fmla="*/ 197797 h 568801"/>
                  <a:gd name="connsiteX486" fmla="*/ 156926 w 604457"/>
                  <a:gd name="connsiteY486" fmla="*/ 8108 h 568801"/>
                  <a:gd name="connsiteX487" fmla="*/ 132891 w 604457"/>
                  <a:gd name="connsiteY487" fmla="*/ 14716 h 568801"/>
                  <a:gd name="connsiteX488" fmla="*/ 139499 w 604457"/>
                  <a:gd name="connsiteY488" fmla="*/ 38751 h 568801"/>
                  <a:gd name="connsiteX489" fmla="*/ 158939 w 604457"/>
                  <a:gd name="connsiteY489" fmla="*/ 37422 h 568801"/>
                  <a:gd name="connsiteX490" fmla="*/ 165722 w 604457"/>
                  <a:gd name="connsiteY490" fmla="*/ 25495 h 568801"/>
                  <a:gd name="connsiteX491" fmla="*/ 156926 w 604457"/>
                  <a:gd name="connsiteY491" fmla="*/ 8108 h 568801"/>
                  <a:gd name="connsiteX492" fmla="*/ 343979 w 604457"/>
                  <a:gd name="connsiteY492" fmla="*/ 85961 h 568801"/>
                  <a:gd name="connsiteX493" fmla="*/ 274394 w 604457"/>
                  <a:gd name="connsiteY493" fmla="*/ 96262 h 568801"/>
                  <a:gd name="connsiteX494" fmla="*/ 275163 w 604457"/>
                  <a:gd name="connsiteY494" fmla="*/ 106356 h 568801"/>
                  <a:gd name="connsiteX495" fmla="*/ 271275 w 604457"/>
                  <a:gd name="connsiteY495" fmla="*/ 118174 h 568801"/>
                  <a:gd name="connsiteX496" fmla="*/ 263106 w 604457"/>
                  <a:gd name="connsiteY496" fmla="*/ 127558 h 568801"/>
                  <a:gd name="connsiteX497" fmla="*/ 254887 w 604457"/>
                  <a:gd name="connsiteY497" fmla="*/ 131635 h 568801"/>
                  <a:gd name="connsiteX498" fmla="*/ 254887 w 604457"/>
                  <a:gd name="connsiteY498" fmla="*/ 188875 h 568801"/>
                  <a:gd name="connsiteX499" fmla="*/ 260722 w 604457"/>
                  <a:gd name="connsiteY499" fmla="*/ 187856 h 568801"/>
                  <a:gd name="connsiteX500" fmla="*/ 276483 w 604457"/>
                  <a:gd name="connsiteY500" fmla="*/ 188945 h 568801"/>
                  <a:gd name="connsiteX501" fmla="*/ 287874 w 604457"/>
                  <a:gd name="connsiteY501" fmla="*/ 193325 h 568801"/>
                  <a:gd name="connsiteX502" fmla="*/ 351927 w 604457"/>
                  <a:gd name="connsiteY502" fmla="*/ 95452 h 568801"/>
                  <a:gd name="connsiteX503" fmla="*/ 346762 w 604457"/>
                  <a:gd name="connsiteY503" fmla="*/ 90956 h 568801"/>
                  <a:gd name="connsiteX504" fmla="*/ 378320 w 604457"/>
                  <a:gd name="connsiteY504" fmla="*/ 95923 h 568801"/>
                  <a:gd name="connsiteX505" fmla="*/ 375769 w 604457"/>
                  <a:gd name="connsiteY505" fmla="*/ 97689 h 568801"/>
                  <a:gd name="connsiteX506" fmla="*/ 362614 w 604457"/>
                  <a:gd name="connsiteY506" fmla="*/ 99972 h 568801"/>
                  <a:gd name="connsiteX507" fmla="*/ 358884 w 604457"/>
                  <a:gd name="connsiteY507" fmla="*/ 98744 h 568801"/>
                  <a:gd name="connsiteX508" fmla="*/ 294659 w 604457"/>
                  <a:gd name="connsiteY508" fmla="*/ 196881 h 568801"/>
                  <a:gd name="connsiteX509" fmla="*/ 300735 w 604457"/>
                  <a:gd name="connsiteY509" fmla="*/ 201197 h 568801"/>
                  <a:gd name="connsiteX510" fmla="*/ 312378 w 604457"/>
                  <a:gd name="connsiteY510" fmla="*/ 215606 h 568801"/>
                  <a:gd name="connsiteX511" fmla="*/ 315852 w 604457"/>
                  <a:gd name="connsiteY511" fmla="*/ 223309 h 568801"/>
                  <a:gd name="connsiteX512" fmla="*/ 423599 w 604457"/>
                  <a:gd name="connsiteY512" fmla="*/ 229974 h 568801"/>
                  <a:gd name="connsiteX513" fmla="*/ 424407 w 604457"/>
                  <a:gd name="connsiteY513" fmla="*/ 218290 h 568801"/>
                  <a:gd name="connsiteX514" fmla="*/ 429088 w 604457"/>
                  <a:gd name="connsiteY514" fmla="*/ 206115 h 568801"/>
                  <a:gd name="connsiteX515" fmla="*/ 440396 w 604457"/>
                  <a:gd name="connsiteY515" fmla="*/ 193126 h 568801"/>
                  <a:gd name="connsiteX516" fmla="*/ 443908 w 604457"/>
                  <a:gd name="connsiteY516" fmla="*/ 190942 h 568801"/>
                  <a:gd name="connsiteX517" fmla="*/ 369616 w 604457"/>
                  <a:gd name="connsiteY517" fmla="*/ 68520 h 568801"/>
                  <a:gd name="connsiteX518" fmla="*/ 369913 w 604457"/>
                  <a:gd name="connsiteY518" fmla="*/ 68696 h 568801"/>
                  <a:gd name="connsiteX519" fmla="*/ 370216 w 604457"/>
                  <a:gd name="connsiteY519" fmla="*/ 68861 h 568801"/>
                  <a:gd name="connsiteX520" fmla="*/ 370210 w 604457"/>
                  <a:gd name="connsiteY520" fmla="*/ 68872 h 568801"/>
                  <a:gd name="connsiteX521" fmla="*/ 372768 w 604457"/>
                  <a:gd name="connsiteY521" fmla="*/ 70387 h 568801"/>
                  <a:gd name="connsiteX522" fmla="*/ 374414 w 604457"/>
                  <a:gd name="connsiteY522" fmla="*/ 74078 h 568801"/>
                  <a:gd name="connsiteX523" fmla="*/ 370491 w 604457"/>
                  <a:gd name="connsiteY523" fmla="*/ 81255 h 568801"/>
                  <a:gd name="connsiteX524" fmla="*/ 368836 w 604457"/>
                  <a:gd name="connsiteY524" fmla="*/ 79682 h 568801"/>
                  <a:gd name="connsiteX525" fmla="*/ 372124 w 604457"/>
                  <a:gd name="connsiteY525" fmla="*/ 73900 h 568801"/>
                  <a:gd name="connsiteX526" fmla="*/ 371071 w 604457"/>
                  <a:gd name="connsiteY526" fmla="*/ 73511 h 568801"/>
                  <a:gd name="connsiteX527" fmla="*/ 361718 w 604457"/>
                  <a:gd name="connsiteY527" fmla="*/ 89816 h 568801"/>
                  <a:gd name="connsiteX528" fmla="*/ 359040 w 604457"/>
                  <a:gd name="connsiteY528" fmla="*/ 88223 h 568801"/>
                  <a:gd name="connsiteX529" fmla="*/ 364802 w 604457"/>
                  <a:gd name="connsiteY529" fmla="*/ 78230 h 568801"/>
                  <a:gd name="connsiteX530" fmla="*/ 364580 w 604457"/>
                  <a:gd name="connsiteY530" fmla="*/ 78072 h 568801"/>
                  <a:gd name="connsiteX531" fmla="*/ 364330 w 604457"/>
                  <a:gd name="connsiteY531" fmla="*/ 77962 h 568801"/>
                  <a:gd name="connsiteX532" fmla="*/ 358688 w 604457"/>
                  <a:gd name="connsiteY532" fmla="*/ 88022 h 568801"/>
                  <a:gd name="connsiteX533" fmla="*/ 355949 w 604457"/>
                  <a:gd name="connsiteY533" fmla="*/ 86535 h 568801"/>
                  <a:gd name="connsiteX534" fmla="*/ 365181 w 604457"/>
                  <a:gd name="connsiteY534" fmla="*/ 70162 h 568801"/>
                  <a:gd name="connsiteX535" fmla="*/ 364309 w 604457"/>
                  <a:gd name="connsiteY535" fmla="*/ 69455 h 568801"/>
                  <a:gd name="connsiteX536" fmla="*/ 361020 w 604457"/>
                  <a:gd name="connsiteY536" fmla="*/ 75237 h 568801"/>
                  <a:gd name="connsiteX537" fmla="*/ 358823 w 604457"/>
                  <a:gd name="connsiteY537" fmla="*/ 74619 h 568801"/>
                  <a:gd name="connsiteX538" fmla="*/ 362986 w 604457"/>
                  <a:gd name="connsiteY538" fmla="*/ 67579 h 568801"/>
                  <a:gd name="connsiteX539" fmla="*/ 366998 w 604457"/>
                  <a:gd name="connsiteY539" fmla="*/ 67106 h 568801"/>
                  <a:gd name="connsiteX540" fmla="*/ 369610 w 604457"/>
                  <a:gd name="connsiteY540" fmla="*/ 68531 h 568801"/>
                  <a:gd name="connsiteX541" fmla="*/ 372560 w 604457"/>
                  <a:gd name="connsiteY541" fmla="*/ 64040 h 568801"/>
                  <a:gd name="connsiteX542" fmla="*/ 373712 w 604457"/>
                  <a:gd name="connsiteY542" fmla="*/ 67389 h 568801"/>
                  <a:gd name="connsiteX543" fmla="*/ 370245 w 604457"/>
                  <a:gd name="connsiteY543" fmla="*/ 68112 h 568801"/>
                  <a:gd name="connsiteX544" fmla="*/ 369093 w 604457"/>
                  <a:gd name="connsiteY544" fmla="*/ 64762 h 568801"/>
                  <a:gd name="connsiteX545" fmla="*/ 372560 w 604457"/>
                  <a:gd name="connsiteY545" fmla="*/ 64040 h 568801"/>
                  <a:gd name="connsiteX546" fmla="*/ 374073 w 604457"/>
                  <a:gd name="connsiteY546" fmla="*/ 61380 h 568801"/>
                  <a:gd name="connsiteX547" fmla="*/ 350037 w 604457"/>
                  <a:gd name="connsiteY547" fmla="*/ 67988 h 568801"/>
                  <a:gd name="connsiteX548" fmla="*/ 348135 w 604457"/>
                  <a:gd name="connsiteY548" fmla="*/ 72935 h 568801"/>
                  <a:gd name="connsiteX549" fmla="*/ 347871 w 604457"/>
                  <a:gd name="connsiteY549" fmla="*/ 76756 h 568801"/>
                  <a:gd name="connsiteX550" fmla="*/ 348002 w 604457"/>
                  <a:gd name="connsiteY550" fmla="*/ 76737 h 568801"/>
                  <a:gd name="connsiteX551" fmla="*/ 348939 w 604457"/>
                  <a:gd name="connsiteY551" fmla="*/ 83072 h 568801"/>
                  <a:gd name="connsiteX552" fmla="*/ 351366 w 604457"/>
                  <a:gd name="connsiteY552" fmla="*/ 87427 h 568801"/>
                  <a:gd name="connsiteX553" fmla="*/ 355069 w 604457"/>
                  <a:gd name="connsiteY553" fmla="*/ 90651 h 568801"/>
                  <a:gd name="connsiteX554" fmla="*/ 362216 w 604457"/>
                  <a:gd name="connsiteY554" fmla="*/ 93654 h 568801"/>
                  <a:gd name="connsiteX555" fmla="*/ 362107 w 604457"/>
                  <a:gd name="connsiteY555" fmla="*/ 93820 h 568801"/>
                  <a:gd name="connsiteX556" fmla="*/ 363294 w 604457"/>
                  <a:gd name="connsiteY556" fmla="*/ 94211 h 568801"/>
                  <a:gd name="connsiteX557" fmla="*/ 380680 w 604457"/>
                  <a:gd name="connsiteY557" fmla="*/ 85415 h 568801"/>
                  <a:gd name="connsiteX558" fmla="*/ 374073 w 604457"/>
                  <a:gd name="connsiteY558" fmla="*/ 61380 h 568801"/>
                  <a:gd name="connsiteX559" fmla="*/ 557783 w 604457"/>
                  <a:gd name="connsiteY559" fmla="*/ 130016 h 568801"/>
                  <a:gd name="connsiteX560" fmla="*/ 385921 w 604457"/>
                  <a:gd name="connsiteY560" fmla="*/ 87677 h 568801"/>
                  <a:gd name="connsiteX561" fmla="*/ 385722 w 604457"/>
                  <a:gd name="connsiteY561" fmla="*/ 88282 h 568801"/>
                  <a:gd name="connsiteX562" fmla="*/ 383536 w 604457"/>
                  <a:gd name="connsiteY562" fmla="*/ 91057 h 568801"/>
                  <a:gd name="connsiteX563" fmla="*/ 450222 w 604457"/>
                  <a:gd name="connsiteY563" fmla="*/ 187668 h 568801"/>
                  <a:gd name="connsiteX564" fmla="*/ 455291 w 604457"/>
                  <a:gd name="connsiteY564" fmla="*/ 185738 h 568801"/>
                  <a:gd name="connsiteX565" fmla="*/ 488228 w 604457"/>
                  <a:gd name="connsiteY565" fmla="*/ 189856 h 568801"/>
                  <a:gd name="connsiteX566" fmla="*/ 495391 w 604457"/>
                  <a:gd name="connsiteY566" fmla="*/ 194943 h 568801"/>
                  <a:gd name="connsiteX567" fmla="*/ 499315 w 604457"/>
                  <a:gd name="connsiteY567" fmla="*/ 199133 h 568801"/>
                  <a:gd name="connsiteX568" fmla="*/ 564154 w 604457"/>
                  <a:gd name="connsiteY568" fmla="*/ 148187 h 568801"/>
                  <a:gd name="connsiteX569" fmla="*/ 562431 w 604457"/>
                  <a:gd name="connsiteY569" fmla="*/ 146688 h 568801"/>
                  <a:gd name="connsiteX570" fmla="*/ 558441 w 604457"/>
                  <a:gd name="connsiteY570" fmla="*/ 138643 h 568801"/>
                  <a:gd name="connsiteX571" fmla="*/ 585285 w 604457"/>
                  <a:gd name="connsiteY571" fmla="*/ 124252 h 568801"/>
                  <a:gd name="connsiteX572" fmla="*/ 585581 w 604457"/>
                  <a:gd name="connsiteY572" fmla="*/ 124427 h 568801"/>
                  <a:gd name="connsiteX573" fmla="*/ 585884 w 604457"/>
                  <a:gd name="connsiteY573" fmla="*/ 124592 h 568801"/>
                  <a:gd name="connsiteX574" fmla="*/ 585878 w 604457"/>
                  <a:gd name="connsiteY574" fmla="*/ 124603 h 568801"/>
                  <a:gd name="connsiteX575" fmla="*/ 588437 w 604457"/>
                  <a:gd name="connsiteY575" fmla="*/ 126119 h 568801"/>
                  <a:gd name="connsiteX576" fmla="*/ 590082 w 604457"/>
                  <a:gd name="connsiteY576" fmla="*/ 129809 h 568801"/>
                  <a:gd name="connsiteX577" fmla="*/ 586160 w 604457"/>
                  <a:gd name="connsiteY577" fmla="*/ 136986 h 568801"/>
                  <a:gd name="connsiteX578" fmla="*/ 584505 w 604457"/>
                  <a:gd name="connsiteY578" fmla="*/ 135413 h 568801"/>
                  <a:gd name="connsiteX579" fmla="*/ 587794 w 604457"/>
                  <a:gd name="connsiteY579" fmla="*/ 129631 h 568801"/>
                  <a:gd name="connsiteX580" fmla="*/ 586740 w 604457"/>
                  <a:gd name="connsiteY580" fmla="*/ 129242 h 568801"/>
                  <a:gd name="connsiteX581" fmla="*/ 577387 w 604457"/>
                  <a:gd name="connsiteY581" fmla="*/ 145548 h 568801"/>
                  <a:gd name="connsiteX582" fmla="*/ 574709 w 604457"/>
                  <a:gd name="connsiteY582" fmla="*/ 143954 h 568801"/>
                  <a:gd name="connsiteX583" fmla="*/ 580471 w 604457"/>
                  <a:gd name="connsiteY583" fmla="*/ 133961 h 568801"/>
                  <a:gd name="connsiteX584" fmla="*/ 580249 w 604457"/>
                  <a:gd name="connsiteY584" fmla="*/ 133803 h 568801"/>
                  <a:gd name="connsiteX585" fmla="*/ 579999 w 604457"/>
                  <a:gd name="connsiteY585" fmla="*/ 133693 h 568801"/>
                  <a:gd name="connsiteX586" fmla="*/ 574357 w 604457"/>
                  <a:gd name="connsiteY586" fmla="*/ 143754 h 568801"/>
                  <a:gd name="connsiteX587" fmla="*/ 571618 w 604457"/>
                  <a:gd name="connsiteY587" fmla="*/ 142267 h 568801"/>
                  <a:gd name="connsiteX588" fmla="*/ 580851 w 604457"/>
                  <a:gd name="connsiteY588" fmla="*/ 125893 h 568801"/>
                  <a:gd name="connsiteX589" fmla="*/ 579978 w 604457"/>
                  <a:gd name="connsiteY589" fmla="*/ 125186 h 568801"/>
                  <a:gd name="connsiteX590" fmla="*/ 576690 w 604457"/>
                  <a:gd name="connsiteY590" fmla="*/ 130968 h 568801"/>
                  <a:gd name="connsiteX591" fmla="*/ 574492 w 604457"/>
                  <a:gd name="connsiteY591" fmla="*/ 130350 h 568801"/>
                  <a:gd name="connsiteX592" fmla="*/ 578656 w 604457"/>
                  <a:gd name="connsiteY592" fmla="*/ 123310 h 568801"/>
                  <a:gd name="connsiteX593" fmla="*/ 582668 w 604457"/>
                  <a:gd name="connsiteY593" fmla="*/ 122838 h 568801"/>
                  <a:gd name="connsiteX594" fmla="*/ 585279 w 604457"/>
                  <a:gd name="connsiteY594" fmla="*/ 124262 h 568801"/>
                  <a:gd name="connsiteX595" fmla="*/ 588230 w 604457"/>
                  <a:gd name="connsiteY595" fmla="*/ 119772 h 568801"/>
                  <a:gd name="connsiteX596" fmla="*/ 589382 w 604457"/>
                  <a:gd name="connsiteY596" fmla="*/ 123121 h 568801"/>
                  <a:gd name="connsiteX597" fmla="*/ 585914 w 604457"/>
                  <a:gd name="connsiteY597" fmla="*/ 123843 h 568801"/>
                  <a:gd name="connsiteX598" fmla="*/ 584762 w 604457"/>
                  <a:gd name="connsiteY598" fmla="*/ 120494 h 568801"/>
                  <a:gd name="connsiteX599" fmla="*/ 588230 w 604457"/>
                  <a:gd name="connsiteY599" fmla="*/ 119772 h 568801"/>
                  <a:gd name="connsiteX600" fmla="*/ 589743 w 604457"/>
                  <a:gd name="connsiteY600" fmla="*/ 117112 h 568801"/>
                  <a:gd name="connsiteX601" fmla="*/ 565706 w 604457"/>
                  <a:gd name="connsiteY601" fmla="*/ 123719 h 568801"/>
                  <a:gd name="connsiteX602" fmla="*/ 572315 w 604457"/>
                  <a:gd name="connsiteY602" fmla="*/ 147755 h 568801"/>
                  <a:gd name="connsiteX603" fmla="*/ 596350 w 604457"/>
                  <a:gd name="connsiteY603" fmla="*/ 141147 h 568801"/>
                  <a:gd name="connsiteX604" fmla="*/ 589743 w 604457"/>
                  <a:gd name="connsiteY604" fmla="*/ 117112 h 568801"/>
                  <a:gd name="connsiteX605" fmla="*/ 592610 w 604457"/>
                  <a:gd name="connsiteY605" fmla="*/ 112071 h 568801"/>
                  <a:gd name="connsiteX606" fmla="*/ 601391 w 604457"/>
                  <a:gd name="connsiteY606" fmla="*/ 144014 h 568801"/>
                  <a:gd name="connsiteX607" fmla="*/ 578284 w 604457"/>
                  <a:gd name="connsiteY607" fmla="*/ 155703 h 568801"/>
                  <a:gd name="connsiteX608" fmla="*/ 573421 w 604457"/>
                  <a:gd name="connsiteY608" fmla="*/ 154103 h 568801"/>
                  <a:gd name="connsiteX609" fmla="*/ 505258 w 604457"/>
                  <a:gd name="connsiteY609" fmla="*/ 207660 h 568801"/>
                  <a:gd name="connsiteX610" fmla="*/ 505645 w 604457"/>
                  <a:gd name="connsiteY610" fmla="*/ 208283 h 568801"/>
                  <a:gd name="connsiteX611" fmla="*/ 504488 w 604457"/>
                  <a:gd name="connsiteY611" fmla="*/ 248997 h 568801"/>
                  <a:gd name="connsiteX612" fmla="*/ 453380 w 604457"/>
                  <a:gd name="connsiteY612" fmla="*/ 268811 h 568801"/>
                  <a:gd name="connsiteX613" fmla="*/ 445858 w 604457"/>
                  <a:gd name="connsiteY613" fmla="*/ 265483 h 568801"/>
                  <a:gd name="connsiteX614" fmla="*/ 403909 w 604457"/>
                  <a:gd name="connsiteY614" fmla="*/ 306294 h 568801"/>
                  <a:gd name="connsiteX615" fmla="*/ 404637 w 604457"/>
                  <a:gd name="connsiteY615" fmla="*/ 306812 h 568801"/>
                  <a:gd name="connsiteX616" fmla="*/ 411143 w 604457"/>
                  <a:gd name="connsiteY616" fmla="*/ 345471 h 568801"/>
                  <a:gd name="connsiteX617" fmla="*/ 392403 w 604457"/>
                  <a:gd name="connsiteY617" fmla="*/ 360045 h 568801"/>
                  <a:gd name="connsiteX618" fmla="*/ 389139 w 604457"/>
                  <a:gd name="connsiteY618" fmla="*/ 360294 h 568801"/>
                  <a:gd name="connsiteX619" fmla="*/ 396314 w 604457"/>
                  <a:gd name="connsiteY619" fmla="*/ 412068 h 568801"/>
                  <a:gd name="connsiteX620" fmla="*/ 396565 w 604457"/>
                  <a:gd name="connsiteY620" fmla="*/ 412049 h 568801"/>
                  <a:gd name="connsiteX621" fmla="*/ 405208 w 604457"/>
                  <a:gd name="connsiteY621" fmla="*/ 414893 h 568801"/>
                  <a:gd name="connsiteX622" fmla="*/ 413798 w 604457"/>
                  <a:gd name="connsiteY622" fmla="*/ 446137 h 568801"/>
                  <a:gd name="connsiteX623" fmla="*/ 391196 w 604457"/>
                  <a:gd name="connsiteY623" fmla="*/ 457570 h 568801"/>
                  <a:gd name="connsiteX624" fmla="*/ 386707 w 604457"/>
                  <a:gd name="connsiteY624" fmla="*/ 456093 h 568801"/>
                  <a:gd name="connsiteX625" fmla="*/ 363365 w 604457"/>
                  <a:gd name="connsiteY625" fmla="*/ 497135 h 568801"/>
                  <a:gd name="connsiteX626" fmla="*/ 365141 w 604457"/>
                  <a:gd name="connsiteY626" fmla="*/ 499031 h 568801"/>
                  <a:gd name="connsiteX627" fmla="*/ 368411 w 604457"/>
                  <a:gd name="connsiteY627" fmla="*/ 546864 h 568801"/>
                  <a:gd name="connsiteX628" fmla="*/ 309270 w 604457"/>
                  <a:gd name="connsiteY628" fmla="*/ 563123 h 568801"/>
                  <a:gd name="connsiteX629" fmla="*/ 293011 w 604457"/>
                  <a:gd name="connsiteY629" fmla="*/ 503982 h 568801"/>
                  <a:gd name="connsiteX630" fmla="*/ 297454 w 604457"/>
                  <a:gd name="connsiteY630" fmla="*/ 497728 h 568801"/>
                  <a:gd name="connsiteX631" fmla="*/ 240165 w 604457"/>
                  <a:gd name="connsiteY631" fmla="*/ 417567 h 568801"/>
                  <a:gd name="connsiteX632" fmla="*/ 238297 w 604457"/>
                  <a:gd name="connsiteY632" fmla="*/ 418227 h 568801"/>
                  <a:gd name="connsiteX633" fmla="*/ 217644 w 604457"/>
                  <a:gd name="connsiteY633" fmla="*/ 414630 h 568801"/>
                  <a:gd name="connsiteX634" fmla="*/ 203473 w 604457"/>
                  <a:gd name="connsiteY634" fmla="*/ 378078 h 568801"/>
                  <a:gd name="connsiteX635" fmla="*/ 205599 w 604457"/>
                  <a:gd name="connsiteY635" fmla="*/ 373275 h 568801"/>
                  <a:gd name="connsiteX636" fmla="*/ 158268 w 604457"/>
                  <a:gd name="connsiteY636" fmla="*/ 340711 h 568801"/>
                  <a:gd name="connsiteX637" fmla="*/ 152535 w 604457"/>
                  <a:gd name="connsiteY637" fmla="*/ 343554 h 568801"/>
                  <a:gd name="connsiteX638" fmla="*/ 134744 w 604457"/>
                  <a:gd name="connsiteY638" fmla="*/ 341330 h 568801"/>
                  <a:gd name="connsiteX639" fmla="*/ 127728 w 604457"/>
                  <a:gd name="connsiteY639" fmla="*/ 335221 h 568801"/>
                  <a:gd name="connsiteX640" fmla="*/ 123879 w 604457"/>
                  <a:gd name="connsiteY640" fmla="*/ 327461 h 568801"/>
                  <a:gd name="connsiteX641" fmla="*/ 60679 w 604457"/>
                  <a:gd name="connsiteY641" fmla="*/ 311656 h 568801"/>
                  <a:gd name="connsiteX642" fmla="*/ 60616 w 604457"/>
                  <a:gd name="connsiteY642" fmla="*/ 312560 h 568801"/>
                  <a:gd name="connsiteX643" fmla="*/ 57308 w 604457"/>
                  <a:gd name="connsiteY643" fmla="*/ 321165 h 568801"/>
                  <a:gd name="connsiteX644" fmla="*/ 15506 w 604457"/>
                  <a:gd name="connsiteY644" fmla="*/ 332658 h 568801"/>
                  <a:gd name="connsiteX645" fmla="*/ 4013 w 604457"/>
                  <a:gd name="connsiteY645" fmla="*/ 290855 h 568801"/>
                  <a:gd name="connsiteX646" fmla="*/ 34252 w 604457"/>
                  <a:gd name="connsiteY646" fmla="*/ 275558 h 568801"/>
                  <a:gd name="connsiteX647" fmla="*/ 41632 w 604457"/>
                  <a:gd name="connsiteY647" fmla="*/ 277986 h 568801"/>
                  <a:gd name="connsiteX648" fmla="*/ 94552 w 604457"/>
                  <a:gd name="connsiteY648" fmla="*/ 217747 h 568801"/>
                  <a:gd name="connsiteX649" fmla="*/ 93881 w 604457"/>
                  <a:gd name="connsiteY649" fmla="*/ 216393 h 568801"/>
                  <a:gd name="connsiteX650" fmla="*/ 96105 w 604457"/>
                  <a:gd name="connsiteY650" fmla="*/ 198602 h 568801"/>
                  <a:gd name="connsiteX651" fmla="*/ 110259 w 604457"/>
                  <a:gd name="connsiteY651" fmla="*/ 187596 h 568801"/>
                  <a:gd name="connsiteX652" fmla="*/ 116446 w 604457"/>
                  <a:gd name="connsiteY652" fmla="*/ 187124 h 568801"/>
                  <a:gd name="connsiteX653" fmla="*/ 135307 w 604457"/>
                  <a:gd name="connsiteY653" fmla="*/ 42638 h 568801"/>
                  <a:gd name="connsiteX654" fmla="*/ 129616 w 604457"/>
                  <a:gd name="connsiteY654" fmla="*/ 37684 h 568801"/>
                  <a:gd name="connsiteX655" fmla="*/ 127850 w 604457"/>
                  <a:gd name="connsiteY655" fmla="*/ 11849 h 568801"/>
                  <a:gd name="connsiteX656" fmla="*/ 159794 w 604457"/>
                  <a:gd name="connsiteY656" fmla="*/ 3067 h 568801"/>
                  <a:gd name="connsiteX657" fmla="*/ 171483 w 604457"/>
                  <a:gd name="connsiteY657" fmla="*/ 26174 h 568801"/>
                  <a:gd name="connsiteX658" fmla="*/ 168637 w 604457"/>
                  <a:gd name="connsiteY658" fmla="*/ 34823 h 568801"/>
                  <a:gd name="connsiteX659" fmla="*/ 225806 w 604457"/>
                  <a:gd name="connsiteY659" fmla="*/ 77402 h 568801"/>
                  <a:gd name="connsiteX660" fmla="*/ 235736 w 604457"/>
                  <a:gd name="connsiteY660" fmla="*/ 72477 h 568801"/>
                  <a:gd name="connsiteX661" fmla="*/ 259529 w 604457"/>
                  <a:gd name="connsiteY661" fmla="*/ 75452 h 568801"/>
                  <a:gd name="connsiteX662" fmla="*/ 268913 w 604457"/>
                  <a:gd name="connsiteY662" fmla="*/ 83621 h 568801"/>
                  <a:gd name="connsiteX663" fmla="*/ 271142 w 604457"/>
                  <a:gd name="connsiteY663" fmla="*/ 88116 h 568801"/>
                  <a:gd name="connsiteX664" fmla="*/ 342059 w 604457"/>
                  <a:gd name="connsiteY664" fmla="*/ 77617 h 568801"/>
                  <a:gd name="connsiteX665" fmla="*/ 342468 w 604457"/>
                  <a:gd name="connsiteY665" fmla="*/ 71697 h 568801"/>
                  <a:gd name="connsiteX666" fmla="*/ 344996 w 604457"/>
                  <a:gd name="connsiteY666" fmla="*/ 65121 h 568801"/>
                  <a:gd name="connsiteX667" fmla="*/ 376940 w 604457"/>
                  <a:gd name="connsiteY667" fmla="*/ 56339 h 568801"/>
                  <a:gd name="connsiteX668" fmla="*/ 388629 w 604457"/>
                  <a:gd name="connsiteY668" fmla="*/ 79446 h 568801"/>
                  <a:gd name="connsiteX669" fmla="*/ 388563 w 604457"/>
                  <a:gd name="connsiteY669" fmla="*/ 79649 h 568801"/>
                  <a:gd name="connsiteX670" fmla="*/ 560302 w 604457"/>
                  <a:gd name="connsiteY670" fmla="*/ 121959 h 568801"/>
                  <a:gd name="connsiteX671" fmla="*/ 560666 w 604457"/>
                  <a:gd name="connsiteY671" fmla="*/ 120852 h 568801"/>
                  <a:gd name="connsiteX672" fmla="*/ 592610 w 604457"/>
                  <a:gd name="connsiteY672" fmla="*/ 112071 h 56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Lst>
                <a:rect l="l" t="t" r="r" b="b"/>
                <a:pathLst>
                  <a:path w="604457" h="568801">
                    <a:moveTo>
                      <a:pt x="339201" y="509279"/>
                    </a:moveTo>
                    <a:lnTo>
                      <a:pt x="339717" y="509586"/>
                    </a:lnTo>
                    <a:lnTo>
                      <a:pt x="340245" y="509873"/>
                    </a:lnTo>
                    <a:lnTo>
                      <a:pt x="340234" y="509894"/>
                    </a:lnTo>
                    <a:lnTo>
                      <a:pt x="344688" y="512548"/>
                    </a:lnTo>
                    <a:cubicBezTo>
                      <a:pt x="345788" y="513138"/>
                      <a:pt x="349122" y="515415"/>
                      <a:pt x="347279" y="519470"/>
                    </a:cubicBezTo>
                    <a:lnTo>
                      <a:pt x="339492" y="533651"/>
                    </a:lnTo>
                    <a:cubicBezTo>
                      <a:pt x="338512" y="535455"/>
                      <a:pt x="333887" y="533657"/>
                      <a:pt x="336671" y="530797"/>
                    </a:cubicBezTo>
                    <a:cubicBezTo>
                      <a:pt x="338839" y="526984"/>
                      <a:pt x="341008" y="523171"/>
                      <a:pt x="343177" y="519358"/>
                    </a:cubicBezTo>
                    <a:lnTo>
                      <a:pt x="341318" y="518718"/>
                    </a:lnTo>
                    <a:lnTo>
                      <a:pt x="322831" y="550979"/>
                    </a:lnTo>
                    <a:cubicBezTo>
                      <a:pt x="321390" y="554002"/>
                      <a:pt x="316704" y="551986"/>
                      <a:pt x="318168" y="548189"/>
                    </a:cubicBezTo>
                    <a:lnTo>
                      <a:pt x="329554" y="528416"/>
                    </a:lnTo>
                    <a:lnTo>
                      <a:pt x="329169" y="528133"/>
                    </a:lnTo>
                    <a:lnTo>
                      <a:pt x="328730" y="527947"/>
                    </a:lnTo>
                    <a:lnTo>
                      <a:pt x="317555" y="547840"/>
                    </a:lnTo>
                    <a:cubicBezTo>
                      <a:pt x="315040" y="551040"/>
                      <a:pt x="310912" y="548043"/>
                      <a:pt x="312774" y="545259"/>
                    </a:cubicBezTo>
                    <a:lnTo>
                      <a:pt x="331050" y="512879"/>
                    </a:lnTo>
                    <a:lnTo>
                      <a:pt x="329550" y="511608"/>
                    </a:lnTo>
                    <a:cubicBezTo>
                      <a:pt x="327381" y="515422"/>
                      <a:pt x="325213" y="519234"/>
                      <a:pt x="323045" y="523047"/>
                    </a:cubicBezTo>
                    <a:cubicBezTo>
                      <a:pt x="322009" y="526902"/>
                      <a:pt x="318100" y="523846"/>
                      <a:pt x="319149" y="522082"/>
                    </a:cubicBezTo>
                    <a:lnTo>
                      <a:pt x="327357" y="508140"/>
                    </a:lnTo>
                    <a:cubicBezTo>
                      <a:pt x="329900" y="504482"/>
                      <a:pt x="333561" y="506184"/>
                      <a:pt x="334631" y="506828"/>
                    </a:cubicBezTo>
                    <a:lnTo>
                      <a:pt x="339189" y="509299"/>
                    </a:lnTo>
                    <a:close/>
                    <a:moveTo>
                      <a:pt x="344956" y="500377"/>
                    </a:moveTo>
                    <a:cubicBezTo>
                      <a:pt x="347180" y="501642"/>
                      <a:pt x="347958" y="504470"/>
                      <a:pt x="346693" y="506694"/>
                    </a:cubicBezTo>
                    <a:cubicBezTo>
                      <a:pt x="345428" y="508918"/>
                      <a:pt x="342600" y="509696"/>
                      <a:pt x="340375" y="508431"/>
                    </a:cubicBezTo>
                    <a:cubicBezTo>
                      <a:pt x="338152" y="507166"/>
                      <a:pt x="337374" y="504338"/>
                      <a:pt x="338639" y="502113"/>
                    </a:cubicBezTo>
                    <a:cubicBezTo>
                      <a:pt x="339904" y="499890"/>
                      <a:pt x="342732" y="499112"/>
                      <a:pt x="344956" y="500377"/>
                    </a:cubicBezTo>
                    <a:close/>
                    <a:moveTo>
                      <a:pt x="348714" y="493768"/>
                    </a:moveTo>
                    <a:cubicBezTo>
                      <a:pt x="331231" y="483825"/>
                      <a:pt x="308998" y="489937"/>
                      <a:pt x="299056" y="507420"/>
                    </a:cubicBezTo>
                    <a:cubicBezTo>
                      <a:pt x="289113" y="524902"/>
                      <a:pt x="295225" y="547135"/>
                      <a:pt x="312708" y="557078"/>
                    </a:cubicBezTo>
                    <a:cubicBezTo>
                      <a:pt x="330191" y="567021"/>
                      <a:pt x="352423" y="560909"/>
                      <a:pt x="362366" y="543426"/>
                    </a:cubicBezTo>
                    <a:cubicBezTo>
                      <a:pt x="372309" y="525943"/>
                      <a:pt x="366197" y="503711"/>
                      <a:pt x="348714" y="493768"/>
                    </a:cubicBezTo>
                    <a:close/>
                    <a:moveTo>
                      <a:pt x="36807" y="294322"/>
                    </a:moveTo>
                    <a:lnTo>
                      <a:pt x="37181" y="294545"/>
                    </a:lnTo>
                    <a:lnTo>
                      <a:pt x="37564" y="294753"/>
                    </a:lnTo>
                    <a:lnTo>
                      <a:pt x="37555" y="294769"/>
                    </a:lnTo>
                    <a:lnTo>
                      <a:pt x="40780" y="296689"/>
                    </a:lnTo>
                    <a:cubicBezTo>
                      <a:pt x="41576" y="297116"/>
                      <a:pt x="43990" y="298765"/>
                      <a:pt x="42656" y="301701"/>
                    </a:cubicBezTo>
                    <a:lnTo>
                      <a:pt x="37018" y="311968"/>
                    </a:lnTo>
                    <a:cubicBezTo>
                      <a:pt x="36309" y="313274"/>
                      <a:pt x="32959" y="311972"/>
                      <a:pt x="34976" y="309901"/>
                    </a:cubicBezTo>
                    <a:cubicBezTo>
                      <a:pt x="36546" y="307141"/>
                      <a:pt x="38116" y="304380"/>
                      <a:pt x="39685" y="301621"/>
                    </a:cubicBezTo>
                    <a:lnTo>
                      <a:pt x="38340" y="301157"/>
                    </a:lnTo>
                    <a:lnTo>
                      <a:pt x="24956" y="324514"/>
                    </a:lnTo>
                    <a:cubicBezTo>
                      <a:pt x="23912" y="326702"/>
                      <a:pt x="20520" y="325242"/>
                      <a:pt x="21580" y="322493"/>
                    </a:cubicBezTo>
                    <a:lnTo>
                      <a:pt x="29822" y="308177"/>
                    </a:lnTo>
                    <a:lnTo>
                      <a:pt x="29544" y="307973"/>
                    </a:lnTo>
                    <a:lnTo>
                      <a:pt x="29226" y="307838"/>
                    </a:lnTo>
                    <a:lnTo>
                      <a:pt x="21136" y="322240"/>
                    </a:lnTo>
                    <a:cubicBezTo>
                      <a:pt x="19316" y="324557"/>
                      <a:pt x="16326" y="322388"/>
                      <a:pt x="17674" y="320373"/>
                    </a:cubicBezTo>
                    <a:lnTo>
                      <a:pt x="30906" y="296929"/>
                    </a:lnTo>
                    <a:lnTo>
                      <a:pt x="29820" y="296010"/>
                    </a:lnTo>
                    <a:cubicBezTo>
                      <a:pt x="28250" y="298770"/>
                      <a:pt x="26680" y="301531"/>
                      <a:pt x="25111" y="304290"/>
                    </a:cubicBezTo>
                    <a:cubicBezTo>
                      <a:pt x="24361" y="307082"/>
                      <a:pt x="21531" y="304869"/>
                      <a:pt x="22290" y="303592"/>
                    </a:cubicBezTo>
                    <a:lnTo>
                      <a:pt x="28233" y="293498"/>
                    </a:lnTo>
                    <a:cubicBezTo>
                      <a:pt x="30073" y="290850"/>
                      <a:pt x="32724" y="292082"/>
                      <a:pt x="33499" y="292548"/>
                    </a:cubicBezTo>
                    <a:lnTo>
                      <a:pt x="36798" y="294338"/>
                    </a:lnTo>
                    <a:close/>
                    <a:moveTo>
                      <a:pt x="40974" y="287878"/>
                    </a:moveTo>
                    <a:cubicBezTo>
                      <a:pt x="42584" y="288793"/>
                      <a:pt x="43147" y="290841"/>
                      <a:pt x="42232" y="292450"/>
                    </a:cubicBezTo>
                    <a:cubicBezTo>
                      <a:pt x="41316" y="294060"/>
                      <a:pt x="39268" y="294622"/>
                      <a:pt x="37659" y="293707"/>
                    </a:cubicBezTo>
                    <a:cubicBezTo>
                      <a:pt x="36048" y="292791"/>
                      <a:pt x="35485" y="290744"/>
                      <a:pt x="36401" y="289134"/>
                    </a:cubicBezTo>
                    <a:cubicBezTo>
                      <a:pt x="37316" y="287525"/>
                      <a:pt x="39363" y="286962"/>
                      <a:pt x="40974" y="287878"/>
                    </a:cubicBezTo>
                    <a:close/>
                    <a:moveTo>
                      <a:pt x="42064" y="285960"/>
                    </a:moveTo>
                    <a:cubicBezTo>
                      <a:pt x="30990" y="279662"/>
                      <a:pt x="16908" y="283533"/>
                      <a:pt x="10610" y="294607"/>
                    </a:cubicBezTo>
                    <a:cubicBezTo>
                      <a:pt x="4312" y="305680"/>
                      <a:pt x="8184" y="319763"/>
                      <a:pt x="19257" y="326061"/>
                    </a:cubicBezTo>
                    <a:cubicBezTo>
                      <a:pt x="30331" y="332358"/>
                      <a:pt x="44413" y="328487"/>
                      <a:pt x="50711" y="317413"/>
                    </a:cubicBezTo>
                    <a:cubicBezTo>
                      <a:pt x="57009" y="306340"/>
                      <a:pt x="53137" y="292257"/>
                      <a:pt x="42064" y="285960"/>
                    </a:cubicBezTo>
                    <a:close/>
                    <a:moveTo>
                      <a:pt x="238595" y="376987"/>
                    </a:moveTo>
                    <a:lnTo>
                      <a:pt x="238937" y="377191"/>
                    </a:lnTo>
                    <a:lnTo>
                      <a:pt x="239287" y="377381"/>
                    </a:lnTo>
                    <a:lnTo>
                      <a:pt x="239279" y="377394"/>
                    </a:lnTo>
                    <a:lnTo>
                      <a:pt x="242227" y="379150"/>
                    </a:lnTo>
                    <a:cubicBezTo>
                      <a:pt x="242954" y="379541"/>
                      <a:pt x="245160" y="381047"/>
                      <a:pt x="243940" y="383729"/>
                    </a:cubicBezTo>
                    <a:lnTo>
                      <a:pt x="238789" y="393111"/>
                    </a:lnTo>
                    <a:cubicBezTo>
                      <a:pt x="238141" y="394304"/>
                      <a:pt x="235081" y="393115"/>
                      <a:pt x="236922" y="391223"/>
                    </a:cubicBezTo>
                    <a:cubicBezTo>
                      <a:pt x="238356" y="388700"/>
                      <a:pt x="239791" y="386178"/>
                      <a:pt x="241226" y="383655"/>
                    </a:cubicBezTo>
                    <a:lnTo>
                      <a:pt x="239997" y="383233"/>
                    </a:lnTo>
                    <a:lnTo>
                      <a:pt x="227767" y="404575"/>
                    </a:lnTo>
                    <a:cubicBezTo>
                      <a:pt x="226813" y="406575"/>
                      <a:pt x="223713" y="405241"/>
                      <a:pt x="224682" y="402729"/>
                    </a:cubicBezTo>
                    <a:lnTo>
                      <a:pt x="232214" y="389648"/>
                    </a:lnTo>
                    <a:lnTo>
                      <a:pt x="231959" y="389460"/>
                    </a:lnTo>
                    <a:lnTo>
                      <a:pt x="231669" y="389338"/>
                    </a:lnTo>
                    <a:lnTo>
                      <a:pt x="224276" y="402499"/>
                    </a:lnTo>
                    <a:cubicBezTo>
                      <a:pt x="222612" y="404615"/>
                      <a:pt x="219881" y="402632"/>
                      <a:pt x="221113" y="400791"/>
                    </a:cubicBezTo>
                    <a:lnTo>
                      <a:pt x="233204" y="379369"/>
                    </a:lnTo>
                    <a:lnTo>
                      <a:pt x="232212" y="378529"/>
                    </a:lnTo>
                    <a:cubicBezTo>
                      <a:pt x="230777" y="381051"/>
                      <a:pt x="229342" y="383574"/>
                      <a:pt x="227908" y="386096"/>
                    </a:cubicBezTo>
                    <a:cubicBezTo>
                      <a:pt x="227223" y="388647"/>
                      <a:pt x="224637" y="386624"/>
                      <a:pt x="225331" y="385457"/>
                    </a:cubicBezTo>
                    <a:lnTo>
                      <a:pt x="230761" y="376233"/>
                    </a:lnTo>
                    <a:cubicBezTo>
                      <a:pt x="232442" y="373814"/>
                      <a:pt x="234865" y="374940"/>
                      <a:pt x="235573" y="375366"/>
                    </a:cubicBezTo>
                    <a:lnTo>
                      <a:pt x="238587" y="377001"/>
                    </a:lnTo>
                    <a:close/>
                    <a:moveTo>
                      <a:pt x="242402" y="371098"/>
                    </a:moveTo>
                    <a:cubicBezTo>
                      <a:pt x="243873" y="371935"/>
                      <a:pt x="244388" y="373806"/>
                      <a:pt x="243551" y="375276"/>
                    </a:cubicBezTo>
                    <a:cubicBezTo>
                      <a:pt x="242715" y="376747"/>
                      <a:pt x="240844" y="377261"/>
                      <a:pt x="239373" y="376425"/>
                    </a:cubicBezTo>
                    <a:cubicBezTo>
                      <a:pt x="237902" y="375588"/>
                      <a:pt x="237388" y="373718"/>
                      <a:pt x="238224" y="372247"/>
                    </a:cubicBezTo>
                    <a:cubicBezTo>
                      <a:pt x="239061" y="370776"/>
                      <a:pt x="240932" y="370262"/>
                      <a:pt x="242402" y="371098"/>
                    </a:cubicBezTo>
                    <a:close/>
                    <a:moveTo>
                      <a:pt x="372080" y="441471"/>
                    </a:moveTo>
                    <a:lnTo>
                      <a:pt x="256392" y="408000"/>
                    </a:lnTo>
                    <a:lnTo>
                      <a:pt x="256304" y="408124"/>
                    </a:lnTo>
                    <a:cubicBezTo>
                      <a:pt x="253929" y="410839"/>
                      <a:pt x="251139" y="413065"/>
                      <a:pt x="248087" y="414763"/>
                    </a:cubicBezTo>
                    <a:lnTo>
                      <a:pt x="247088" y="415117"/>
                    </a:lnTo>
                    <a:lnTo>
                      <a:pt x="302519" y="492679"/>
                    </a:lnTo>
                    <a:lnTo>
                      <a:pt x="304320" y="490993"/>
                    </a:lnTo>
                    <a:cubicBezTo>
                      <a:pt x="317739" y="480717"/>
                      <a:pt x="336536" y="478842"/>
                      <a:pt x="352152" y="487723"/>
                    </a:cubicBezTo>
                    <a:lnTo>
                      <a:pt x="356286" y="490659"/>
                    </a:lnTo>
                    <a:lnTo>
                      <a:pt x="378653" y="451331"/>
                    </a:lnTo>
                    <a:lnTo>
                      <a:pt x="375691" y="448752"/>
                    </a:lnTo>
                    <a:close/>
                    <a:moveTo>
                      <a:pt x="244517" y="367379"/>
                    </a:moveTo>
                    <a:cubicBezTo>
                      <a:pt x="236114" y="362600"/>
                      <a:pt x="225998" y="363608"/>
                      <a:pt x="218777" y="369139"/>
                    </a:cubicBezTo>
                    <a:lnTo>
                      <a:pt x="216252" y="372039"/>
                    </a:lnTo>
                    <a:lnTo>
                      <a:pt x="212148" y="377781"/>
                    </a:lnTo>
                    <a:lnTo>
                      <a:pt x="209794" y="384933"/>
                    </a:lnTo>
                    <a:cubicBezTo>
                      <a:pt x="208733" y="393966"/>
                      <a:pt x="213037" y="403176"/>
                      <a:pt x="221441" y="407955"/>
                    </a:cubicBezTo>
                    <a:cubicBezTo>
                      <a:pt x="232645" y="414328"/>
                      <a:pt x="246895" y="410410"/>
                      <a:pt x="253267" y="399206"/>
                    </a:cubicBezTo>
                    <a:cubicBezTo>
                      <a:pt x="259640" y="388001"/>
                      <a:pt x="255722" y="373752"/>
                      <a:pt x="244517" y="367379"/>
                    </a:cubicBezTo>
                    <a:close/>
                    <a:moveTo>
                      <a:pt x="150461" y="313101"/>
                    </a:moveTo>
                    <a:lnTo>
                      <a:pt x="150713" y="313252"/>
                    </a:lnTo>
                    <a:lnTo>
                      <a:pt x="150970" y="313391"/>
                    </a:lnTo>
                    <a:lnTo>
                      <a:pt x="150964" y="313402"/>
                    </a:lnTo>
                    <a:lnTo>
                      <a:pt x="153135" y="314695"/>
                    </a:lnTo>
                    <a:cubicBezTo>
                      <a:pt x="153670" y="314982"/>
                      <a:pt x="155295" y="316091"/>
                      <a:pt x="154397" y="318067"/>
                    </a:cubicBezTo>
                    <a:lnTo>
                      <a:pt x="150603" y="324976"/>
                    </a:lnTo>
                    <a:cubicBezTo>
                      <a:pt x="150125" y="325855"/>
                      <a:pt x="147871" y="324979"/>
                      <a:pt x="149228" y="323586"/>
                    </a:cubicBezTo>
                    <a:cubicBezTo>
                      <a:pt x="150285" y="321727"/>
                      <a:pt x="151341" y="319870"/>
                      <a:pt x="152398" y="318012"/>
                    </a:cubicBezTo>
                    <a:lnTo>
                      <a:pt x="151492" y="317701"/>
                    </a:lnTo>
                    <a:lnTo>
                      <a:pt x="142486" y="333419"/>
                    </a:lnTo>
                    <a:cubicBezTo>
                      <a:pt x="141783" y="334891"/>
                      <a:pt x="139500" y="333909"/>
                      <a:pt x="140214" y="332059"/>
                    </a:cubicBezTo>
                    <a:lnTo>
                      <a:pt x="145761" y="322425"/>
                    </a:lnTo>
                    <a:lnTo>
                      <a:pt x="145574" y="322287"/>
                    </a:lnTo>
                    <a:lnTo>
                      <a:pt x="145360" y="322197"/>
                    </a:lnTo>
                    <a:lnTo>
                      <a:pt x="139915" y="331889"/>
                    </a:lnTo>
                    <a:cubicBezTo>
                      <a:pt x="138690" y="333449"/>
                      <a:pt x="136678" y="331988"/>
                      <a:pt x="137585" y="330632"/>
                    </a:cubicBezTo>
                    <a:lnTo>
                      <a:pt x="146490" y="314855"/>
                    </a:lnTo>
                    <a:lnTo>
                      <a:pt x="145759" y="314236"/>
                    </a:lnTo>
                    <a:cubicBezTo>
                      <a:pt x="144703" y="316094"/>
                      <a:pt x="143646" y="317952"/>
                      <a:pt x="142589" y="319810"/>
                    </a:cubicBezTo>
                    <a:cubicBezTo>
                      <a:pt x="142085" y="321688"/>
                      <a:pt x="140180" y="320199"/>
                      <a:pt x="140692" y="319340"/>
                    </a:cubicBezTo>
                    <a:lnTo>
                      <a:pt x="144691" y="312546"/>
                    </a:lnTo>
                    <a:cubicBezTo>
                      <a:pt x="145930" y="310765"/>
                      <a:pt x="147713" y="311594"/>
                      <a:pt x="148234" y="311907"/>
                    </a:cubicBezTo>
                    <a:lnTo>
                      <a:pt x="150455" y="313112"/>
                    </a:lnTo>
                    <a:close/>
                    <a:moveTo>
                      <a:pt x="153265" y="308764"/>
                    </a:moveTo>
                    <a:cubicBezTo>
                      <a:pt x="154348" y="309380"/>
                      <a:pt x="154727" y="310758"/>
                      <a:pt x="154111" y="311841"/>
                    </a:cubicBezTo>
                    <a:cubicBezTo>
                      <a:pt x="153495" y="312925"/>
                      <a:pt x="152117" y="313303"/>
                      <a:pt x="151034" y="312687"/>
                    </a:cubicBezTo>
                    <a:cubicBezTo>
                      <a:pt x="149950" y="312071"/>
                      <a:pt x="149571" y="310694"/>
                      <a:pt x="150187" y="309610"/>
                    </a:cubicBezTo>
                    <a:cubicBezTo>
                      <a:pt x="150803" y="308527"/>
                      <a:pt x="152181" y="308147"/>
                      <a:pt x="153265" y="308764"/>
                    </a:cubicBezTo>
                    <a:close/>
                    <a:moveTo>
                      <a:pt x="155039" y="305645"/>
                    </a:moveTo>
                    <a:cubicBezTo>
                      <a:pt x="150808" y="303239"/>
                      <a:pt x="146002" y="302775"/>
                      <a:pt x="141653" y="303971"/>
                    </a:cubicBezTo>
                    <a:lnTo>
                      <a:pt x="138626" y="305472"/>
                    </a:lnTo>
                    <a:lnTo>
                      <a:pt x="134659" y="308054"/>
                    </a:lnTo>
                    <a:lnTo>
                      <a:pt x="131003" y="312253"/>
                    </a:lnTo>
                    <a:cubicBezTo>
                      <a:pt x="126191" y="320715"/>
                      <a:pt x="129149" y="331476"/>
                      <a:pt x="137611" y="336288"/>
                    </a:cubicBezTo>
                    <a:cubicBezTo>
                      <a:pt x="141842" y="338695"/>
                      <a:pt x="146648" y="339158"/>
                      <a:pt x="150997" y="337963"/>
                    </a:cubicBezTo>
                    <a:lnTo>
                      <a:pt x="152901" y="337018"/>
                    </a:lnTo>
                    <a:lnTo>
                      <a:pt x="159039" y="332676"/>
                    </a:lnTo>
                    <a:lnTo>
                      <a:pt x="161646" y="329681"/>
                    </a:lnTo>
                    <a:cubicBezTo>
                      <a:pt x="166459" y="321219"/>
                      <a:pt x="163500" y="310458"/>
                      <a:pt x="155039" y="305645"/>
                    </a:cubicBezTo>
                    <a:close/>
                    <a:moveTo>
                      <a:pt x="397705" y="427539"/>
                    </a:moveTo>
                    <a:lnTo>
                      <a:pt x="397938" y="427678"/>
                    </a:lnTo>
                    <a:lnTo>
                      <a:pt x="398175" y="427807"/>
                    </a:lnTo>
                    <a:lnTo>
                      <a:pt x="398170" y="427816"/>
                    </a:lnTo>
                    <a:lnTo>
                      <a:pt x="400176" y="429011"/>
                    </a:lnTo>
                    <a:cubicBezTo>
                      <a:pt x="400672" y="429277"/>
                      <a:pt x="402174" y="430303"/>
                      <a:pt x="401344" y="432129"/>
                    </a:cubicBezTo>
                    <a:lnTo>
                      <a:pt x="397837" y="438516"/>
                    </a:lnTo>
                    <a:cubicBezTo>
                      <a:pt x="397395" y="439329"/>
                      <a:pt x="395312" y="438520"/>
                      <a:pt x="396566" y="437231"/>
                    </a:cubicBezTo>
                    <a:cubicBezTo>
                      <a:pt x="397543" y="435513"/>
                      <a:pt x="398519" y="433797"/>
                      <a:pt x="399496" y="432079"/>
                    </a:cubicBezTo>
                    <a:lnTo>
                      <a:pt x="398659" y="431791"/>
                    </a:lnTo>
                    <a:lnTo>
                      <a:pt x="390332" y="446321"/>
                    </a:lnTo>
                    <a:cubicBezTo>
                      <a:pt x="389683" y="447683"/>
                      <a:pt x="387572" y="446774"/>
                      <a:pt x="388232" y="445064"/>
                    </a:cubicBezTo>
                    <a:lnTo>
                      <a:pt x="393360" y="436158"/>
                    </a:lnTo>
                    <a:lnTo>
                      <a:pt x="393187" y="436031"/>
                    </a:lnTo>
                    <a:lnTo>
                      <a:pt x="392989" y="435947"/>
                    </a:lnTo>
                    <a:lnTo>
                      <a:pt x="387956" y="444907"/>
                    </a:lnTo>
                    <a:cubicBezTo>
                      <a:pt x="386824" y="446348"/>
                      <a:pt x="384964" y="444999"/>
                      <a:pt x="385802" y="443745"/>
                    </a:cubicBezTo>
                    <a:lnTo>
                      <a:pt x="394034" y="429160"/>
                    </a:lnTo>
                    <a:lnTo>
                      <a:pt x="393358" y="428588"/>
                    </a:lnTo>
                    <a:cubicBezTo>
                      <a:pt x="392381" y="430306"/>
                      <a:pt x="391405" y="432023"/>
                      <a:pt x="390428" y="433740"/>
                    </a:cubicBezTo>
                    <a:cubicBezTo>
                      <a:pt x="389962" y="435477"/>
                      <a:pt x="388201" y="434100"/>
                      <a:pt x="388674" y="433305"/>
                    </a:cubicBezTo>
                    <a:lnTo>
                      <a:pt x="392370" y="427026"/>
                    </a:lnTo>
                    <a:cubicBezTo>
                      <a:pt x="393516" y="425378"/>
                      <a:pt x="395165" y="426145"/>
                      <a:pt x="395647" y="426435"/>
                    </a:cubicBezTo>
                    <a:lnTo>
                      <a:pt x="397700" y="427549"/>
                    </a:lnTo>
                    <a:close/>
                    <a:moveTo>
                      <a:pt x="400297" y="423529"/>
                    </a:moveTo>
                    <a:cubicBezTo>
                      <a:pt x="401298" y="424098"/>
                      <a:pt x="401648" y="425372"/>
                      <a:pt x="401079" y="426373"/>
                    </a:cubicBezTo>
                    <a:cubicBezTo>
                      <a:pt x="400509" y="427375"/>
                      <a:pt x="399235" y="427725"/>
                      <a:pt x="398234" y="427155"/>
                    </a:cubicBezTo>
                    <a:cubicBezTo>
                      <a:pt x="397233" y="426586"/>
                      <a:pt x="396882" y="425312"/>
                      <a:pt x="397452" y="424311"/>
                    </a:cubicBezTo>
                    <a:cubicBezTo>
                      <a:pt x="398022" y="423310"/>
                      <a:pt x="399295" y="422959"/>
                      <a:pt x="400297" y="423529"/>
                    </a:cubicBezTo>
                    <a:close/>
                    <a:moveTo>
                      <a:pt x="402404" y="419823"/>
                    </a:moveTo>
                    <a:cubicBezTo>
                      <a:pt x="394127" y="415116"/>
                      <a:pt x="383602" y="418010"/>
                      <a:pt x="378894" y="426286"/>
                    </a:cubicBezTo>
                    <a:cubicBezTo>
                      <a:pt x="374187" y="434563"/>
                      <a:pt x="377081" y="445088"/>
                      <a:pt x="385358" y="449796"/>
                    </a:cubicBezTo>
                    <a:cubicBezTo>
                      <a:pt x="393634" y="454503"/>
                      <a:pt x="404160" y="451609"/>
                      <a:pt x="408867" y="443332"/>
                    </a:cubicBezTo>
                    <a:cubicBezTo>
                      <a:pt x="413574" y="435056"/>
                      <a:pt x="410681" y="424531"/>
                      <a:pt x="402404" y="419823"/>
                    </a:cubicBezTo>
                    <a:close/>
                    <a:moveTo>
                      <a:pt x="113841" y="233444"/>
                    </a:moveTo>
                    <a:lnTo>
                      <a:pt x="113724" y="233453"/>
                    </a:lnTo>
                    <a:cubicBezTo>
                      <a:pt x="110701" y="233098"/>
                      <a:pt x="107699" y="232145"/>
                      <a:pt x="104887" y="230546"/>
                    </a:cubicBezTo>
                    <a:lnTo>
                      <a:pt x="100904" y="227078"/>
                    </a:lnTo>
                    <a:lnTo>
                      <a:pt x="51003" y="283879"/>
                    </a:lnTo>
                    <a:lnTo>
                      <a:pt x="54997" y="287356"/>
                    </a:lnTo>
                    <a:cubicBezTo>
                      <a:pt x="56813" y="289727"/>
                      <a:pt x="58258" y="292336"/>
                      <a:pt x="59305" y="295088"/>
                    </a:cubicBezTo>
                    <a:lnTo>
                      <a:pt x="61120" y="303185"/>
                    </a:lnTo>
                    <a:lnTo>
                      <a:pt x="123090" y="318683"/>
                    </a:lnTo>
                    <a:lnTo>
                      <a:pt x="123055" y="318222"/>
                    </a:lnTo>
                    <a:cubicBezTo>
                      <a:pt x="123410" y="315200"/>
                      <a:pt x="124363" y="312198"/>
                      <a:pt x="125962" y="309386"/>
                    </a:cubicBezTo>
                    <a:lnTo>
                      <a:pt x="130928" y="303682"/>
                    </a:lnTo>
                    <a:close/>
                    <a:moveTo>
                      <a:pt x="219859" y="271668"/>
                    </a:moveTo>
                    <a:lnTo>
                      <a:pt x="168140" y="313201"/>
                    </a:lnTo>
                    <a:lnTo>
                      <a:pt x="168912" y="314757"/>
                    </a:lnTo>
                    <a:cubicBezTo>
                      <a:pt x="170501" y="320538"/>
                      <a:pt x="169885" y="326925"/>
                      <a:pt x="166688" y="332548"/>
                    </a:cubicBezTo>
                    <a:lnTo>
                      <a:pt x="163753" y="335919"/>
                    </a:lnTo>
                    <a:lnTo>
                      <a:pt x="209516" y="367405"/>
                    </a:lnTo>
                    <a:lnTo>
                      <a:pt x="209654" y="367210"/>
                    </a:lnTo>
                    <a:cubicBezTo>
                      <a:pt x="214405" y="361782"/>
                      <a:pt x="220813" y="358303"/>
                      <a:pt x="227661" y="357107"/>
                    </a:cubicBezTo>
                    <a:lnTo>
                      <a:pt x="227876" y="357106"/>
                    </a:lnTo>
                    <a:lnTo>
                      <a:pt x="252060" y="294726"/>
                    </a:lnTo>
                    <a:lnTo>
                      <a:pt x="248044" y="293844"/>
                    </a:lnTo>
                    <a:cubicBezTo>
                      <a:pt x="244608" y="292724"/>
                      <a:pt x="241233" y="291242"/>
                      <a:pt x="237969" y="289385"/>
                    </a:cubicBezTo>
                    <a:cubicBezTo>
                      <a:pt x="233072" y="286601"/>
                      <a:pt x="228773" y="283170"/>
                      <a:pt x="225117" y="279263"/>
                    </a:cubicBezTo>
                    <a:close/>
                    <a:moveTo>
                      <a:pt x="121206" y="201173"/>
                    </a:moveTo>
                    <a:lnTo>
                      <a:pt x="121494" y="201345"/>
                    </a:lnTo>
                    <a:lnTo>
                      <a:pt x="121789" y="201505"/>
                    </a:lnTo>
                    <a:lnTo>
                      <a:pt x="121782" y="201517"/>
                    </a:lnTo>
                    <a:lnTo>
                      <a:pt x="124268" y="202998"/>
                    </a:lnTo>
                    <a:cubicBezTo>
                      <a:pt x="124882" y="203328"/>
                      <a:pt x="126742" y="204598"/>
                      <a:pt x="125714" y="206861"/>
                    </a:cubicBezTo>
                    <a:lnTo>
                      <a:pt x="121368" y="214775"/>
                    </a:lnTo>
                    <a:cubicBezTo>
                      <a:pt x="120822" y="215781"/>
                      <a:pt x="118240" y="214778"/>
                      <a:pt x="119794" y="213182"/>
                    </a:cubicBezTo>
                    <a:cubicBezTo>
                      <a:pt x="121005" y="211054"/>
                      <a:pt x="122214" y="208927"/>
                      <a:pt x="123425" y="206799"/>
                    </a:cubicBezTo>
                    <a:lnTo>
                      <a:pt x="122388" y="206442"/>
                    </a:lnTo>
                    <a:lnTo>
                      <a:pt x="112070" y="224445"/>
                    </a:lnTo>
                    <a:cubicBezTo>
                      <a:pt x="111266" y="226132"/>
                      <a:pt x="108651" y="225007"/>
                      <a:pt x="109469" y="222888"/>
                    </a:cubicBezTo>
                    <a:lnTo>
                      <a:pt x="115822" y="211853"/>
                    </a:lnTo>
                    <a:lnTo>
                      <a:pt x="115608" y="211696"/>
                    </a:lnTo>
                    <a:lnTo>
                      <a:pt x="115362" y="211592"/>
                    </a:lnTo>
                    <a:lnTo>
                      <a:pt x="109126" y="222693"/>
                    </a:lnTo>
                    <a:cubicBezTo>
                      <a:pt x="107723" y="224479"/>
                      <a:pt x="105419" y="222806"/>
                      <a:pt x="106458" y="221253"/>
                    </a:cubicBezTo>
                    <a:lnTo>
                      <a:pt x="116658" y="203183"/>
                    </a:lnTo>
                    <a:lnTo>
                      <a:pt x="115820" y="202474"/>
                    </a:lnTo>
                    <a:cubicBezTo>
                      <a:pt x="114610" y="204602"/>
                      <a:pt x="113400" y="206729"/>
                      <a:pt x="112190" y="208857"/>
                    </a:cubicBezTo>
                    <a:cubicBezTo>
                      <a:pt x="111612" y="211009"/>
                      <a:pt x="109430" y="209303"/>
                      <a:pt x="110016" y="208319"/>
                    </a:cubicBezTo>
                    <a:lnTo>
                      <a:pt x="114597" y="200538"/>
                    </a:lnTo>
                    <a:cubicBezTo>
                      <a:pt x="116015" y="198497"/>
                      <a:pt x="118059" y="199447"/>
                      <a:pt x="118655" y="199806"/>
                    </a:cubicBezTo>
                    <a:lnTo>
                      <a:pt x="121199" y="201185"/>
                    </a:lnTo>
                    <a:close/>
                    <a:moveTo>
                      <a:pt x="124417" y="196206"/>
                    </a:moveTo>
                    <a:cubicBezTo>
                      <a:pt x="125658" y="196911"/>
                      <a:pt x="126092" y="198490"/>
                      <a:pt x="125386" y="199731"/>
                    </a:cubicBezTo>
                    <a:cubicBezTo>
                      <a:pt x="124681" y="200971"/>
                      <a:pt x="123102" y="201405"/>
                      <a:pt x="121861" y="200700"/>
                    </a:cubicBezTo>
                    <a:cubicBezTo>
                      <a:pt x="120620" y="199994"/>
                      <a:pt x="120187" y="198415"/>
                      <a:pt x="120892" y="197175"/>
                    </a:cubicBezTo>
                    <a:cubicBezTo>
                      <a:pt x="121598" y="195934"/>
                      <a:pt x="123176" y="195500"/>
                      <a:pt x="124417" y="196206"/>
                    </a:cubicBezTo>
                    <a:close/>
                    <a:moveTo>
                      <a:pt x="125182" y="194861"/>
                    </a:moveTo>
                    <a:cubicBezTo>
                      <a:pt x="116720" y="190049"/>
                      <a:pt x="105959" y="193008"/>
                      <a:pt x="101147" y="201469"/>
                    </a:cubicBezTo>
                    <a:cubicBezTo>
                      <a:pt x="96334" y="209931"/>
                      <a:pt x="99292" y="220692"/>
                      <a:pt x="107754" y="225505"/>
                    </a:cubicBezTo>
                    <a:cubicBezTo>
                      <a:pt x="109870" y="226708"/>
                      <a:pt x="112129" y="227425"/>
                      <a:pt x="114403" y="227693"/>
                    </a:cubicBezTo>
                    <a:lnTo>
                      <a:pt x="118522" y="227378"/>
                    </a:lnTo>
                    <a:lnTo>
                      <a:pt x="121140" y="227179"/>
                    </a:lnTo>
                    <a:cubicBezTo>
                      <a:pt x="125490" y="225983"/>
                      <a:pt x="129384" y="223128"/>
                      <a:pt x="131790" y="218897"/>
                    </a:cubicBezTo>
                    <a:cubicBezTo>
                      <a:pt x="136602" y="210435"/>
                      <a:pt x="133644" y="199674"/>
                      <a:pt x="125182" y="194861"/>
                    </a:cubicBezTo>
                    <a:close/>
                    <a:moveTo>
                      <a:pt x="296514" y="285659"/>
                    </a:moveTo>
                    <a:lnTo>
                      <a:pt x="289034" y="290837"/>
                    </a:lnTo>
                    <a:cubicBezTo>
                      <a:pt x="279644" y="295484"/>
                      <a:pt x="269014" y="297374"/>
                      <a:pt x="258487" y="296137"/>
                    </a:cubicBezTo>
                    <a:lnTo>
                      <a:pt x="255830" y="295553"/>
                    </a:lnTo>
                    <a:lnTo>
                      <a:pt x="259893" y="297129"/>
                    </a:lnTo>
                    <a:lnTo>
                      <a:pt x="236654" y="357073"/>
                    </a:lnTo>
                    <a:lnTo>
                      <a:pt x="238112" y="357068"/>
                    </a:lnTo>
                    <a:cubicBezTo>
                      <a:pt x="241605" y="357653"/>
                      <a:pt x="245056" y="358852"/>
                      <a:pt x="248314" y="360704"/>
                    </a:cubicBezTo>
                    <a:cubicBezTo>
                      <a:pt x="261343" y="368114"/>
                      <a:pt x="266958" y="383540"/>
                      <a:pt x="262485" y="397256"/>
                    </a:cubicBezTo>
                    <a:lnTo>
                      <a:pt x="262037" y="398269"/>
                    </a:lnTo>
                    <a:lnTo>
                      <a:pt x="371810" y="430028"/>
                    </a:lnTo>
                    <a:lnTo>
                      <a:pt x="373964" y="423482"/>
                    </a:lnTo>
                    <a:cubicBezTo>
                      <a:pt x="375528" y="420732"/>
                      <a:pt x="377576" y="418430"/>
                      <a:pt x="379938" y="416620"/>
                    </a:cubicBezTo>
                    <a:lnTo>
                      <a:pt x="387013" y="413110"/>
                    </a:lnTo>
                    <a:lnTo>
                      <a:pt x="379762" y="360777"/>
                    </a:lnTo>
                    <a:lnTo>
                      <a:pt x="374590" y="359642"/>
                    </a:lnTo>
                    <a:cubicBezTo>
                      <a:pt x="372631" y="359003"/>
                      <a:pt x="370707" y="358158"/>
                      <a:pt x="368845" y="357099"/>
                    </a:cubicBezTo>
                    <a:cubicBezTo>
                      <a:pt x="355815" y="349689"/>
                      <a:pt x="350200" y="334264"/>
                      <a:pt x="354674" y="320547"/>
                    </a:cubicBezTo>
                    <a:lnTo>
                      <a:pt x="355314" y="319100"/>
                    </a:lnTo>
                    <a:close/>
                    <a:moveTo>
                      <a:pt x="211812" y="231229"/>
                    </a:moveTo>
                    <a:lnTo>
                      <a:pt x="138339" y="217181"/>
                    </a:lnTo>
                    <a:lnTo>
                      <a:pt x="136831" y="221764"/>
                    </a:lnTo>
                    <a:cubicBezTo>
                      <a:pt x="133633" y="227387"/>
                      <a:pt x="128458" y="231181"/>
                      <a:pt x="122678" y="232771"/>
                    </a:cubicBezTo>
                    <a:lnTo>
                      <a:pt x="120971" y="232901"/>
                    </a:lnTo>
                    <a:lnTo>
                      <a:pt x="137247" y="299802"/>
                    </a:lnTo>
                    <a:lnTo>
                      <a:pt x="140115" y="298379"/>
                    </a:lnTo>
                    <a:cubicBezTo>
                      <a:pt x="145896" y="296790"/>
                      <a:pt x="152282" y="297406"/>
                      <a:pt x="157906" y="300604"/>
                    </a:cubicBezTo>
                    <a:cubicBezTo>
                      <a:pt x="160717" y="302203"/>
                      <a:pt x="163071" y="304296"/>
                      <a:pt x="164921" y="306712"/>
                    </a:cubicBezTo>
                    <a:lnTo>
                      <a:pt x="164930" y="306729"/>
                    </a:lnTo>
                    <a:lnTo>
                      <a:pt x="215929" y="265772"/>
                    </a:lnTo>
                    <a:lnTo>
                      <a:pt x="215981" y="265837"/>
                    </a:lnTo>
                    <a:lnTo>
                      <a:pt x="211268" y="251427"/>
                    </a:lnTo>
                    <a:cubicBezTo>
                      <a:pt x="210369" y="246280"/>
                      <a:pt x="210206" y="240991"/>
                      <a:pt x="210825" y="235727"/>
                    </a:cubicBezTo>
                    <a:close/>
                    <a:moveTo>
                      <a:pt x="390327" y="318445"/>
                    </a:moveTo>
                    <a:lnTo>
                      <a:pt x="390702" y="318668"/>
                    </a:lnTo>
                    <a:lnTo>
                      <a:pt x="391085" y="318876"/>
                    </a:lnTo>
                    <a:lnTo>
                      <a:pt x="391076" y="318892"/>
                    </a:lnTo>
                    <a:lnTo>
                      <a:pt x="394302" y="320813"/>
                    </a:lnTo>
                    <a:cubicBezTo>
                      <a:pt x="395098" y="321240"/>
                      <a:pt x="397513" y="322890"/>
                      <a:pt x="396178" y="325826"/>
                    </a:cubicBezTo>
                    <a:lnTo>
                      <a:pt x="390539" y="336095"/>
                    </a:lnTo>
                    <a:cubicBezTo>
                      <a:pt x="389830" y="337402"/>
                      <a:pt x="386480" y="336100"/>
                      <a:pt x="388496" y="334028"/>
                    </a:cubicBezTo>
                    <a:cubicBezTo>
                      <a:pt x="390066" y="331267"/>
                      <a:pt x="391637" y="328506"/>
                      <a:pt x="393207" y="325745"/>
                    </a:cubicBezTo>
                    <a:lnTo>
                      <a:pt x="391861" y="325281"/>
                    </a:lnTo>
                    <a:lnTo>
                      <a:pt x="378474" y="348645"/>
                    </a:lnTo>
                    <a:cubicBezTo>
                      <a:pt x="377430" y="350834"/>
                      <a:pt x="374036" y="349373"/>
                      <a:pt x="375097" y="346624"/>
                    </a:cubicBezTo>
                    <a:lnTo>
                      <a:pt x="383342" y="332304"/>
                    </a:lnTo>
                    <a:lnTo>
                      <a:pt x="383063" y="332099"/>
                    </a:lnTo>
                    <a:lnTo>
                      <a:pt x="382745" y="331964"/>
                    </a:lnTo>
                    <a:lnTo>
                      <a:pt x="374652" y="346371"/>
                    </a:lnTo>
                    <a:cubicBezTo>
                      <a:pt x="372831" y="348688"/>
                      <a:pt x="369841" y="346518"/>
                      <a:pt x="371189" y="344502"/>
                    </a:cubicBezTo>
                    <a:lnTo>
                      <a:pt x="384425" y="321052"/>
                    </a:lnTo>
                    <a:lnTo>
                      <a:pt x="383339" y="320133"/>
                    </a:lnTo>
                    <a:cubicBezTo>
                      <a:pt x="381769" y="322894"/>
                      <a:pt x="380198" y="325655"/>
                      <a:pt x="378628" y="328416"/>
                    </a:cubicBezTo>
                    <a:cubicBezTo>
                      <a:pt x="377878" y="331208"/>
                      <a:pt x="375047" y="328994"/>
                      <a:pt x="375807" y="327717"/>
                    </a:cubicBezTo>
                    <a:lnTo>
                      <a:pt x="381750" y="317620"/>
                    </a:lnTo>
                    <a:cubicBezTo>
                      <a:pt x="383591" y="314972"/>
                      <a:pt x="386244" y="316204"/>
                      <a:pt x="387018" y="316670"/>
                    </a:cubicBezTo>
                    <a:lnTo>
                      <a:pt x="390318" y="318461"/>
                    </a:lnTo>
                    <a:close/>
                    <a:moveTo>
                      <a:pt x="394495" y="311998"/>
                    </a:moveTo>
                    <a:cubicBezTo>
                      <a:pt x="396105" y="312913"/>
                      <a:pt x="396668" y="314961"/>
                      <a:pt x="395753" y="316571"/>
                    </a:cubicBezTo>
                    <a:cubicBezTo>
                      <a:pt x="394837" y="318181"/>
                      <a:pt x="392789" y="318744"/>
                      <a:pt x="391179" y="317829"/>
                    </a:cubicBezTo>
                    <a:cubicBezTo>
                      <a:pt x="389569" y="316913"/>
                      <a:pt x="389006" y="314865"/>
                      <a:pt x="389922" y="313255"/>
                    </a:cubicBezTo>
                    <a:cubicBezTo>
                      <a:pt x="390837" y="311645"/>
                      <a:pt x="392886" y="311082"/>
                      <a:pt x="394495" y="311998"/>
                    </a:cubicBezTo>
                    <a:close/>
                    <a:moveTo>
                      <a:pt x="395718" y="309848"/>
                    </a:moveTo>
                    <a:cubicBezTo>
                      <a:pt x="384513" y="303476"/>
                      <a:pt x="370265" y="307393"/>
                      <a:pt x="363892" y="318598"/>
                    </a:cubicBezTo>
                    <a:cubicBezTo>
                      <a:pt x="357519" y="329802"/>
                      <a:pt x="361437" y="344052"/>
                      <a:pt x="372641" y="350424"/>
                    </a:cubicBezTo>
                    <a:cubicBezTo>
                      <a:pt x="383846" y="356796"/>
                      <a:pt x="398096" y="352879"/>
                      <a:pt x="404468" y="341674"/>
                    </a:cubicBezTo>
                    <a:cubicBezTo>
                      <a:pt x="410840" y="330470"/>
                      <a:pt x="406923" y="316220"/>
                      <a:pt x="395718" y="309848"/>
                    </a:cubicBezTo>
                    <a:close/>
                    <a:moveTo>
                      <a:pt x="275928" y="221055"/>
                    </a:moveTo>
                    <a:lnTo>
                      <a:pt x="276602" y="221457"/>
                    </a:lnTo>
                    <a:lnTo>
                      <a:pt x="277291" y="221831"/>
                    </a:lnTo>
                    <a:lnTo>
                      <a:pt x="277275" y="221858"/>
                    </a:lnTo>
                    <a:lnTo>
                      <a:pt x="283082" y="225318"/>
                    </a:lnTo>
                    <a:cubicBezTo>
                      <a:pt x="284515" y="226087"/>
                      <a:pt x="288862" y="229055"/>
                      <a:pt x="286459" y="234341"/>
                    </a:cubicBezTo>
                    <a:lnTo>
                      <a:pt x="276308" y="252827"/>
                    </a:lnTo>
                    <a:cubicBezTo>
                      <a:pt x="275030" y="255178"/>
                      <a:pt x="269001" y="252835"/>
                      <a:pt x="272631" y="249106"/>
                    </a:cubicBezTo>
                    <a:cubicBezTo>
                      <a:pt x="275457" y="244135"/>
                      <a:pt x="278284" y="239166"/>
                      <a:pt x="281110" y="234196"/>
                    </a:cubicBezTo>
                    <a:lnTo>
                      <a:pt x="278688" y="233361"/>
                    </a:lnTo>
                    <a:lnTo>
                      <a:pt x="254589" y="275417"/>
                    </a:lnTo>
                    <a:cubicBezTo>
                      <a:pt x="252710" y="279357"/>
                      <a:pt x="246602" y="276728"/>
                      <a:pt x="248511" y="271779"/>
                    </a:cubicBezTo>
                    <a:lnTo>
                      <a:pt x="263352" y="246002"/>
                    </a:lnTo>
                    <a:lnTo>
                      <a:pt x="262852" y="245633"/>
                    </a:lnTo>
                    <a:lnTo>
                      <a:pt x="262278" y="245391"/>
                    </a:lnTo>
                    <a:lnTo>
                      <a:pt x="247712" y="271324"/>
                    </a:lnTo>
                    <a:cubicBezTo>
                      <a:pt x="244434" y="275495"/>
                      <a:pt x="239051" y="271589"/>
                      <a:pt x="241477" y="267959"/>
                    </a:cubicBezTo>
                    <a:lnTo>
                      <a:pt x="265303" y="225748"/>
                    </a:lnTo>
                    <a:lnTo>
                      <a:pt x="263347" y="224093"/>
                    </a:lnTo>
                    <a:cubicBezTo>
                      <a:pt x="260520" y="229064"/>
                      <a:pt x="257694" y="234033"/>
                      <a:pt x="254867" y="239003"/>
                    </a:cubicBezTo>
                    <a:cubicBezTo>
                      <a:pt x="253517" y="244029"/>
                      <a:pt x="248422" y="240045"/>
                      <a:pt x="249789" y="237746"/>
                    </a:cubicBezTo>
                    <a:lnTo>
                      <a:pt x="260488" y="219570"/>
                    </a:lnTo>
                    <a:cubicBezTo>
                      <a:pt x="263803" y="214803"/>
                      <a:pt x="268576" y="217021"/>
                      <a:pt x="269970" y="217860"/>
                    </a:cubicBezTo>
                    <a:lnTo>
                      <a:pt x="275912" y="221083"/>
                    </a:lnTo>
                    <a:close/>
                    <a:moveTo>
                      <a:pt x="283430" y="209451"/>
                    </a:moveTo>
                    <a:cubicBezTo>
                      <a:pt x="286329" y="211100"/>
                      <a:pt x="287342" y="214785"/>
                      <a:pt x="285693" y="217684"/>
                    </a:cubicBezTo>
                    <a:cubicBezTo>
                      <a:pt x="284045" y="220583"/>
                      <a:pt x="280359" y="221597"/>
                      <a:pt x="277460" y="219948"/>
                    </a:cubicBezTo>
                    <a:cubicBezTo>
                      <a:pt x="274561" y="218299"/>
                      <a:pt x="273547" y="214613"/>
                      <a:pt x="275196" y="211714"/>
                    </a:cubicBezTo>
                    <a:cubicBezTo>
                      <a:pt x="276845" y="208815"/>
                      <a:pt x="280531" y="207802"/>
                      <a:pt x="283430" y="209451"/>
                    </a:cubicBezTo>
                    <a:close/>
                    <a:moveTo>
                      <a:pt x="288348" y="200804"/>
                    </a:moveTo>
                    <a:cubicBezTo>
                      <a:pt x="265540" y="187832"/>
                      <a:pt x="236535" y="195806"/>
                      <a:pt x="223563" y="218614"/>
                    </a:cubicBezTo>
                    <a:cubicBezTo>
                      <a:pt x="210592" y="241422"/>
                      <a:pt x="218566" y="270427"/>
                      <a:pt x="241374" y="283398"/>
                    </a:cubicBezTo>
                    <a:cubicBezTo>
                      <a:pt x="264182" y="296370"/>
                      <a:pt x="293186" y="288395"/>
                      <a:pt x="306158" y="265588"/>
                    </a:cubicBezTo>
                    <a:cubicBezTo>
                      <a:pt x="319129" y="242780"/>
                      <a:pt x="311155" y="213775"/>
                      <a:pt x="288348" y="200804"/>
                    </a:cubicBezTo>
                    <a:close/>
                    <a:moveTo>
                      <a:pt x="425467" y="239462"/>
                    </a:moveTo>
                    <a:lnTo>
                      <a:pt x="318459" y="232843"/>
                    </a:lnTo>
                    <a:lnTo>
                      <a:pt x="319266" y="241894"/>
                    </a:lnTo>
                    <a:cubicBezTo>
                      <a:pt x="319310" y="251091"/>
                      <a:pt x="317018" y="260424"/>
                      <a:pt x="312145" y="268993"/>
                    </a:cubicBezTo>
                    <a:cubicBezTo>
                      <a:pt x="310753" y="271441"/>
                      <a:pt x="309199" y="273740"/>
                      <a:pt x="307505" y="275884"/>
                    </a:cubicBezTo>
                    <a:lnTo>
                      <a:pt x="304326" y="279340"/>
                    </a:lnTo>
                    <a:lnTo>
                      <a:pt x="359939" y="310969"/>
                    </a:lnTo>
                    <a:lnTo>
                      <a:pt x="360855" y="309679"/>
                    </a:lnTo>
                    <a:cubicBezTo>
                      <a:pt x="367981" y="301537"/>
                      <a:pt x="378835" y="297780"/>
                      <a:pt x="389313" y="299537"/>
                    </a:cubicBezTo>
                    <a:lnTo>
                      <a:pt x="395261" y="301657"/>
                    </a:lnTo>
                    <a:lnTo>
                      <a:pt x="438051" y="260027"/>
                    </a:lnTo>
                    <a:lnTo>
                      <a:pt x="432358" y="253948"/>
                    </a:lnTo>
                    <a:cubicBezTo>
                      <a:pt x="429788" y="250593"/>
                      <a:pt x="427745" y="246902"/>
                      <a:pt x="426262" y="243009"/>
                    </a:cubicBezTo>
                    <a:close/>
                    <a:moveTo>
                      <a:pt x="247830" y="133239"/>
                    </a:moveTo>
                    <a:lnTo>
                      <a:pt x="240370" y="133808"/>
                    </a:lnTo>
                    <a:cubicBezTo>
                      <a:pt x="236328" y="133333"/>
                      <a:pt x="232313" y="132058"/>
                      <a:pt x="228552" y="129919"/>
                    </a:cubicBezTo>
                    <a:cubicBezTo>
                      <a:pt x="226673" y="128850"/>
                      <a:pt x="224945" y="127616"/>
                      <a:pt x="223379" y="126245"/>
                    </a:cubicBezTo>
                    <a:lnTo>
                      <a:pt x="219572" y="122180"/>
                    </a:lnTo>
                    <a:lnTo>
                      <a:pt x="136258" y="198334"/>
                    </a:lnTo>
                    <a:lnTo>
                      <a:pt x="139056" y="203974"/>
                    </a:lnTo>
                    <a:lnTo>
                      <a:pt x="139532" y="210225"/>
                    </a:lnTo>
                    <a:lnTo>
                      <a:pt x="213521" y="224371"/>
                    </a:lnTo>
                    <a:lnTo>
                      <a:pt x="217576" y="215209"/>
                    </a:lnTo>
                    <a:cubicBezTo>
                      <a:pt x="223146" y="205416"/>
                      <a:pt x="231297" y="198011"/>
                      <a:pt x="240687" y="193365"/>
                    </a:cubicBezTo>
                    <a:lnTo>
                      <a:pt x="247831" y="190644"/>
                    </a:lnTo>
                    <a:close/>
                    <a:moveTo>
                      <a:pt x="250188" y="90998"/>
                    </a:moveTo>
                    <a:lnTo>
                      <a:pt x="250561" y="91221"/>
                    </a:lnTo>
                    <a:lnTo>
                      <a:pt x="250945" y="91428"/>
                    </a:lnTo>
                    <a:lnTo>
                      <a:pt x="250936" y="91444"/>
                    </a:lnTo>
                    <a:lnTo>
                      <a:pt x="254161" y="93365"/>
                    </a:lnTo>
                    <a:cubicBezTo>
                      <a:pt x="254957" y="93792"/>
                      <a:pt x="257370" y="95441"/>
                      <a:pt x="256037" y="98376"/>
                    </a:cubicBezTo>
                    <a:lnTo>
                      <a:pt x="250399" y="108643"/>
                    </a:lnTo>
                    <a:cubicBezTo>
                      <a:pt x="249690" y="109949"/>
                      <a:pt x="246340" y="108647"/>
                      <a:pt x="248357" y="106576"/>
                    </a:cubicBezTo>
                    <a:cubicBezTo>
                      <a:pt x="249926" y="103817"/>
                      <a:pt x="251496" y="101056"/>
                      <a:pt x="253067" y="98295"/>
                    </a:cubicBezTo>
                    <a:lnTo>
                      <a:pt x="251720" y="97832"/>
                    </a:lnTo>
                    <a:lnTo>
                      <a:pt x="238336" y="121189"/>
                    </a:lnTo>
                    <a:cubicBezTo>
                      <a:pt x="237293" y="123378"/>
                      <a:pt x="233900" y="121918"/>
                      <a:pt x="234961" y="119168"/>
                    </a:cubicBezTo>
                    <a:lnTo>
                      <a:pt x="243203" y="104852"/>
                    </a:lnTo>
                    <a:lnTo>
                      <a:pt x="242925" y="104648"/>
                    </a:lnTo>
                    <a:lnTo>
                      <a:pt x="242607" y="104513"/>
                    </a:lnTo>
                    <a:lnTo>
                      <a:pt x="234517" y="118916"/>
                    </a:lnTo>
                    <a:cubicBezTo>
                      <a:pt x="232697" y="121233"/>
                      <a:pt x="229707" y="119063"/>
                      <a:pt x="231055" y="117048"/>
                    </a:cubicBezTo>
                    <a:lnTo>
                      <a:pt x="244287" y="93604"/>
                    </a:lnTo>
                    <a:lnTo>
                      <a:pt x="243201" y="92684"/>
                    </a:lnTo>
                    <a:cubicBezTo>
                      <a:pt x="241631" y="95445"/>
                      <a:pt x="240061" y="98206"/>
                      <a:pt x="238492" y="100966"/>
                    </a:cubicBezTo>
                    <a:cubicBezTo>
                      <a:pt x="237742" y="103757"/>
                      <a:pt x="234911" y="101545"/>
                      <a:pt x="235671" y="100267"/>
                    </a:cubicBezTo>
                    <a:lnTo>
                      <a:pt x="241613" y="90173"/>
                    </a:lnTo>
                    <a:cubicBezTo>
                      <a:pt x="243454" y="87526"/>
                      <a:pt x="246105" y="88757"/>
                      <a:pt x="246879" y="89223"/>
                    </a:cubicBezTo>
                    <a:lnTo>
                      <a:pt x="250179" y="91013"/>
                    </a:lnTo>
                    <a:close/>
                    <a:moveTo>
                      <a:pt x="164323" y="40409"/>
                    </a:moveTo>
                    <a:lnTo>
                      <a:pt x="164216" y="40545"/>
                    </a:lnTo>
                    <a:cubicBezTo>
                      <a:pt x="159168" y="45268"/>
                      <a:pt x="152268" y="47499"/>
                      <a:pt x="145468" y="46700"/>
                    </a:cubicBezTo>
                    <a:lnTo>
                      <a:pt x="142040" y="45572"/>
                    </a:lnTo>
                    <a:lnTo>
                      <a:pt x="123409" y="188294"/>
                    </a:lnTo>
                    <a:lnTo>
                      <a:pt x="128049" y="189821"/>
                    </a:lnTo>
                    <a:lnTo>
                      <a:pt x="131667" y="192970"/>
                    </a:lnTo>
                    <a:lnTo>
                      <a:pt x="216179" y="115721"/>
                    </a:lnTo>
                    <a:lnTo>
                      <a:pt x="213832" y="110991"/>
                    </a:lnTo>
                    <a:cubicBezTo>
                      <a:pt x="211706" y="103260"/>
                      <a:pt x="212530" y="94718"/>
                      <a:pt x="216807" y="87197"/>
                    </a:cubicBezTo>
                    <a:lnTo>
                      <a:pt x="220383" y="82163"/>
                    </a:lnTo>
                    <a:close/>
                    <a:moveTo>
                      <a:pt x="475663" y="210677"/>
                    </a:moveTo>
                    <a:lnTo>
                      <a:pt x="476204" y="210999"/>
                    </a:lnTo>
                    <a:lnTo>
                      <a:pt x="476756" y="211299"/>
                    </a:lnTo>
                    <a:lnTo>
                      <a:pt x="476744" y="211320"/>
                    </a:lnTo>
                    <a:lnTo>
                      <a:pt x="481401" y="214095"/>
                    </a:lnTo>
                    <a:cubicBezTo>
                      <a:pt x="482550" y="214711"/>
                      <a:pt x="486037" y="217093"/>
                      <a:pt x="484109" y="221332"/>
                    </a:cubicBezTo>
                    <a:lnTo>
                      <a:pt x="475968" y="236158"/>
                    </a:lnTo>
                    <a:cubicBezTo>
                      <a:pt x="474944" y="238045"/>
                      <a:pt x="470108" y="236165"/>
                      <a:pt x="473019" y="233174"/>
                    </a:cubicBezTo>
                    <a:cubicBezTo>
                      <a:pt x="475286" y="229188"/>
                      <a:pt x="477553" y="225202"/>
                      <a:pt x="479820" y="221216"/>
                    </a:cubicBezTo>
                    <a:lnTo>
                      <a:pt x="477877" y="220546"/>
                    </a:lnTo>
                    <a:lnTo>
                      <a:pt x="458549" y="254276"/>
                    </a:lnTo>
                    <a:cubicBezTo>
                      <a:pt x="457043" y="257436"/>
                      <a:pt x="452144" y="255328"/>
                      <a:pt x="453675" y="251359"/>
                    </a:cubicBezTo>
                    <a:lnTo>
                      <a:pt x="465577" y="230685"/>
                    </a:lnTo>
                    <a:lnTo>
                      <a:pt x="465176" y="230390"/>
                    </a:lnTo>
                    <a:lnTo>
                      <a:pt x="464716" y="230195"/>
                    </a:lnTo>
                    <a:lnTo>
                      <a:pt x="453032" y="250993"/>
                    </a:lnTo>
                    <a:cubicBezTo>
                      <a:pt x="450404" y="254338"/>
                      <a:pt x="446087" y="251206"/>
                      <a:pt x="448034" y="248295"/>
                    </a:cubicBezTo>
                    <a:lnTo>
                      <a:pt x="467143" y="214441"/>
                    </a:lnTo>
                    <a:lnTo>
                      <a:pt x="465574" y="213114"/>
                    </a:lnTo>
                    <a:cubicBezTo>
                      <a:pt x="463306" y="217100"/>
                      <a:pt x="461040" y="221086"/>
                      <a:pt x="458773" y="225072"/>
                    </a:cubicBezTo>
                    <a:cubicBezTo>
                      <a:pt x="457690" y="229103"/>
                      <a:pt x="453603" y="225907"/>
                      <a:pt x="454700" y="224063"/>
                    </a:cubicBezTo>
                    <a:lnTo>
                      <a:pt x="463281" y="209486"/>
                    </a:lnTo>
                    <a:cubicBezTo>
                      <a:pt x="465939" y="205663"/>
                      <a:pt x="469768" y="207442"/>
                      <a:pt x="470885" y="208115"/>
                    </a:cubicBezTo>
                    <a:lnTo>
                      <a:pt x="475651" y="210699"/>
                    </a:lnTo>
                    <a:close/>
                    <a:moveTo>
                      <a:pt x="254355" y="84553"/>
                    </a:moveTo>
                    <a:cubicBezTo>
                      <a:pt x="255964" y="85469"/>
                      <a:pt x="256528" y="87516"/>
                      <a:pt x="255612" y="89126"/>
                    </a:cubicBezTo>
                    <a:cubicBezTo>
                      <a:pt x="254697" y="90735"/>
                      <a:pt x="252649" y="91298"/>
                      <a:pt x="251039" y="90382"/>
                    </a:cubicBezTo>
                    <a:cubicBezTo>
                      <a:pt x="249429" y="89466"/>
                      <a:pt x="248866" y="87419"/>
                      <a:pt x="249781" y="85810"/>
                    </a:cubicBezTo>
                    <a:cubicBezTo>
                      <a:pt x="250697" y="84200"/>
                      <a:pt x="252744" y="83637"/>
                      <a:pt x="254355" y="84553"/>
                    </a:cubicBezTo>
                    <a:close/>
                    <a:moveTo>
                      <a:pt x="256031" y="81603"/>
                    </a:moveTo>
                    <a:cubicBezTo>
                      <a:pt x="244388" y="74981"/>
                      <a:pt x="229580" y="79052"/>
                      <a:pt x="222958" y="90696"/>
                    </a:cubicBezTo>
                    <a:cubicBezTo>
                      <a:pt x="216336" y="102339"/>
                      <a:pt x="220407" y="117146"/>
                      <a:pt x="232051" y="123768"/>
                    </a:cubicBezTo>
                    <a:cubicBezTo>
                      <a:pt x="243695" y="130391"/>
                      <a:pt x="258502" y="126320"/>
                      <a:pt x="265124" y="114676"/>
                    </a:cubicBezTo>
                    <a:cubicBezTo>
                      <a:pt x="271746" y="103032"/>
                      <a:pt x="267675" y="88225"/>
                      <a:pt x="256031" y="81603"/>
                    </a:cubicBezTo>
                    <a:close/>
                    <a:moveTo>
                      <a:pt x="152260" y="15733"/>
                    </a:moveTo>
                    <a:lnTo>
                      <a:pt x="152506" y="15880"/>
                    </a:lnTo>
                    <a:lnTo>
                      <a:pt x="152758" y="16016"/>
                    </a:lnTo>
                    <a:lnTo>
                      <a:pt x="152753" y="16027"/>
                    </a:lnTo>
                    <a:lnTo>
                      <a:pt x="154876" y="17291"/>
                    </a:lnTo>
                    <a:cubicBezTo>
                      <a:pt x="155400" y="17573"/>
                      <a:pt x="156990" y="18659"/>
                      <a:pt x="156112" y="20592"/>
                    </a:cubicBezTo>
                    <a:lnTo>
                      <a:pt x="152400" y="27352"/>
                    </a:lnTo>
                    <a:cubicBezTo>
                      <a:pt x="151932" y="28212"/>
                      <a:pt x="149727" y="27355"/>
                      <a:pt x="151054" y="25991"/>
                    </a:cubicBezTo>
                    <a:cubicBezTo>
                      <a:pt x="152088" y="24174"/>
                      <a:pt x="153122" y="22356"/>
                      <a:pt x="154156" y="20538"/>
                    </a:cubicBezTo>
                    <a:lnTo>
                      <a:pt x="153270" y="20233"/>
                    </a:lnTo>
                    <a:lnTo>
                      <a:pt x="144456" y="35613"/>
                    </a:lnTo>
                    <a:cubicBezTo>
                      <a:pt x="143770" y="37054"/>
                      <a:pt x="141535" y="36093"/>
                      <a:pt x="142234" y="34283"/>
                    </a:cubicBezTo>
                    <a:lnTo>
                      <a:pt x="147661" y="24856"/>
                    </a:lnTo>
                    <a:lnTo>
                      <a:pt x="147478" y="24721"/>
                    </a:lnTo>
                    <a:lnTo>
                      <a:pt x="147268" y="24633"/>
                    </a:lnTo>
                    <a:lnTo>
                      <a:pt x="141941" y="34116"/>
                    </a:lnTo>
                    <a:cubicBezTo>
                      <a:pt x="140742" y="35642"/>
                      <a:pt x="138774" y="34213"/>
                      <a:pt x="139661" y="32886"/>
                    </a:cubicBezTo>
                    <a:lnTo>
                      <a:pt x="148374" y="17449"/>
                    </a:lnTo>
                    <a:lnTo>
                      <a:pt x="147660" y="16844"/>
                    </a:lnTo>
                    <a:cubicBezTo>
                      <a:pt x="146626" y="18662"/>
                      <a:pt x="145592" y="20479"/>
                      <a:pt x="144559" y="22297"/>
                    </a:cubicBezTo>
                    <a:cubicBezTo>
                      <a:pt x="144064" y="24135"/>
                      <a:pt x="142201" y="22678"/>
                      <a:pt x="142701" y="21836"/>
                    </a:cubicBezTo>
                    <a:lnTo>
                      <a:pt x="146614" y="15190"/>
                    </a:lnTo>
                    <a:cubicBezTo>
                      <a:pt x="147826" y="13447"/>
                      <a:pt x="149571" y="14258"/>
                      <a:pt x="150081" y="14564"/>
                    </a:cubicBezTo>
                    <a:lnTo>
                      <a:pt x="152254" y="15744"/>
                    </a:lnTo>
                    <a:close/>
                    <a:moveTo>
                      <a:pt x="481681" y="201370"/>
                    </a:moveTo>
                    <a:cubicBezTo>
                      <a:pt x="484006" y="202693"/>
                      <a:pt x="484820" y="205650"/>
                      <a:pt x="483498" y="207975"/>
                    </a:cubicBezTo>
                    <a:cubicBezTo>
                      <a:pt x="482175" y="210300"/>
                      <a:pt x="479217" y="211113"/>
                      <a:pt x="476892" y="209791"/>
                    </a:cubicBezTo>
                    <a:cubicBezTo>
                      <a:pt x="474567" y="208468"/>
                      <a:pt x="473755" y="205511"/>
                      <a:pt x="475077" y="203186"/>
                    </a:cubicBezTo>
                    <a:cubicBezTo>
                      <a:pt x="476400" y="200861"/>
                      <a:pt x="479356" y="200048"/>
                      <a:pt x="481681" y="201370"/>
                    </a:cubicBezTo>
                    <a:close/>
                    <a:moveTo>
                      <a:pt x="155003" y="11489"/>
                    </a:moveTo>
                    <a:cubicBezTo>
                      <a:pt x="156063" y="12092"/>
                      <a:pt x="156433" y="13440"/>
                      <a:pt x="155831" y="14500"/>
                    </a:cubicBezTo>
                    <a:cubicBezTo>
                      <a:pt x="155228" y="15560"/>
                      <a:pt x="153880" y="15930"/>
                      <a:pt x="152820" y="15328"/>
                    </a:cubicBezTo>
                    <a:cubicBezTo>
                      <a:pt x="151759" y="14725"/>
                      <a:pt x="151390" y="13376"/>
                      <a:pt x="151992" y="12317"/>
                    </a:cubicBezTo>
                    <a:cubicBezTo>
                      <a:pt x="152595" y="11257"/>
                      <a:pt x="153943" y="10886"/>
                      <a:pt x="155003" y="11489"/>
                    </a:cubicBezTo>
                    <a:close/>
                    <a:moveTo>
                      <a:pt x="483712" y="197797"/>
                    </a:moveTo>
                    <a:cubicBezTo>
                      <a:pt x="467277" y="188450"/>
                      <a:pt x="446376" y="194196"/>
                      <a:pt x="437029" y="210631"/>
                    </a:cubicBezTo>
                    <a:cubicBezTo>
                      <a:pt x="427681" y="227067"/>
                      <a:pt x="433428" y="247968"/>
                      <a:pt x="449863" y="257315"/>
                    </a:cubicBezTo>
                    <a:cubicBezTo>
                      <a:pt x="466299" y="266662"/>
                      <a:pt x="487199" y="260916"/>
                      <a:pt x="496546" y="244481"/>
                    </a:cubicBezTo>
                    <a:cubicBezTo>
                      <a:pt x="505894" y="228046"/>
                      <a:pt x="500148" y="207145"/>
                      <a:pt x="483712" y="197797"/>
                    </a:cubicBezTo>
                    <a:close/>
                    <a:moveTo>
                      <a:pt x="156926" y="8108"/>
                    </a:moveTo>
                    <a:cubicBezTo>
                      <a:pt x="148464" y="3295"/>
                      <a:pt x="137703" y="6254"/>
                      <a:pt x="132891" y="14716"/>
                    </a:cubicBezTo>
                    <a:cubicBezTo>
                      <a:pt x="128078" y="23177"/>
                      <a:pt x="131037" y="33938"/>
                      <a:pt x="139499" y="38751"/>
                    </a:cubicBezTo>
                    <a:cubicBezTo>
                      <a:pt x="145845" y="42360"/>
                      <a:pt x="153485" y="41599"/>
                      <a:pt x="158939" y="37422"/>
                    </a:cubicBezTo>
                    <a:cubicBezTo>
                      <a:pt x="162935" y="34856"/>
                      <a:pt x="164877" y="30698"/>
                      <a:pt x="165722" y="25495"/>
                    </a:cubicBezTo>
                    <a:cubicBezTo>
                      <a:pt x="166524" y="18673"/>
                      <a:pt x="163273" y="11717"/>
                      <a:pt x="156926" y="8108"/>
                    </a:cubicBezTo>
                    <a:close/>
                    <a:moveTo>
                      <a:pt x="343979" y="85961"/>
                    </a:moveTo>
                    <a:lnTo>
                      <a:pt x="274394" y="96262"/>
                    </a:lnTo>
                    <a:lnTo>
                      <a:pt x="275163" y="106356"/>
                    </a:lnTo>
                    <a:cubicBezTo>
                      <a:pt x="274688" y="110399"/>
                      <a:pt x="273413" y="114414"/>
                      <a:pt x="271275" y="118174"/>
                    </a:cubicBezTo>
                    <a:cubicBezTo>
                      <a:pt x="269136" y="121935"/>
                      <a:pt x="266337" y="125083"/>
                      <a:pt x="263106" y="127558"/>
                    </a:cubicBezTo>
                    <a:lnTo>
                      <a:pt x="254887" y="131635"/>
                    </a:lnTo>
                    <a:lnTo>
                      <a:pt x="254887" y="188875"/>
                    </a:lnTo>
                    <a:lnTo>
                      <a:pt x="260722" y="187856"/>
                    </a:lnTo>
                    <a:cubicBezTo>
                      <a:pt x="265946" y="187453"/>
                      <a:pt x="271255" y="187801"/>
                      <a:pt x="276483" y="188945"/>
                    </a:cubicBezTo>
                    <a:lnTo>
                      <a:pt x="287874" y="193325"/>
                    </a:lnTo>
                    <a:lnTo>
                      <a:pt x="351927" y="95452"/>
                    </a:lnTo>
                    <a:lnTo>
                      <a:pt x="346762" y="90956"/>
                    </a:lnTo>
                    <a:close/>
                    <a:moveTo>
                      <a:pt x="378320" y="95923"/>
                    </a:moveTo>
                    <a:lnTo>
                      <a:pt x="375769" y="97689"/>
                    </a:lnTo>
                    <a:cubicBezTo>
                      <a:pt x="371725" y="99691"/>
                      <a:pt x="367148" y="100504"/>
                      <a:pt x="362614" y="99972"/>
                    </a:cubicBezTo>
                    <a:lnTo>
                      <a:pt x="358884" y="98744"/>
                    </a:lnTo>
                    <a:lnTo>
                      <a:pt x="294659" y="196881"/>
                    </a:lnTo>
                    <a:lnTo>
                      <a:pt x="300735" y="201197"/>
                    </a:lnTo>
                    <a:cubicBezTo>
                      <a:pt x="305495" y="205363"/>
                      <a:pt x="309400" y="210254"/>
                      <a:pt x="312378" y="215606"/>
                    </a:cubicBezTo>
                    <a:lnTo>
                      <a:pt x="315852" y="223309"/>
                    </a:lnTo>
                    <a:lnTo>
                      <a:pt x="423599" y="229974"/>
                    </a:lnTo>
                    <a:lnTo>
                      <a:pt x="424407" y="218290"/>
                    </a:lnTo>
                    <a:cubicBezTo>
                      <a:pt x="425320" y="214122"/>
                      <a:pt x="426868" y="210019"/>
                      <a:pt x="429088" y="206115"/>
                    </a:cubicBezTo>
                    <a:cubicBezTo>
                      <a:pt x="432048" y="200910"/>
                      <a:pt x="435923" y="196551"/>
                      <a:pt x="440396" y="193126"/>
                    </a:cubicBezTo>
                    <a:lnTo>
                      <a:pt x="443908" y="190942"/>
                    </a:lnTo>
                    <a:close/>
                    <a:moveTo>
                      <a:pt x="369616" y="68520"/>
                    </a:moveTo>
                    <a:lnTo>
                      <a:pt x="369913" y="68696"/>
                    </a:lnTo>
                    <a:lnTo>
                      <a:pt x="370216" y="68861"/>
                    </a:lnTo>
                    <a:lnTo>
                      <a:pt x="370210" y="68872"/>
                    </a:lnTo>
                    <a:lnTo>
                      <a:pt x="372768" y="70387"/>
                    </a:lnTo>
                    <a:cubicBezTo>
                      <a:pt x="373398" y="70728"/>
                      <a:pt x="375321" y="72015"/>
                      <a:pt x="374414" y="74078"/>
                    </a:cubicBezTo>
                    <a:lnTo>
                      <a:pt x="370491" y="81255"/>
                    </a:lnTo>
                    <a:cubicBezTo>
                      <a:pt x="369997" y="82168"/>
                      <a:pt x="367369" y="81094"/>
                      <a:pt x="368836" y="79682"/>
                    </a:cubicBezTo>
                    <a:cubicBezTo>
                      <a:pt x="369932" y="77755"/>
                      <a:pt x="371028" y="75827"/>
                      <a:pt x="372124" y="73900"/>
                    </a:cubicBezTo>
                    <a:lnTo>
                      <a:pt x="371071" y="73511"/>
                    </a:lnTo>
                    <a:lnTo>
                      <a:pt x="361718" y="89816"/>
                    </a:lnTo>
                    <a:cubicBezTo>
                      <a:pt x="361004" y="91353"/>
                      <a:pt x="358335" y="90162"/>
                      <a:pt x="359040" y="88223"/>
                    </a:cubicBezTo>
                    <a:lnTo>
                      <a:pt x="364802" y="78230"/>
                    </a:lnTo>
                    <a:lnTo>
                      <a:pt x="364580" y="78072"/>
                    </a:lnTo>
                    <a:lnTo>
                      <a:pt x="364330" y="77962"/>
                    </a:lnTo>
                    <a:lnTo>
                      <a:pt x="358688" y="88022"/>
                    </a:lnTo>
                    <a:cubicBezTo>
                      <a:pt x="357381" y="89619"/>
                      <a:pt x="354994" y="87935"/>
                      <a:pt x="355949" y="86535"/>
                    </a:cubicBezTo>
                    <a:lnTo>
                      <a:pt x="365181" y="70162"/>
                    </a:lnTo>
                    <a:lnTo>
                      <a:pt x="364309" y="69455"/>
                    </a:lnTo>
                    <a:cubicBezTo>
                      <a:pt x="363213" y="71382"/>
                      <a:pt x="362116" y="73310"/>
                      <a:pt x="361020" y="75237"/>
                    </a:cubicBezTo>
                    <a:cubicBezTo>
                      <a:pt x="360556" y="77220"/>
                      <a:pt x="358289" y="75510"/>
                      <a:pt x="358823" y="74619"/>
                    </a:cubicBezTo>
                    <a:lnTo>
                      <a:pt x="362986" y="67579"/>
                    </a:lnTo>
                    <a:cubicBezTo>
                      <a:pt x="364296" y="65744"/>
                      <a:pt x="366385" y="66739"/>
                      <a:pt x="366998" y="67106"/>
                    </a:cubicBezTo>
                    <a:lnTo>
                      <a:pt x="369610" y="68531"/>
                    </a:lnTo>
                    <a:close/>
                    <a:moveTo>
                      <a:pt x="372560" y="64040"/>
                    </a:moveTo>
                    <a:cubicBezTo>
                      <a:pt x="373837" y="64766"/>
                      <a:pt x="374352" y="66265"/>
                      <a:pt x="373712" y="67389"/>
                    </a:cubicBezTo>
                    <a:cubicBezTo>
                      <a:pt x="373073" y="68513"/>
                      <a:pt x="371521" y="68837"/>
                      <a:pt x="370245" y="68112"/>
                    </a:cubicBezTo>
                    <a:cubicBezTo>
                      <a:pt x="368970" y="67387"/>
                      <a:pt x="368454" y="65886"/>
                      <a:pt x="369093" y="64762"/>
                    </a:cubicBezTo>
                    <a:cubicBezTo>
                      <a:pt x="369733" y="63638"/>
                      <a:pt x="371285" y="63315"/>
                      <a:pt x="372560" y="64040"/>
                    </a:cubicBezTo>
                    <a:close/>
                    <a:moveTo>
                      <a:pt x="374073" y="61380"/>
                    </a:moveTo>
                    <a:cubicBezTo>
                      <a:pt x="365611" y="56567"/>
                      <a:pt x="354850" y="59526"/>
                      <a:pt x="350037" y="67988"/>
                    </a:cubicBezTo>
                    <a:cubicBezTo>
                      <a:pt x="349135" y="69574"/>
                      <a:pt x="348506" y="71242"/>
                      <a:pt x="348135" y="72935"/>
                    </a:cubicBezTo>
                    <a:lnTo>
                      <a:pt x="347871" y="76756"/>
                    </a:lnTo>
                    <a:lnTo>
                      <a:pt x="348002" y="76737"/>
                    </a:lnTo>
                    <a:lnTo>
                      <a:pt x="348939" y="83072"/>
                    </a:lnTo>
                    <a:lnTo>
                      <a:pt x="351366" y="87427"/>
                    </a:lnTo>
                    <a:lnTo>
                      <a:pt x="355069" y="90651"/>
                    </a:lnTo>
                    <a:lnTo>
                      <a:pt x="362216" y="93654"/>
                    </a:lnTo>
                    <a:lnTo>
                      <a:pt x="362107" y="93820"/>
                    </a:lnTo>
                    <a:lnTo>
                      <a:pt x="363294" y="94211"/>
                    </a:lnTo>
                    <a:cubicBezTo>
                      <a:pt x="370116" y="95013"/>
                      <a:pt x="377072" y="91762"/>
                      <a:pt x="380680" y="85415"/>
                    </a:cubicBezTo>
                    <a:cubicBezTo>
                      <a:pt x="385493" y="76954"/>
                      <a:pt x="382535" y="66192"/>
                      <a:pt x="374073" y="61380"/>
                    </a:cubicBezTo>
                    <a:close/>
                    <a:moveTo>
                      <a:pt x="557783" y="130016"/>
                    </a:moveTo>
                    <a:lnTo>
                      <a:pt x="385921" y="87677"/>
                    </a:lnTo>
                    <a:lnTo>
                      <a:pt x="385722" y="88282"/>
                    </a:lnTo>
                    <a:lnTo>
                      <a:pt x="383536" y="91057"/>
                    </a:lnTo>
                    <a:lnTo>
                      <a:pt x="450222" y="187668"/>
                    </a:lnTo>
                    <a:lnTo>
                      <a:pt x="455291" y="185738"/>
                    </a:lnTo>
                    <a:cubicBezTo>
                      <a:pt x="465993" y="182795"/>
                      <a:pt x="477818" y="183936"/>
                      <a:pt x="488228" y="189856"/>
                    </a:cubicBezTo>
                    <a:cubicBezTo>
                      <a:pt x="490831" y="191336"/>
                      <a:pt x="493223" y="193046"/>
                      <a:pt x="495391" y="194943"/>
                    </a:cubicBezTo>
                    <a:lnTo>
                      <a:pt x="499315" y="199133"/>
                    </a:lnTo>
                    <a:lnTo>
                      <a:pt x="564154" y="148187"/>
                    </a:lnTo>
                    <a:lnTo>
                      <a:pt x="562431" y="146688"/>
                    </a:lnTo>
                    <a:cubicBezTo>
                      <a:pt x="560582" y="144272"/>
                      <a:pt x="559236" y="141533"/>
                      <a:pt x="558441" y="138643"/>
                    </a:cubicBezTo>
                    <a:close/>
                    <a:moveTo>
                      <a:pt x="585285" y="124252"/>
                    </a:moveTo>
                    <a:lnTo>
                      <a:pt x="585581" y="124427"/>
                    </a:lnTo>
                    <a:lnTo>
                      <a:pt x="585884" y="124592"/>
                    </a:lnTo>
                    <a:lnTo>
                      <a:pt x="585878" y="124603"/>
                    </a:lnTo>
                    <a:lnTo>
                      <a:pt x="588437" y="126119"/>
                    </a:lnTo>
                    <a:cubicBezTo>
                      <a:pt x="589066" y="126459"/>
                      <a:pt x="590990" y="127746"/>
                      <a:pt x="590082" y="129809"/>
                    </a:cubicBezTo>
                    <a:lnTo>
                      <a:pt x="586160" y="136986"/>
                    </a:lnTo>
                    <a:cubicBezTo>
                      <a:pt x="585667" y="137900"/>
                      <a:pt x="583038" y="136826"/>
                      <a:pt x="584505" y="135413"/>
                    </a:cubicBezTo>
                    <a:cubicBezTo>
                      <a:pt x="585601" y="133486"/>
                      <a:pt x="586698" y="131558"/>
                      <a:pt x="587794" y="129631"/>
                    </a:cubicBezTo>
                    <a:lnTo>
                      <a:pt x="586740" y="129242"/>
                    </a:lnTo>
                    <a:lnTo>
                      <a:pt x="577387" y="145548"/>
                    </a:lnTo>
                    <a:cubicBezTo>
                      <a:pt x="576672" y="147084"/>
                      <a:pt x="574004" y="145893"/>
                      <a:pt x="574709" y="143954"/>
                    </a:cubicBezTo>
                    <a:lnTo>
                      <a:pt x="580471" y="133961"/>
                    </a:lnTo>
                    <a:lnTo>
                      <a:pt x="580249" y="133803"/>
                    </a:lnTo>
                    <a:lnTo>
                      <a:pt x="579999" y="133693"/>
                    </a:lnTo>
                    <a:lnTo>
                      <a:pt x="574357" y="143754"/>
                    </a:lnTo>
                    <a:cubicBezTo>
                      <a:pt x="573051" y="145351"/>
                      <a:pt x="570663" y="143666"/>
                      <a:pt x="571618" y="142267"/>
                    </a:cubicBezTo>
                    <a:lnTo>
                      <a:pt x="580851" y="125893"/>
                    </a:lnTo>
                    <a:lnTo>
                      <a:pt x="579978" y="125186"/>
                    </a:lnTo>
                    <a:cubicBezTo>
                      <a:pt x="578882" y="127113"/>
                      <a:pt x="577786" y="129041"/>
                      <a:pt x="576690" y="130968"/>
                    </a:cubicBezTo>
                    <a:cubicBezTo>
                      <a:pt x="576226" y="132951"/>
                      <a:pt x="573959" y="131241"/>
                      <a:pt x="574492" y="130350"/>
                    </a:cubicBezTo>
                    <a:lnTo>
                      <a:pt x="578656" y="123310"/>
                    </a:lnTo>
                    <a:cubicBezTo>
                      <a:pt x="579964" y="121475"/>
                      <a:pt x="582054" y="122470"/>
                      <a:pt x="582668" y="122838"/>
                    </a:cubicBezTo>
                    <a:lnTo>
                      <a:pt x="585279" y="124262"/>
                    </a:lnTo>
                    <a:close/>
                    <a:moveTo>
                      <a:pt x="588230" y="119772"/>
                    </a:moveTo>
                    <a:cubicBezTo>
                      <a:pt x="589505" y="120497"/>
                      <a:pt x="590021" y="121996"/>
                      <a:pt x="589382" y="123121"/>
                    </a:cubicBezTo>
                    <a:cubicBezTo>
                      <a:pt x="588742" y="124245"/>
                      <a:pt x="587189" y="124568"/>
                      <a:pt x="585914" y="123843"/>
                    </a:cubicBezTo>
                    <a:cubicBezTo>
                      <a:pt x="584639" y="123118"/>
                      <a:pt x="584123" y="121618"/>
                      <a:pt x="584762" y="120494"/>
                    </a:cubicBezTo>
                    <a:cubicBezTo>
                      <a:pt x="585402" y="119369"/>
                      <a:pt x="586955" y="119046"/>
                      <a:pt x="588230" y="119772"/>
                    </a:cubicBezTo>
                    <a:close/>
                    <a:moveTo>
                      <a:pt x="589743" y="117112"/>
                    </a:moveTo>
                    <a:cubicBezTo>
                      <a:pt x="581280" y="112299"/>
                      <a:pt x="570519" y="115257"/>
                      <a:pt x="565706" y="123719"/>
                    </a:cubicBezTo>
                    <a:cubicBezTo>
                      <a:pt x="560895" y="132181"/>
                      <a:pt x="563853" y="142942"/>
                      <a:pt x="572315" y="147755"/>
                    </a:cubicBezTo>
                    <a:cubicBezTo>
                      <a:pt x="580776" y="152567"/>
                      <a:pt x="591538" y="149609"/>
                      <a:pt x="596350" y="141147"/>
                    </a:cubicBezTo>
                    <a:cubicBezTo>
                      <a:pt x="601163" y="132685"/>
                      <a:pt x="598204" y="121924"/>
                      <a:pt x="589743" y="117112"/>
                    </a:cubicBezTo>
                    <a:close/>
                    <a:moveTo>
                      <a:pt x="592610" y="112071"/>
                    </a:moveTo>
                    <a:cubicBezTo>
                      <a:pt x="603855" y="118466"/>
                      <a:pt x="607787" y="132768"/>
                      <a:pt x="601391" y="144014"/>
                    </a:cubicBezTo>
                    <a:cubicBezTo>
                      <a:pt x="596594" y="152448"/>
                      <a:pt x="587351" y="156769"/>
                      <a:pt x="578284" y="155703"/>
                    </a:cubicBezTo>
                    <a:lnTo>
                      <a:pt x="573421" y="154103"/>
                    </a:lnTo>
                    <a:lnTo>
                      <a:pt x="505258" y="207660"/>
                    </a:lnTo>
                    <a:lnTo>
                      <a:pt x="505645" y="208283"/>
                    </a:lnTo>
                    <a:cubicBezTo>
                      <a:pt x="511821" y="220761"/>
                      <a:pt x="511889" y="235984"/>
                      <a:pt x="504488" y="248997"/>
                    </a:cubicBezTo>
                    <a:cubicBezTo>
                      <a:pt x="494127" y="267216"/>
                      <a:pt x="472559" y="275066"/>
                      <a:pt x="453380" y="268811"/>
                    </a:cubicBezTo>
                    <a:lnTo>
                      <a:pt x="445858" y="265483"/>
                    </a:lnTo>
                    <a:lnTo>
                      <a:pt x="403909" y="306294"/>
                    </a:lnTo>
                    <a:lnTo>
                      <a:pt x="404637" y="306812"/>
                    </a:lnTo>
                    <a:cubicBezTo>
                      <a:pt x="415493" y="316313"/>
                      <a:pt x="418553" y="332441"/>
                      <a:pt x="411143" y="345471"/>
                    </a:cubicBezTo>
                    <a:cubicBezTo>
                      <a:pt x="406909" y="352916"/>
                      <a:pt x="400057" y="357941"/>
                      <a:pt x="392403" y="360045"/>
                    </a:cubicBezTo>
                    <a:lnTo>
                      <a:pt x="389139" y="360294"/>
                    </a:lnTo>
                    <a:lnTo>
                      <a:pt x="396314" y="412068"/>
                    </a:lnTo>
                    <a:lnTo>
                      <a:pt x="396565" y="412049"/>
                    </a:lnTo>
                    <a:cubicBezTo>
                      <a:pt x="399522" y="412396"/>
                      <a:pt x="402458" y="413329"/>
                      <a:pt x="405208" y="414893"/>
                    </a:cubicBezTo>
                    <a:cubicBezTo>
                      <a:pt x="416208" y="421148"/>
                      <a:pt x="420053" y="435137"/>
                      <a:pt x="413798" y="446137"/>
                    </a:cubicBezTo>
                    <a:cubicBezTo>
                      <a:pt x="409105" y="454386"/>
                      <a:pt x="400064" y="458612"/>
                      <a:pt x="391196" y="457570"/>
                    </a:cubicBezTo>
                    <a:lnTo>
                      <a:pt x="386707" y="456093"/>
                    </a:lnTo>
                    <a:lnTo>
                      <a:pt x="363365" y="497135"/>
                    </a:lnTo>
                    <a:lnTo>
                      <a:pt x="365141" y="499031"/>
                    </a:lnTo>
                    <a:cubicBezTo>
                      <a:pt x="375418" y="512450"/>
                      <a:pt x="377292" y="531248"/>
                      <a:pt x="368411" y="546864"/>
                    </a:cubicBezTo>
                    <a:cubicBezTo>
                      <a:pt x="356569" y="567685"/>
                      <a:pt x="330092" y="574965"/>
                      <a:pt x="309270" y="563123"/>
                    </a:cubicBezTo>
                    <a:cubicBezTo>
                      <a:pt x="288449" y="551282"/>
                      <a:pt x="281169" y="524803"/>
                      <a:pt x="293011" y="503982"/>
                    </a:cubicBezTo>
                    <a:lnTo>
                      <a:pt x="297454" y="497728"/>
                    </a:lnTo>
                    <a:lnTo>
                      <a:pt x="240165" y="417567"/>
                    </a:lnTo>
                    <a:lnTo>
                      <a:pt x="238297" y="418227"/>
                    </a:lnTo>
                    <a:cubicBezTo>
                      <a:pt x="231449" y="419423"/>
                      <a:pt x="224159" y="418335"/>
                      <a:pt x="217644" y="414630"/>
                    </a:cubicBezTo>
                    <a:cubicBezTo>
                      <a:pt x="204614" y="407220"/>
                      <a:pt x="199000" y="391795"/>
                      <a:pt x="203473" y="378078"/>
                    </a:cubicBezTo>
                    <a:lnTo>
                      <a:pt x="205599" y="373275"/>
                    </a:lnTo>
                    <a:lnTo>
                      <a:pt x="158268" y="340711"/>
                    </a:lnTo>
                    <a:lnTo>
                      <a:pt x="152535" y="343554"/>
                    </a:lnTo>
                    <a:cubicBezTo>
                      <a:pt x="146754" y="345144"/>
                      <a:pt x="140367" y="344528"/>
                      <a:pt x="134744" y="341330"/>
                    </a:cubicBezTo>
                    <a:cubicBezTo>
                      <a:pt x="131932" y="339730"/>
                      <a:pt x="129578" y="337637"/>
                      <a:pt x="127728" y="335221"/>
                    </a:cubicBezTo>
                    <a:lnTo>
                      <a:pt x="123879" y="327461"/>
                    </a:lnTo>
                    <a:lnTo>
                      <a:pt x="60679" y="311656"/>
                    </a:lnTo>
                    <a:lnTo>
                      <a:pt x="60616" y="312560"/>
                    </a:lnTo>
                    <a:cubicBezTo>
                      <a:pt x="59971" y="315506"/>
                      <a:pt x="58877" y="318406"/>
                      <a:pt x="57308" y="321165"/>
                    </a:cubicBezTo>
                    <a:cubicBezTo>
                      <a:pt x="48938" y="335882"/>
                      <a:pt x="30222" y="341027"/>
                      <a:pt x="15506" y="332658"/>
                    </a:cubicBezTo>
                    <a:cubicBezTo>
                      <a:pt x="789" y="324288"/>
                      <a:pt x="-4357" y="305572"/>
                      <a:pt x="4013" y="290855"/>
                    </a:cubicBezTo>
                    <a:cubicBezTo>
                      <a:pt x="10291" y="279817"/>
                      <a:pt x="22388" y="274164"/>
                      <a:pt x="34252" y="275558"/>
                    </a:cubicBezTo>
                    <a:lnTo>
                      <a:pt x="41632" y="277986"/>
                    </a:lnTo>
                    <a:lnTo>
                      <a:pt x="94552" y="217747"/>
                    </a:lnTo>
                    <a:lnTo>
                      <a:pt x="93881" y="216393"/>
                    </a:lnTo>
                    <a:cubicBezTo>
                      <a:pt x="92291" y="210612"/>
                      <a:pt x="92907" y="204225"/>
                      <a:pt x="96105" y="198602"/>
                    </a:cubicBezTo>
                    <a:cubicBezTo>
                      <a:pt x="99304" y="192980"/>
                      <a:pt x="104478" y="189185"/>
                      <a:pt x="110259" y="187596"/>
                    </a:cubicBezTo>
                    <a:lnTo>
                      <a:pt x="116446" y="187124"/>
                    </a:lnTo>
                    <a:lnTo>
                      <a:pt x="135307" y="42638"/>
                    </a:lnTo>
                    <a:lnTo>
                      <a:pt x="129616" y="37684"/>
                    </a:lnTo>
                    <a:cubicBezTo>
                      <a:pt x="124065" y="30436"/>
                      <a:pt x="123053" y="20283"/>
                      <a:pt x="127850" y="11849"/>
                    </a:cubicBezTo>
                    <a:cubicBezTo>
                      <a:pt x="134246" y="603"/>
                      <a:pt x="148547" y="-3329"/>
                      <a:pt x="159794" y="3067"/>
                    </a:cubicBezTo>
                    <a:cubicBezTo>
                      <a:pt x="168228" y="7864"/>
                      <a:pt x="172548" y="17107"/>
                      <a:pt x="171483" y="26174"/>
                    </a:cubicBezTo>
                    <a:lnTo>
                      <a:pt x="168637" y="34823"/>
                    </a:lnTo>
                    <a:lnTo>
                      <a:pt x="225806" y="77402"/>
                    </a:lnTo>
                    <a:lnTo>
                      <a:pt x="235736" y="72477"/>
                    </a:lnTo>
                    <a:cubicBezTo>
                      <a:pt x="243467" y="70351"/>
                      <a:pt x="252009" y="71175"/>
                      <a:pt x="259529" y="75452"/>
                    </a:cubicBezTo>
                    <a:cubicBezTo>
                      <a:pt x="263290" y="77591"/>
                      <a:pt x="266439" y="80390"/>
                      <a:pt x="268913" y="83621"/>
                    </a:cubicBezTo>
                    <a:lnTo>
                      <a:pt x="271142" y="88116"/>
                    </a:lnTo>
                    <a:lnTo>
                      <a:pt x="342059" y="77617"/>
                    </a:lnTo>
                    <a:lnTo>
                      <a:pt x="342468" y="71697"/>
                    </a:lnTo>
                    <a:cubicBezTo>
                      <a:pt x="342961" y="69446"/>
                      <a:pt x="343797" y="67229"/>
                      <a:pt x="344996" y="65121"/>
                    </a:cubicBezTo>
                    <a:cubicBezTo>
                      <a:pt x="351392" y="53875"/>
                      <a:pt x="365694" y="49943"/>
                      <a:pt x="376940" y="56339"/>
                    </a:cubicBezTo>
                    <a:cubicBezTo>
                      <a:pt x="385374" y="61136"/>
                      <a:pt x="389695" y="70380"/>
                      <a:pt x="388629" y="79446"/>
                    </a:cubicBezTo>
                    <a:lnTo>
                      <a:pt x="388563" y="79649"/>
                    </a:lnTo>
                    <a:lnTo>
                      <a:pt x="560302" y="121959"/>
                    </a:lnTo>
                    <a:lnTo>
                      <a:pt x="560666" y="120852"/>
                    </a:lnTo>
                    <a:cubicBezTo>
                      <a:pt x="567062" y="109606"/>
                      <a:pt x="581363" y="105674"/>
                      <a:pt x="592610" y="112071"/>
                    </a:cubicBezTo>
                    <a:close/>
                  </a:path>
                </a:pathLst>
              </a:custGeom>
              <a:solidFill>
                <a:schemeClr val="accent3"/>
              </a:solidFill>
              <a:ln w="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solidFill>
                    <a:prstClr val="white"/>
                  </a:solidFill>
                  <a:latin typeface="Arial" panose="020B0604020202020204" pitchFamily="34" charset="0"/>
                  <a:cs typeface="Arial" panose="020B0604020202020204" pitchFamily="34" charset="0"/>
                </a:endParaRPr>
              </a:p>
            </p:txBody>
          </p:sp>
        </p:grpSp>
        <p:grpSp>
          <p:nvGrpSpPr>
            <p:cNvPr id="121" name="Group 120">
              <a:extLst>
                <a:ext uri="{FF2B5EF4-FFF2-40B4-BE49-F238E27FC236}">
                  <a16:creationId xmlns:a16="http://schemas.microsoft.com/office/drawing/2014/main" id="{0FEFA62D-7B17-4577-AB59-9E2B485E704A}"/>
                </a:ext>
              </a:extLst>
            </p:cNvPr>
            <p:cNvGrpSpPr/>
            <p:nvPr/>
          </p:nvGrpSpPr>
          <p:grpSpPr>
            <a:xfrm>
              <a:off x="8987551" y="982782"/>
              <a:ext cx="668442" cy="670056"/>
              <a:chOff x="8987551" y="982782"/>
              <a:chExt cx="668442" cy="670056"/>
            </a:xfrm>
          </p:grpSpPr>
          <p:sp>
            <p:nvSpPr>
              <p:cNvPr id="189" name="Oval 188">
                <a:extLst>
                  <a:ext uri="{FF2B5EF4-FFF2-40B4-BE49-F238E27FC236}">
                    <a16:creationId xmlns:a16="http://schemas.microsoft.com/office/drawing/2014/main" id="{491BC301-7D5C-4371-A24B-A03472478A60}"/>
                  </a:ext>
                </a:extLst>
              </p:cNvPr>
              <p:cNvSpPr/>
              <p:nvPr/>
            </p:nvSpPr>
            <p:spPr>
              <a:xfrm>
                <a:off x="8987551" y="982782"/>
                <a:ext cx="668442" cy="670056"/>
              </a:xfrm>
              <a:prstGeom prst="ellipse">
                <a:avLst/>
              </a:prstGeom>
              <a:solidFill>
                <a:schemeClr val="bg2">
                  <a:alpha val="99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0" name="Freeform: Shape 189">
                <a:extLst>
                  <a:ext uri="{FF2B5EF4-FFF2-40B4-BE49-F238E27FC236}">
                    <a16:creationId xmlns:a16="http://schemas.microsoft.com/office/drawing/2014/main" id="{3E0F97D8-CE83-4D18-976F-9B229F9BCFD5}"/>
                  </a:ext>
                </a:extLst>
              </p:cNvPr>
              <p:cNvSpPr/>
              <p:nvPr/>
            </p:nvSpPr>
            <p:spPr>
              <a:xfrm>
                <a:off x="9101556" y="1175872"/>
                <a:ext cx="440432" cy="283876"/>
              </a:xfrm>
              <a:custGeom>
                <a:avLst/>
                <a:gdLst>
                  <a:gd name="connsiteX0" fmla="*/ 539783 w 696732"/>
                  <a:gd name="connsiteY0" fmla="*/ 22143 h 449070"/>
                  <a:gd name="connsiteX1" fmla="*/ 602580 w 696732"/>
                  <a:gd name="connsiteY1" fmla="*/ 65562 h 449070"/>
                  <a:gd name="connsiteX2" fmla="*/ 635433 w 696732"/>
                  <a:gd name="connsiteY2" fmla="*/ 195864 h 449070"/>
                  <a:gd name="connsiteX3" fmla="*/ 617493 w 696732"/>
                  <a:gd name="connsiteY3" fmla="*/ 180582 h 449070"/>
                  <a:gd name="connsiteX4" fmla="*/ 624137 w 696732"/>
                  <a:gd name="connsiteY4" fmla="*/ 197857 h 449070"/>
                  <a:gd name="connsiteX5" fmla="*/ 578292 w 696732"/>
                  <a:gd name="connsiteY5" fmla="*/ 214468 h 449070"/>
                  <a:gd name="connsiteX6" fmla="*/ 578144 w 696732"/>
                  <a:gd name="connsiteY6" fmla="*/ 230267 h 449070"/>
                  <a:gd name="connsiteX7" fmla="*/ 609151 w 696732"/>
                  <a:gd name="connsiteY7" fmla="*/ 256844 h 449070"/>
                  <a:gd name="connsiteX8" fmla="*/ 658171 w 696732"/>
                  <a:gd name="connsiteY8" fmla="*/ 278991 h 449070"/>
                  <a:gd name="connsiteX9" fmla="*/ 692598 w 696732"/>
                  <a:gd name="connsiteY9" fmla="*/ 305165 h 449070"/>
                  <a:gd name="connsiteX10" fmla="*/ 696732 w 696732"/>
                  <a:gd name="connsiteY10" fmla="*/ 397476 h 449070"/>
                  <a:gd name="connsiteX11" fmla="*/ 547285 w 696732"/>
                  <a:gd name="connsiteY11" fmla="*/ 397476 h 449070"/>
                  <a:gd name="connsiteX12" fmla="*/ 527205 w 696732"/>
                  <a:gd name="connsiteY12" fmla="*/ 309004 h 449070"/>
                  <a:gd name="connsiteX13" fmla="*/ 474493 w 696732"/>
                  <a:gd name="connsiteY13" fmla="*/ 253891 h 449070"/>
                  <a:gd name="connsiteX14" fmla="*/ 498413 w 696732"/>
                  <a:gd name="connsiteY14" fmla="*/ 230857 h 449070"/>
                  <a:gd name="connsiteX15" fmla="*/ 498265 w 696732"/>
                  <a:gd name="connsiteY15" fmla="*/ 214247 h 449070"/>
                  <a:gd name="connsiteX16" fmla="*/ 452346 w 696732"/>
                  <a:gd name="connsiteY16" fmla="*/ 198522 h 449070"/>
                  <a:gd name="connsiteX17" fmla="*/ 460245 w 696732"/>
                  <a:gd name="connsiteY17" fmla="*/ 181468 h 449070"/>
                  <a:gd name="connsiteX18" fmla="*/ 441641 w 696732"/>
                  <a:gd name="connsiteY18" fmla="*/ 195421 h 449070"/>
                  <a:gd name="connsiteX19" fmla="*/ 476191 w 696732"/>
                  <a:gd name="connsiteY19" fmla="*/ 61649 h 449070"/>
                  <a:gd name="connsiteX20" fmla="*/ 539783 w 696732"/>
                  <a:gd name="connsiteY20" fmla="*/ 22143 h 449070"/>
                  <a:gd name="connsiteX21" fmla="*/ 173432 w 696732"/>
                  <a:gd name="connsiteY21" fmla="*/ 10710 h 449070"/>
                  <a:gd name="connsiteX22" fmla="*/ 175647 w 696732"/>
                  <a:gd name="connsiteY22" fmla="*/ 25106 h 449070"/>
                  <a:gd name="connsiteX23" fmla="*/ 184506 w 696732"/>
                  <a:gd name="connsiteY23" fmla="*/ 23113 h 449070"/>
                  <a:gd name="connsiteX24" fmla="*/ 234117 w 696732"/>
                  <a:gd name="connsiteY24" fmla="*/ 67408 h 449070"/>
                  <a:gd name="connsiteX25" fmla="*/ 234117 w 696732"/>
                  <a:gd name="connsiteY25" fmla="*/ 112147 h 449070"/>
                  <a:gd name="connsiteX26" fmla="*/ 231016 w 696732"/>
                  <a:gd name="connsiteY26" fmla="*/ 153784 h 449070"/>
                  <a:gd name="connsiteX27" fmla="*/ 206211 w 696732"/>
                  <a:gd name="connsiteY27" fmla="*/ 204724 h 449070"/>
                  <a:gd name="connsiteX28" fmla="*/ 214627 w 696732"/>
                  <a:gd name="connsiteY28" fmla="*/ 233516 h 449070"/>
                  <a:gd name="connsiteX29" fmla="*/ 241116 w 696732"/>
                  <a:gd name="connsiteY29" fmla="*/ 246358 h 449070"/>
                  <a:gd name="connsiteX30" fmla="*/ 141451 w 696732"/>
                  <a:gd name="connsiteY30" fmla="*/ 387394 h 449070"/>
                  <a:gd name="connsiteX31" fmla="*/ 297 w 696732"/>
                  <a:gd name="connsiteY31" fmla="*/ 387394 h 449070"/>
                  <a:gd name="connsiteX32" fmla="*/ 68069 w 696732"/>
                  <a:gd name="connsiteY32" fmla="*/ 259203 h 449070"/>
                  <a:gd name="connsiteX33" fmla="*/ 129137 w 696732"/>
                  <a:gd name="connsiteY33" fmla="*/ 232187 h 449070"/>
                  <a:gd name="connsiteX34" fmla="*/ 134009 w 696732"/>
                  <a:gd name="connsiteY34" fmla="*/ 203838 h 449070"/>
                  <a:gd name="connsiteX35" fmla="*/ 113190 w 696732"/>
                  <a:gd name="connsiteY35" fmla="*/ 155999 h 449070"/>
                  <a:gd name="connsiteX36" fmla="*/ 105217 w 696732"/>
                  <a:gd name="connsiteY36" fmla="*/ 111261 h 449070"/>
                  <a:gd name="connsiteX37" fmla="*/ 105217 w 696732"/>
                  <a:gd name="connsiteY37" fmla="*/ 62536 h 449070"/>
                  <a:gd name="connsiteX38" fmla="*/ 152171 w 696732"/>
                  <a:gd name="connsiteY38" fmla="*/ 21341 h 449070"/>
                  <a:gd name="connsiteX39" fmla="*/ 155050 w 696732"/>
                  <a:gd name="connsiteY39" fmla="*/ 29536 h 449070"/>
                  <a:gd name="connsiteX40" fmla="*/ 173432 w 696732"/>
                  <a:gd name="connsiteY40" fmla="*/ 10710 h 449070"/>
                  <a:gd name="connsiteX41" fmla="*/ 331930 w 696732"/>
                  <a:gd name="connsiteY41" fmla="*/ 20 h 449070"/>
                  <a:gd name="connsiteX42" fmla="*/ 411366 w 696732"/>
                  <a:gd name="connsiteY42" fmla="*/ 55227 h 449070"/>
                  <a:gd name="connsiteX43" fmla="*/ 411366 w 696732"/>
                  <a:gd name="connsiteY43" fmla="*/ 114361 h 449070"/>
                  <a:gd name="connsiteX44" fmla="*/ 417494 w 696732"/>
                  <a:gd name="connsiteY44" fmla="*/ 144629 h 449070"/>
                  <a:gd name="connsiteX45" fmla="*/ 399037 w 696732"/>
                  <a:gd name="connsiteY45" fmla="*/ 172388 h 449070"/>
                  <a:gd name="connsiteX46" fmla="*/ 399037 w 696732"/>
                  <a:gd name="connsiteY46" fmla="*/ 188596 h 449070"/>
                  <a:gd name="connsiteX47" fmla="*/ 398769 w 696732"/>
                  <a:gd name="connsiteY47" fmla="*/ 188596 h 449070"/>
                  <a:gd name="connsiteX48" fmla="*/ 386616 w 696732"/>
                  <a:gd name="connsiteY48" fmla="*/ 208241 h 449070"/>
                  <a:gd name="connsiteX49" fmla="*/ 384715 w 696732"/>
                  <a:gd name="connsiteY49" fmla="*/ 209220 h 449070"/>
                  <a:gd name="connsiteX50" fmla="*/ 384715 w 696732"/>
                  <a:gd name="connsiteY50" fmla="*/ 228007 h 449070"/>
                  <a:gd name="connsiteX51" fmla="*/ 399480 w 696732"/>
                  <a:gd name="connsiteY51" fmla="*/ 228007 h 449070"/>
                  <a:gd name="connsiteX52" fmla="*/ 399480 w 696732"/>
                  <a:gd name="connsiteY52" fmla="*/ 241700 h 449070"/>
                  <a:gd name="connsiteX53" fmla="*/ 405774 w 696732"/>
                  <a:gd name="connsiteY53" fmla="*/ 246197 h 449070"/>
                  <a:gd name="connsiteX54" fmla="*/ 507265 w 696732"/>
                  <a:gd name="connsiteY54" fmla="*/ 309806 h 449070"/>
                  <a:gd name="connsiteX55" fmla="*/ 540044 w 696732"/>
                  <a:gd name="connsiteY55" fmla="*/ 449070 h 449070"/>
                  <a:gd name="connsiteX56" fmla="*/ 144041 w 696732"/>
                  <a:gd name="connsiteY56" fmla="*/ 449070 h 449070"/>
                  <a:gd name="connsiteX57" fmla="*/ 167961 w 696732"/>
                  <a:gd name="connsiteY57" fmla="*/ 325752 h 449070"/>
                  <a:gd name="connsiteX58" fmla="*/ 285789 w 696732"/>
                  <a:gd name="connsiteY58" fmla="*/ 242375 h 449070"/>
                  <a:gd name="connsiteX59" fmla="*/ 285804 w 696732"/>
                  <a:gd name="connsiteY59" fmla="*/ 242379 h 449070"/>
                  <a:gd name="connsiteX60" fmla="*/ 285804 w 696732"/>
                  <a:gd name="connsiteY60" fmla="*/ 228007 h 449070"/>
                  <a:gd name="connsiteX61" fmla="*/ 301750 w 696732"/>
                  <a:gd name="connsiteY61" fmla="*/ 228007 h 449070"/>
                  <a:gd name="connsiteX62" fmla="*/ 301750 w 696732"/>
                  <a:gd name="connsiteY62" fmla="*/ 208816 h 449070"/>
                  <a:gd name="connsiteX63" fmla="*/ 301084 w 696732"/>
                  <a:gd name="connsiteY63" fmla="*/ 208601 h 449070"/>
                  <a:gd name="connsiteX64" fmla="*/ 284574 w 696732"/>
                  <a:gd name="connsiteY64" fmla="*/ 188374 h 449070"/>
                  <a:gd name="connsiteX65" fmla="*/ 284579 w 696732"/>
                  <a:gd name="connsiteY65" fmla="*/ 172388 h 449070"/>
                  <a:gd name="connsiteX66" fmla="*/ 267775 w 696732"/>
                  <a:gd name="connsiteY66" fmla="*/ 148394 h 449070"/>
                  <a:gd name="connsiteX67" fmla="*/ 273829 w 696732"/>
                  <a:gd name="connsiteY67" fmla="*/ 118790 h 449070"/>
                  <a:gd name="connsiteX68" fmla="*/ 265856 w 696732"/>
                  <a:gd name="connsiteY68" fmla="*/ 95536 h 449070"/>
                  <a:gd name="connsiteX69" fmla="*/ 291769 w 696732"/>
                  <a:gd name="connsiteY69" fmla="*/ 21119 h 449070"/>
                  <a:gd name="connsiteX70" fmla="*/ 331930 w 696732"/>
                  <a:gd name="connsiteY70" fmla="*/ 20 h 44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96732" h="449070">
                    <a:moveTo>
                      <a:pt x="539783" y="22143"/>
                    </a:moveTo>
                    <a:cubicBezTo>
                      <a:pt x="567806" y="21808"/>
                      <a:pt x="595696" y="35294"/>
                      <a:pt x="602580" y="65562"/>
                    </a:cubicBezTo>
                    <a:cubicBezTo>
                      <a:pt x="616041" y="115431"/>
                      <a:pt x="606776" y="149859"/>
                      <a:pt x="635433" y="195864"/>
                    </a:cubicBezTo>
                    <a:cubicBezTo>
                      <a:pt x="624445" y="189380"/>
                      <a:pt x="615943" y="176522"/>
                      <a:pt x="617493" y="180582"/>
                    </a:cubicBezTo>
                    <a:cubicBezTo>
                      <a:pt x="614835" y="181985"/>
                      <a:pt x="619265" y="187817"/>
                      <a:pt x="624137" y="197857"/>
                    </a:cubicBezTo>
                    <a:cubicBezTo>
                      <a:pt x="619782" y="204034"/>
                      <a:pt x="590128" y="214640"/>
                      <a:pt x="578292" y="214468"/>
                    </a:cubicBezTo>
                    <a:cubicBezTo>
                      <a:pt x="578095" y="221937"/>
                      <a:pt x="578132" y="218885"/>
                      <a:pt x="578144" y="230267"/>
                    </a:cubicBezTo>
                    <a:cubicBezTo>
                      <a:pt x="593918" y="233188"/>
                      <a:pt x="596600" y="251824"/>
                      <a:pt x="609151" y="256844"/>
                    </a:cubicBezTo>
                    <a:cubicBezTo>
                      <a:pt x="623768" y="264522"/>
                      <a:pt x="643131" y="273989"/>
                      <a:pt x="658171" y="278991"/>
                    </a:cubicBezTo>
                    <a:cubicBezTo>
                      <a:pt x="680573" y="280629"/>
                      <a:pt x="690572" y="293783"/>
                      <a:pt x="692598" y="305165"/>
                    </a:cubicBezTo>
                    <a:lnTo>
                      <a:pt x="696732" y="397476"/>
                    </a:lnTo>
                    <a:lnTo>
                      <a:pt x="547285" y="397476"/>
                    </a:lnTo>
                    <a:lnTo>
                      <a:pt x="527205" y="309004"/>
                    </a:lnTo>
                    <a:cubicBezTo>
                      <a:pt x="527426" y="276903"/>
                      <a:pt x="489480" y="260665"/>
                      <a:pt x="474493" y="253891"/>
                    </a:cubicBezTo>
                    <a:cubicBezTo>
                      <a:pt x="479686" y="242934"/>
                      <a:pt x="487093" y="234499"/>
                      <a:pt x="498413" y="230857"/>
                    </a:cubicBezTo>
                    <a:cubicBezTo>
                      <a:pt x="498413" y="217593"/>
                      <a:pt x="498782" y="223352"/>
                      <a:pt x="498265" y="214247"/>
                    </a:cubicBezTo>
                    <a:cubicBezTo>
                      <a:pt x="485715" y="211761"/>
                      <a:pt x="469166" y="210112"/>
                      <a:pt x="452346" y="198522"/>
                    </a:cubicBezTo>
                    <a:cubicBezTo>
                      <a:pt x="456935" y="191472"/>
                      <a:pt x="459494" y="191484"/>
                      <a:pt x="460245" y="181468"/>
                    </a:cubicBezTo>
                    <a:cubicBezTo>
                      <a:pt x="454770" y="180804"/>
                      <a:pt x="451620" y="192850"/>
                      <a:pt x="441641" y="195421"/>
                    </a:cubicBezTo>
                    <a:cubicBezTo>
                      <a:pt x="466815" y="163196"/>
                      <a:pt x="464465" y="103041"/>
                      <a:pt x="476191" y="61649"/>
                    </a:cubicBezTo>
                    <a:cubicBezTo>
                      <a:pt x="483605" y="36635"/>
                      <a:pt x="511760" y="22479"/>
                      <a:pt x="539783" y="22143"/>
                    </a:cubicBezTo>
                    <a:close/>
                    <a:moveTo>
                      <a:pt x="173432" y="10710"/>
                    </a:moveTo>
                    <a:cubicBezTo>
                      <a:pt x="173838" y="16949"/>
                      <a:pt x="173580" y="19052"/>
                      <a:pt x="175647" y="25106"/>
                    </a:cubicBezTo>
                    <a:cubicBezTo>
                      <a:pt x="177050" y="23187"/>
                      <a:pt x="180372" y="20160"/>
                      <a:pt x="184506" y="23113"/>
                    </a:cubicBezTo>
                    <a:cubicBezTo>
                      <a:pt x="199936" y="29905"/>
                      <a:pt x="234708" y="47918"/>
                      <a:pt x="234117" y="67408"/>
                    </a:cubicBezTo>
                    <a:cubicBezTo>
                      <a:pt x="234043" y="77744"/>
                      <a:pt x="234117" y="86677"/>
                      <a:pt x="234117" y="112147"/>
                    </a:cubicBezTo>
                    <a:cubicBezTo>
                      <a:pt x="246741" y="107127"/>
                      <a:pt x="244453" y="155556"/>
                      <a:pt x="231016" y="153784"/>
                    </a:cubicBezTo>
                    <a:cubicBezTo>
                      <a:pt x="229983" y="165523"/>
                      <a:pt x="219426" y="194905"/>
                      <a:pt x="206211" y="204724"/>
                    </a:cubicBezTo>
                    <a:cubicBezTo>
                      <a:pt x="207761" y="210778"/>
                      <a:pt x="208440" y="228940"/>
                      <a:pt x="214627" y="233516"/>
                    </a:cubicBezTo>
                    <a:lnTo>
                      <a:pt x="241116" y="246358"/>
                    </a:lnTo>
                    <a:cubicBezTo>
                      <a:pt x="182351" y="272108"/>
                      <a:pt x="147505" y="287228"/>
                      <a:pt x="141451" y="387394"/>
                    </a:cubicBezTo>
                    <a:lnTo>
                      <a:pt x="297" y="387394"/>
                    </a:lnTo>
                    <a:cubicBezTo>
                      <a:pt x="-3689" y="269805"/>
                      <a:pt x="33076" y="271813"/>
                      <a:pt x="68069" y="259203"/>
                    </a:cubicBezTo>
                    <a:lnTo>
                      <a:pt x="129137" y="232187"/>
                    </a:lnTo>
                    <a:cubicBezTo>
                      <a:pt x="127355" y="221262"/>
                      <a:pt x="135264" y="214100"/>
                      <a:pt x="134009" y="203838"/>
                    </a:cubicBezTo>
                    <a:cubicBezTo>
                      <a:pt x="123821" y="196160"/>
                      <a:pt x="114445" y="173570"/>
                      <a:pt x="113190" y="155999"/>
                    </a:cubicBezTo>
                    <a:cubicBezTo>
                      <a:pt x="100640" y="159395"/>
                      <a:pt x="95472" y="118717"/>
                      <a:pt x="105217" y="111261"/>
                    </a:cubicBezTo>
                    <a:cubicBezTo>
                      <a:pt x="104553" y="97898"/>
                      <a:pt x="105070" y="81509"/>
                      <a:pt x="105217" y="62536"/>
                    </a:cubicBezTo>
                    <a:cubicBezTo>
                      <a:pt x="105956" y="48435"/>
                      <a:pt x="136445" y="29388"/>
                      <a:pt x="152171" y="21341"/>
                    </a:cubicBezTo>
                    <a:cubicBezTo>
                      <a:pt x="153573" y="25771"/>
                      <a:pt x="153278" y="24442"/>
                      <a:pt x="155050" y="29536"/>
                    </a:cubicBezTo>
                    <a:cubicBezTo>
                      <a:pt x="158815" y="27764"/>
                      <a:pt x="168708" y="9529"/>
                      <a:pt x="173432" y="10710"/>
                    </a:cubicBezTo>
                    <a:close/>
                    <a:moveTo>
                      <a:pt x="331930" y="20"/>
                    </a:moveTo>
                    <a:cubicBezTo>
                      <a:pt x="367272" y="-677"/>
                      <a:pt x="412865" y="17276"/>
                      <a:pt x="411366" y="55227"/>
                    </a:cubicBezTo>
                    <a:cubicBezTo>
                      <a:pt x="411403" y="77190"/>
                      <a:pt x="411661" y="93210"/>
                      <a:pt x="411366" y="114361"/>
                    </a:cubicBezTo>
                    <a:cubicBezTo>
                      <a:pt x="423215" y="119418"/>
                      <a:pt x="419548" y="134958"/>
                      <a:pt x="417494" y="144629"/>
                    </a:cubicBezTo>
                    <a:cubicBezTo>
                      <a:pt x="415968" y="153488"/>
                      <a:pt x="412006" y="167146"/>
                      <a:pt x="399037" y="172388"/>
                    </a:cubicBezTo>
                    <a:lnTo>
                      <a:pt x="399037" y="188596"/>
                    </a:lnTo>
                    <a:lnTo>
                      <a:pt x="398769" y="188596"/>
                    </a:lnTo>
                    <a:cubicBezTo>
                      <a:pt x="397895" y="196919"/>
                      <a:pt x="392536" y="204496"/>
                      <a:pt x="386616" y="208241"/>
                    </a:cubicBezTo>
                    <a:lnTo>
                      <a:pt x="384715" y="209220"/>
                    </a:lnTo>
                    <a:lnTo>
                      <a:pt x="384715" y="228007"/>
                    </a:lnTo>
                    <a:lnTo>
                      <a:pt x="399480" y="228007"/>
                    </a:lnTo>
                    <a:lnTo>
                      <a:pt x="399480" y="241700"/>
                    </a:lnTo>
                    <a:lnTo>
                      <a:pt x="405774" y="246197"/>
                    </a:lnTo>
                    <a:cubicBezTo>
                      <a:pt x="440286" y="267886"/>
                      <a:pt x="496745" y="263540"/>
                      <a:pt x="507265" y="309806"/>
                    </a:cubicBezTo>
                    <a:lnTo>
                      <a:pt x="540044" y="449070"/>
                    </a:lnTo>
                    <a:lnTo>
                      <a:pt x="144041" y="449070"/>
                    </a:lnTo>
                    <a:lnTo>
                      <a:pt x="167961" y="325752"/>
                    </a:lnTo>
                    <a:cubicBezTo>
                      <a:pt x="178651" y="281954"/>
                      <a:pt x="259860" y="256938"/>
                      <a:pt x="285789" y="242375"/>
                    </a:cubicBezTo>
                    <a:lnTo>
                      <a:pt x="285804" y="242379"/>
                    </a:lnTo>
                    <a:lnTo>
                      <a:pt x="285804" y="228007"/>
                    </a:lnTo>
                    <a:lnTo>
                      <a:pt x="301750" y="228007"/>
                    </a:lnTo>
                    <a:lnTo>
                      <a:pt x="301750" y="208816"/>
                    </a:lnTo>
                    <a:lnTo>
                      <a:pt x="301084" y="208601"/>
                    </a:lnTo>
                    <a:cubicBezTo>
                      <a:pt x="289386" y="203610"/>
                      <a:pt x="285360" y="193171"/>
                      <a:pt x="284574" y="188374"/>
                    </a:cubicBezTo>
                    <a:cubicBezTo>
                      <a:pt x="284502" y="182971"/>
                      <a:pt x="284651" y="177790"/>
                      <a:pt x="284579" y="172388"/>
                    </a:cubicBezTo>
                    <a:cubicBezTo>
                      <a:pt x="268593" y="170985"/>
                      <a:pt x="267741" y="156515"/>
                      <a:pt x="267775" y="148394"/>
                    </a:cubicBezTo>
                    <a:cubicBezTo>
                      <a:pt x="266870" y="135918"/>
                      <a:pt x="264749" y="123663"/>
                      <a:pt x="273829" y="118790"/>
                    </a:cubicBezTo>
                    <a:cubicBezTo>
                      <a:pt x="271946" y="108972"/>
                      <a:pt x="268403" y="105613"/>
                      <a:pt x="265856" y="95536"/>
                    </a:cubicBezTo>
                    <a:cubicBezTo>
                      <a:pt x="264638" y="81250"/>
                      <a:pt x="257624" y="22079"/>
                      <a:pt x="291769" y="21119"/>
                    </a:cubicBezTo>
                    <a:cubicBezTo>
                      <a:pt x="293208" y="7568"/>
                      <a:pt x="310724" y="437"/>
                      <a:pt x="331930" y="20"/>
                    </a:cubicBezTo>
                    <a:close/>
                  </a:path>
                </a:pathLst>
              </a:custGeom>
              <a:solidFill>
                <a:schemeClr val="accent2"/>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latin typeface="Arial" panose="020B0604020202020204" pitchFamily="34" charset="0"/>
                  <a:cs typeface="Arial" panose="020B0604020202020204" pitchFamily="34" charset="0"/>
                </a:endParaRPr>
              </a:p>
            </p:txBody>
          </p:sp>
        </p:grpSp>
        <p:grpSp>
          <p:nvGrpSpPr>
            <p:cNvPr id="122" name="Group 121">
              <a:extLst>
                <a:ext uri="{FF2B5EF4-FFF2-40B4-BE49-F238E27FC236}">
                  <a16:creationId xmlns:a16="http://schemas.microsoft.com/office/drawing/2014/main" id="{25D6FB19-1CCE-4590-AB1A-53444333455F}"/>
                </a:ext>
              </a:extLst>
            </p:cNvPr>
            <p:cNvGrpSpPr/>
            <p:nvPr/>
          </p:nvGrpSpPr>
          <p:grpSpPr>
            <a:xfrm>
              <a:off x="9368708" y="1975815"/>
              <a:ext cx="601782" cy="594013"/>
              <a:chOff x="9368708" y="1975815"/>
              <a:chExt cx="601782" cy="594013"/>
            </a:xfrm>
          </p:grpSpPr>
          <p:sp>
            <p:nvSpPr>
              <p:cNvPr id="187" name="Oval 186">
                <a:extLst>
                  <a:ext uri="{FF2B5EF4-FFF2-40B4-BE49-F238E27FC236}">
                    <a16:creationId xmlns:a16="http://schemas.microsoft.com/office/drawing/2014/main" id="{714126A8-FBB4-4AD9-8EED-100511E85FB1}"/>
                  </a:ext>
                </a:extLst>
              </p:cNvPr>
              <p:cNvSpPr/>
              <p:nvPr/>
            </p:nvSpPr>
            <p:spPr>
              <a:xfrm>
                <a:off x="9368708" y="1975815"/>
                <a:ext cx="601782" cy="594013"/>
              </a:xfrm>
              <a:prstGeom prst="ellipse">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8" name="Freeform: Shape 187">
                <a:extLst>
                  <a:ext uri="{FF2B5EF4-FFF2-40B4-BE49-F238E27FC236}">
                    <a16:creationId xmlns:a16="http://schemas.microsoft.com/office/drawing/2014/main" id="{E4243B16-74BB-4839-8A56-ABDA12223D28}"/>
                  </a:ext>
                </a:extLst>
              </p:cNvPr>
              <p:cNvSpPr/>
              <p:nvPr/>
            </p:nvSpPr>
            <p:spPr>
              <a:xfrm rot="5400000" flipH="1">
                <a:off x="9521548" y="2127028"/>
                <a:ext cx="296102" cy="291586"/>
              </a:xfrm>
              <a:custGeom>
                <a:avLst/>
                <a:gdLst>
                  <a:gd name="connsiteX0" fmla="*/ 161552 w 486081"/>
                  <a:gd name="connsiteY0" fmla="*/ 280174 h 478669"/>
                  <a:gd name="connsiteX1" fmla="*/ 102506 w 486081"/>
                  <a:gd name="connsiteY1" fmla="*/ 305198 h 478669"/>
                  <a:gd name="connsiteX2" fmla="*/ 102506 w 486081"/>
                  <a:gd name="connsiteY2" fmla="*/ 173471 h 478669"/>
                  <a:gd name="connsiteX3" fmla="*/ 161552 w 486081"/>
                  <a:gd name="connsiteY3" fmla="*/ 198496 h 478669"/>
                  <a:gd name="connsiteX4" fmla="*/ 257913 w 486081"/>
                  <a:gd name="connsiteY4" fmla="*/ 239335 h 478669"/>
                  <a:gd name="connsiteX5" fmla="*/ 183949 w 486081"/>
                  <a:gd name="connsiteY5" fmla="*/ 270682 h 478669"/>
                  <a:gd name="connsiteX6" fmla="*/ 183949 w 486081"/>
                  <a:gd name="connsiteY6" fmla="*/ 207988 h 478669"/>
                  <a:gd name="connsiteX7" fmla="*/ 405071 w 486081"/>
                  <a:gd name="connsiteY7" fmla="*/ 239335 h 478669"/>
                  <a:gd name="connsiteX8" fmla="*/ 350776 w 486081"/>
                  <a:gd name="connsiteY8" fmla="*/ 185040 h 478669"/>
                  <a:gd name="connsiteX9" fmla="*/ 305753 w 486081"/>
                  <a:gd name="connsiteY9" fmla="*/ 208978 h 478669"/>
                  <a:gd name="connsiteX10" fmla="*/ 305222 w 486081"/>
                  <a:gd name="connsiteY10" fmla="*/ 209956 h 478669"/>
                  <a:gd name="connsiteX11" fmla="*/ 281277 w 486081"/>
                  <a:gd name="connsiteY11" fmla="*/ 204494 h 478669"/>
                  <a:gd name="connsiteX12" fmla="*/ 48562 w 486081"/>
                  <a:gd name="connsiteY12" fmla="*/ 96740 h 478669"/>
                  <a:gd name="connsiteX13" fmla="*/ 32676 w 486081"/>
                  <a:gd name="connsiteY13" fmla="*/ 84035 h 478669"/>
                  <a:gd name="connsiteX14" fmla="*/ 25767 w 486081"/>
                  <a:gd name="connsiteY14" fmla="*/ 83942 h 478669"/>
                  <a:gd name="connsiteX15" fmla="*/ 25767 w 486081"/>
                  <a:gd name="connsiteY15" fmla="*/ 68269 h 478669"/>
                  <a:gd name="connsiteX16" fmla="*/ 21472 w 486081"/>
                  <a:gd name="connsiteY16" fmla="*/ 63974 h 478669"/>
                  <a:gd name="connsiteX17" fmla="*/ 4295 w 486081"/>
                  <a:gd name="connsiteY17" fmla="*/ 63974 h 478669"/>
                  <a:gd name="connsiteX18" fmla="*/ 0 w 486081"/>
                  <a:gd name="connsiteY18" fmla="*/ 68269 h 478669"/>
                  <a:gd name="connsiteX19" fmla="*/ 0 w 486081"/>
                  <a:gd name="connsiteY19" fmla="*/ 136718 h 478669"/>
                  <a:gd name="connsiteX20" fmla="*/ 4295 w 486081"/>
                  <a:gd name="connsiteY20" fmla="*/ 141012 h 478669"/>
                  <a:gd name="connsiteX21" fmla="*/ 21472 w 486081"/>
                  <a:gd name="connsiteY21" fmla="*/ 141012 h 478669"/>
                  <a:gd name="connsiteX22" fmla="*/ 25767 w 486081"/>
                  <a:gd name="connsiteY22" fmla="*/ 136718 h 478669"/>
                  <a:gd name="connsiteX23" fmla="*/ 25767 w 486081"/>
                  <a:gd name="connsiteY23" fmla="*/ 129709 h 478669"/>
                  <a:gd name="connsiteX24" fmla="*/ 31244 w 486081"/>
                  <a:gd name="connsiteY24" fmla="*/ 129709 h 478669"/>
                  <a:gd name="connsiteX25" fmla="*/ 31244 w 486081"/>
                  <a:gd name="connsiteY25" fmla="*/ 143270 h 478669"/>
                  <a:gd name="connsiteX26" fmla="*/ 80110 w 486081"/>
                  <a:gd name="connsiteY26" fmla="*/ 163979 h 478669"/>
                  <a:gd name="connsiteX27" fmla="*/ 80110 w 486081"/>
                  <a:gd name="connsiteY27" fmla="*/ 314690 h 478669"/>
                  <a:gd name="connsiteX28" fmla="*/ 31244 w 486081"/>
                  <a:gd name="connsiteY28" fmla="*/ 335400 h 478669"/>
                  <a:gd name="connsiteX29" fmla="*/ 31244 w 486081"/>
                  <a:gd name="connsiteY29" fmla="*/ 348961 h 478669"/>
                  <a:gd name="connsiteX30" fmla="*/ 25767 w 486081"/>
                  <a:gd name="connsiteY30" fmla="*/ 348961 h 478669"/>
                  <a:gd name="connsiteX31" fmla="*/ 25767 w 486081"/>
                  <a:gd name="connsiteY31" fmla="*/ 341951 h 478669"/>
                  <a:gd name="connsiteX32" fmla="*/ 21472 w 486081"/>
                  <a:gd name="connsiteY32" fmla="*/ 337657 h 478669"/>
                  <a:gd name="connsiteX33" fmla="*/ 4295 w 486081"/>
                  <a:gd name="connsiteY33" fmla="*/ 337657 h 478669"/>
                  <a:gd name="connsiteX34" fmla="*/ 0 w 486081"/>
                  <a:gd name="connsiteY34" fmla="*/ 341951 h 478669"/>
                  <a:gd name="connsiteX35" fmla="*/ 0 w 486081"/>
                  <a:gd name="connsiteY35" fmla="*/ 410400 h 478669"/>
                  <a:gd name="connsiteX36" fmla="*/ 4295 w 486081"/>
                  <a:gd name="connsiteY36" fmla="*/ 414695 h 478669"/>
                  <a:gd name="connsiteX37" fmla="*/ 21472 w 486081"/>
                  <a:gd name="connsiteY37" fmla="*/ 414695 h 478669"/>
                  <a:gd name="connsiteX38" fmla="*/ 25767 w 486081"/>
                  <a:gd name="connsiteY38" fmla="*/ 410400 h 478669"/>
                  <a:gd name="connsiteX39" fmla="*/ 25767 w 486081"/>
                  <a:gd name="connsiteY39" fmla="*/ 395036 h 478669"/>
                  <a:gd name="connsiteX40" fmla="*/ 31244 w 486081"/>
                  <a:gd name="connsiteY40" fmla="*/ 395036 h 478669"/>
                  <a:gd name="connsiteX41" fmla="*/ 32655 w 486081"/>
                  <a:gd name="connsiteY41" fmla="*/ 395036 h 478669"/>
                  <a:gd name="connsiteX42" fmla="*/ 32676 w 486081"/>
                  <a:gd name="connsiteY42" fmla="*/ 395036 h 478669"/>
                  <a:gd name="connsiteX43" fmla="*/ 32676 w 486081"/>
                  <a:gd name="connsiteY43" fmla="*/ 395021 h 478669"/>
                  <a:gd name="connsiteX44" fmla="*/ 49313 w 486081"/>
                  <a:gd name="connsiteY44" fmla="*/ 382490 h 478669"/>
                  <a:gd name="connsiteX45" fmla="*/ 273815 w 486081"/>
                  <a:gd name="connsiteY45" fmla="*/ 276704 h 478669"/>
                  <a:gd name="connsiteX46" fmla="*/ 305617 w 486081"/>
                  <a:gd name="connsiteY46" fmla="*/ 269440 h 478669"/>
                  <a:gd name="connsiteX47" fmla="*/ 305753 w 486081"/>
                  <a:gd name="connsiteY47" fmla="*/ 269692 h 478669"/>
                  <a:gd name="connsiteX48" fmla="*/ 350776 w 486081"/>
                  <a:gd name="connsiteY48" fmla="*/ 293630 h 478669"/>
                  <a:gd name="connsiteX49" fmla="*/ 405071 w 486081"/>
                  <a:gd name="connsiteY49" fmla="*/ 239335 h 478669"/>
                  <a:gd name="connsiteX50" fmla="*/ 409187 w 486081"/>
                  <a:gd name="connsiteY50" fmla="*/ 148073 h 478669"/>
                  <a:gd name="connsiteX51" fmla="*/ 404609 w 486081"/>
                  <a:gd name="connsiteY51" fmla="*/ 137695 h 478669"/>
                  <a:gd name="connsiteX52" fmla="*/ 280700 w 486081"/>
                  <a:gd name="connsiteY52" fmla="*/ 146355 h 478669"/>
                  <a:gd name="connsiteX53" fmla="*/ 310723 w 486081"/>
                  <a:gd name="connsiteY53" fmla="*/ 162273 h 478669"/>
                  <a:gd name="connsiteX54" fmla="*/ 381317 w 486081"/>
                  <a:gd name="connsiteY54" fmla="*/ 164938 h 478669"/>
                  <a:gd name="connsiteX55" fmla="*/ 409187 w 486081"/>
                  <a:gd name="connsiteY55" fmla="*/ 148073 h 478669"/>
                  <a:gd name="connsiteX56" fmla="*/ 409187 w 486081"/>
                  <a:gd name="connsiteY56" fmla="*/ 330597 h 478669"/>
                  <a:gd name="connsiteX57" fmla="*/ 381317 w 486081"/>
                  <a:gd name="connsiteY57" fmla="*/ 313733 h 478669"/>
                  <a:gd name="connsiteX58" fmla="*/ 310723 w 486081"/>
                  <a:gd name="connsiteY58" fmla="*/ 316397 h 478669"/>
                  <a:gd name="connsiteX59" fmla="*/ 280700 w 486081"/>
                  <a:gd name="connsiteY59" fmla="*/ 332315 h 478669"/>
                  <a:gd name="connsiteX60" fmla="*/ 404609 w 486081"/>
                  <a:gd name="connsiteY60" fmla="*/ 340975 h 478669"/>
                  <a:gd name="connsiteX61" fmla="*/ 409187 w 486081"/>
                  <a:gd name="connsiteY61" fmla="*/ 330597 h 478669"/>
                  <a:gd name="connsiteX62" fmla="*/ 445985 w 486081"/>
                  <a:gd name="connsiteY62" fmla="*/ 366991 h 478669"/>
                  <a:gd name="connsiteX63" fmla="*/ 421133 w 486081"/>
                  <a:gd name="connsiteY63" fmla="*/ 351030 h 478669"/>
                  <a:gd name="connsiteX64" fmla="*/ 265137 w 486081"/>
                  <a:gd name="connsiteY64" fmla="*/ 352355 h 478669"/>
                  <a:gd name="connsiteX65" fmla="*/ 243508 w 486081"/>
                  <a:gd name="connsiteY65" fmla="*/ 381075 h 478669"/>
                  <a:gd name="connsiteX66" fmla="*/ 440163 w 486081"/>
                  <a:gd name="connsiteY66" fmla="*/ 382605 h 478669"/>
                  <a:gd name="connsiteX67" fmla="*/ 445985 w 486081"/>
                  <a:gd name="connsiteY67" fmla="*/ 366991 h 478669"/>
                  <a:gd name="connsiteX68" fmla="*/ 445985 w 486081"/>
                  <a:gd name="connsiteY68" fmla="*/ 111678 h 478669"/>
                  <a:gd name="connsiteX69" fmla="*/ 440163 w 486081"/>
                  <a:gd name="connsiteY69" fmla="*/ 96064 h 478669"/>
                  <a:gd name="connsiteX70" fmla="*/ 243508 w 486081"/>
                  <a:gd name="connsiteY70" fmla="*/ 97594 h 478669"/>
                  <a:gd name="connsiteX71" fmla="*/ 265137 w 486081"/>
                  <a:gd name="connsiteY71" fmla="*/ 126314 h 478669"/>
                  <a:gd name="connsiteX72" fmla="*/ 421133 w 486081"/>
                  <a:gd name="connsiteY72" fmla="*/ 127639 h 478669"/>
                  <a:gd name="connsiteX73" fmla="*/ 445985 w 486081"/>
                  <a:gd name="connsiteY73" fmla="*/ 111678 h 478669"/>
                  <a:gd name="connsiteX74" fmla="*/ 485994 w 486081"/>
                  <a:gd name="connsiteY74" fmla="*/ 73477 h 478669"/>
                  <a:gd name="connsiteX75" fmla="*/ 480881 w 486081"/>
                  <a:gd name="connsiteY75" fmla="*/ 57250 h 478669"/>
                  <a:gd name="connsiteX76" fmla="*/ 203797 w 486081"/>
                  <a:gd name="connsiteY76" fmla="*/ 60559 h 478669"/>
                  <a:gd name="connsiteX77" fmla="*/ 228798 w 486081"/>
                  <a:gd name="connsiteY77" fmla="*/ 86053 h 478669"/>
                  <a:gd name="connsiteX78" fmla="*/ 456433 w 486081"/>
                  <a:gd name="connsiteY78" fmla="*/ 86237 h 478669"/>
                  <a:gd name="connsiteX79" fmla="*/ 485994 w 486081"/>
                  <a:gd name="connsiteY79" fmla="*/ 73477 h 478669"/>
                  <a:gd name="connsiteX80" fmla="*/ 485994 w 486081"/>
                  <a:gd name="connsiteY80" fmla="*/ 405192 h 478669"/>
                  <a:gd name="connsiteX81" fmla="*/ 456433 w 486081"/>
                  <a:gd name="connsiteY81" fmla="*/ 392432 h 478669"/>
                  <a:gd name="connsiteX82" fmla="*/ 228798 w 486081"/>
                  <a:gd name="connsiteY82" fmla="*/ 392616 h 478669"/>
                  <a:gd name="connsiteX83" fmla="*/ 203797 w 486081"/>
                  <a:gd name="connsiteY83" fmla="*/ 418110 h 478669"/>
                  <a:gd name="connsiteX84" fmla="*/ 480881 w 486081"/>
                  <a:gd name="connsiteY84" fmla="*/ 421419 h 478669"/>
                  <a:gd name="connsiteX85" fmla="*/ 485994 w 486081"/>
                  <a:gd name="connsiteY85" fmla="*/ 405192 h 478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86081" h="478669">
                    <a:moveTo>
                      <a:pt x="161552" y="280174"/>
                    </a:moveTo>
                    <a:lnTo>
                      <a:pt x="102506" y="305198"/>
                    </a:lnTo>
                    <a:lnTo>
                      <a:pt x="102506" y="173471"/>
                    </a:lnTo>
                    <a:lnTo>
                      <a:pt x="161552" y="198496"/>
                    </a:lnTo>
                    <a:close/>
                    <a:moveTo>
                      <a:pt x="257913" y="239335"/>
                    </a:moveTo>
                    <a:lnTo>
                      <a:pt x="183949" y="270682"/>
                    </a:lnTo>
                    <a:lnTo>
                      <a:pt x="183949" y="207988"/>
                    </a:lnTo>
                    <a:close/>
                    <a:moveTo>
                      <a:pt x="405071" y="239335"/>
                    </a:moveTo>
                    <a:cubicBezTo>
                      <a:pt x="405071" y="209348"/>
                      <a:pt x="380762" y="185040"/>
                      <a:pt x="350776" y="185040"/>
                    </a:cubicBezTo>
                    <a:cubicBezTo>
                      <a:pt x="332034" y="185040"/>
                      <a:pt x="315511" y="194535"/>
                      <a:pt x="305753" y="208978"/>
                    </a:cubicBezTo>
                    <a:lnTo>
                      <a:pt x="305222" y="209956"/>
                    </a:lnTo>
                    <a:lnTo>
                      <a:pt x="281277" y="204494"/>
                    </a:lnTo>
                    <a:cubicBezTo>
                      <a:pt x="211295" y="187115"/>
                      <a:pt x="125110" y="155278"/>
                      <a:pt x="48562" y="96740"/>
                    </a:cubicBezTo>
                    <a:lnTo>
                      <a:pt x="32676" y="84035"/>
                    </a:lnTo>
                    <a:lnTo>
                      <a:pt x="25767" y="83942"/>
                    </a:lnTo>
                    <a:lnTo>
                      <a:pt x="25767" y="68269"/>
                    </a:lnTo>
                    <a:cubicBezTo>
                      <a:pt x="25767" y="65897"/>
                      <a:pt x="23844" y="63974"/>
                      <a:pt x="21472" y="63974"/>
                    </a:cubicBezTo>
                    <a:lnTo>
                      <a:pt x="4295" y="63974"/>
                    </a:lnTo>
                    <a:cubicBezTo>
                      <a:pt x="1923" y="63974"/>
                      <a:pt x="0" y="65897"/>
                      <a:pt x="0" y="68269"/>
                    </a:cubicBezTo>
                    <a:lnTo>
                      <a:pt x="0" y="136718"/>
                    </a:lnTo>
                    <a:cubicBezTo>
                      <a:pt x="0" y="139090"/>
                      <a:pt x="1923" y="141012"/>
                      <a:pt x="4295" y="141012"/>
                    </a:cubicBezTo>
                    <a:lnTo>
                      <a:pt x="21472" y="141012"/>
                    </a:lnTo>
                    <a:cubicBezTo>
                      <a:pt x="23844" y="141012"/>
                      <a:pt x="25767" y="139090"/>
                      <a:pt x="25767" y="136718"/>
                    </a:cubicBezTo>
                    <a:lnTo>
                      <a:pt x="25767" y="129709"/>
                    </a:lnTo>
                    <a:lnTo>
                      <a:pt x="31244" y="129709"/>
                    </a:lnTo>
                    <a:lnTo>
                      <a:pt x="31244" y="143270"/>
                    </a:lnTo>
                    <a:lnTo>
                      <a:pt x="80110" y="163979"/>
                    </a:lnTo>
                    <a:lnTo>
                      <a:pt x="80110" y="314690"/>
                    </a:lnTo>
                    <a:lnTo>
                      <a:pt x="31244" y="335400"/>
                    </a:lnTo>
                    <a:lnTo>
                      <a:pt x="31244" y="348961"/>
                    </a:lnTo>
                    <a:lnTo>
                      <a:pt x="25767" y="348961"/>
                    </a:lnTo>
                    <a:lnTo>
                      <a:pt x="25767" y="341951"/>
                    </a:lnTo>
                    <a:cubicBezTo>
                      <a:pt x="25767" y="339580"/>
                      <a:pt x="23844" y="337657"/>
                      <a:pt x="21472" y="337657"/>
                    </a:cubicBezTo>
                    <a:lnTo>
                      <a:pt x="4295" y="337657"/>
                    </a:lnTo>
                    <a:cubicBezTo>
                      <a:pt x="1923" y="337657"/>
                      <a:pt x="0" y="339580"/>
                      <a:pt x="0" y="341951"/>
                    </a:cubicBezTo>
                    <a:lnTo>
                      <a:pt x="0" y="410400"/>
                    </a:lnTo>
                    <a:cubicBezTo>
                      <a:pt x="0" y="412772"/>
                      <a:pt x="1923" y="414695"/>
                      <a:pt x="4295" y="414695"/>
                    </a:cubicBezTo>
                    <a:lnTo>
                      <a:pt x="21472" y="414695"/>
                    </a:lnTo>
                    <a:cubicBezTo>
                      <a:pt x="23844" y="414695"/>
                      <a:pt x="25767" y="412772"/>
                      <a:pt x="25767" y="410400"/>
                    </a:cubicBezTo>
                    <a:lnTo>
                      <a:pt x="25767" y="395036"/>
                    </a:lnTo>
                    <a:lnTo>
                      <a:pt x="31244" y="395036"/>
                    </a:lnTo>
                    <a:lnTo>
                      <a:pt x="32655" y="395036"/>
                    </a:lnTo>
                    <a:lnTo>
                      <a:pt x="32676" y="395036"/>
                    </a:lnTo>
                    <a:lnTo>
                      <a:pt x="32676" y="395021"/>
                    </a:lnTo>
                    <a:lnTo>
                      <a:pt x="49313" y="382490"/>
                    </a:lnTo>
                    <a:cubicBezTo>
                      <a:pt x="127377" y="325187"/>
                      <a:pt x="193144" y="296725"/>
                      <a:pt x="273815" y="276704"/>
                    </a:cubicBezTo>
                    <a:lnTo>
                      <a:pt x="305617" y="269440"/>
                    </a:lnTo>
                    <a:lnTo>
                      <a:pt x="305753" y="269692"/>
                    </a:lnTo>
                    <a:cubicBezTo>
                      <a:pt x="315511" y="284134"/>
                      <a:pt x="332034" y="293630"/>
                      <a:pt x="350776" y="293630"/>
                    </a:cubicBezTo>
                    <a:cubicBezTo>
                      <a:pt x="380762" y="293630"/>
                      <a:pt x="405071" y="269321"/>
                      <a:pt x="405071" y="239335"/>
                    </a:cubicBezTo>
                    <a:close/>
                    <a:moveTo>
                      <a:pt x="409187" y="148073"/>
                    </a:moveTo>
                    <a:cubicBezTo>
                      <a:pt x="409117" y="144020"/>
                      <a:pt x="407690" y="140231"/>
                      <a:pt x="404609" y="137695"/>
                    </a:cubicBezTo>
                    <a:cubicBezTo>
                      <a:pt x="363211" y="91834"/>
                      <a:pt x="289362" y="111489"/>
                      <a:pt x="280700" y="146355"/>
                    </a:cubicBezTo>
                    <a:cubicBezTo>
                      <a:pt x="277772" y="169770"/>
                      <a:pt x="304509" y="169789"/>
                      <a:pt x="310723" y="162273"/>
                    </a:cubicBezTo>
                    <a:cubicBezTo>
                      <a:pt x="339578" y="134739"/>
                      <a:pt x="363329" y="154228"/>
                      <a:pt x="381317" y="164938"/>
                    </a:cubicBezTo>
                    <a:cubicBezTo>
                      <a:pt x="397411" y="174768"/>
                      <a:pt x="409400" y="160233"/>
                      <a:pt x="409187" y="148073"/>
                    </a:cubicBezTo>
                    <a:close/>
                    <a:moveTo>
                      <a:pt x="409187" y="330597"/>
                    </a:moveTo>
                    <a:cubicBezTo>
                      <a:pt x="409400" y="318437"/>
                      <a:pt x="397411" y="303902"/>
                      <a:pt x="381317" y="313733"/>
                    </a:cubicBezTo>
                    <a:cubicBezTo>
                      <a:pt x="363329" y="324442"/>
                      <a:pt x="339578" y="343931"/>
                      <a:pt x="310723" y="316397"/>
                    </a:cubicBezTo>
                    <a:cubicBezTo>
                      <a:pt x="304509" y="308882"/>
                      <a:pt x="277772" y="308900"/>
                      <a:pt x="280700" y="332315"/>
                    </a:cubicBezTo>
                    <a:cubicBezTo>
                      <a:pt x="289362" y="367181"/>
                      <a:pt x="363211" y="386836"/>
                      <a:pt x="404609" y="340975"/>
                    </a:cubicBezTo>
                    <a:cubicBezTo>
                      <a:pt x="407690" y="338440"/>
                      <a:pt x="409117" y="334650"/>
                      <a:pt x="409187" y="330597"/>
                    </a:cubicBezTo>
                    <a:close/>
                    <a:moveTo>
                      <a:pt x="445985" y="366991"/>
                    </a:moveTo>
                    <a:cubicBezTo>
                      <a:pt x="445643" y="353250"/>
                      <a:pt x="429443" y="345824"/>
                      <a:pt x="421133" y="351030"/>
                    </a:cubicBezTo>
                    <a:cubicBezTo>
                      <a:pt x="379377" y="386096"/>
                      <a:pt x="329585" y="408219"/>
                      <a:pt x="265137" y="352355"/>
                    </a:cubicBezTo>
                    <a:cubicBezTo>
                      <a:pt x="251149" y="343495"/>
                      <a:pt x="230479" y="364147"/>
                      <a:pt x="243508" y="381075"/>
                    </a:cubicBezTo>
                    <a:cubicBezTo>
                      <a:pt x="304042" y="442668"/>
                      <a:pt x="394192" y="433280"/>
                      <a:pt x="440163" y="382605"/>
                    </a:cubicBezTo>
                    <a:cubicBezTo>
                      <a:pt x="444452" y="376854"/>
                      <a:pt x="446100" y="371572"/>
                      <a:pt x="445985" y="366991"/>
                    </a:cubicBezTo>
                    <a:close/>
                    <a:moveTo>
                      <a:pt x="445985" y="111678"/>
                    </a:moveTo>
                    <a:cubicBezTo>
                      <a:pt x="446100" y="107097"/>
                      <a:pt x="444452" y="101815"/>
                      <a:pt x="440163" y="96064"/>
                    </a:cubicBezTo>
                    <a:cubicBezTo>
                      <a:pt x="394192" y="45389"/>
                      <a:pt x="304042" y="36001"/>
                      <a:pt x="243508" y="97594"/>
                    </a:cubicBezTo>
                    <a:cubicBezTo>
                      <a:pt x="230479" y="114522"/>
                      <a:pt x="251149" y="135175"/>
                      <a:pt x="265137" y="126314"/>
                    </a:cubicBezTo>
                    <a:cubicBezTo>
                      <a:pt x="329585" y="70450"/>
                      <a:pt x="379377" y="92573"/>
                      <a:pt x="421133" y="127639"/>
                    </a:cubicBezTo>
                    <a:cubicBezTo>
                      <a:pt x="429443" y="132846"/>
                      <a:pt x="445643" y="125420"/>
                      <a:pt x="445985" y="111678"/>
                    </a:cubicBezTo>
                    <a:close/>
                    <a:moveTo>
                      <a:pt x="485994" y="73477"/>
                    </a:moveTo>
                    <a:cubicBezTo>
                      <a:pt x="486465" y="68770"/>
                      <a:pt x="485071" y="63263"/>
                      <a:pt x="480881" y="57250"/>
                    </a:cubicBezTo>
                    <a:cubicBezTo>
                      <a:pt x="417952" y="-7761"/>
                      <a:pt x="287302" y="-30888"/>
                      <a:pt x="203797" y="60559"/>
                    </a:cubicBezTo>
                    <a:cubicBezTo>
                      <a:pt x="191405" y="78031"/>
                      <a:pt x="216376" y="95298"/>
                      <a:pt x="228798" y="86053"/>
                    </a:cubicBezTo>
                    <a:cubicBezTo>
                      <a:pt x="316060" y="8019"/>
                      <a:pt x="399913" y="35794"/>
                      <a:pt x="456433" y="86237"/>
                    </a:cubicBezTo>
                    <a:cubicBezTo>
                      <a:pt x="466367" y="94508"/>
                      <a:pt x="484579" y="87596"/>
                      <a:pt x="485994" y="73477"/>
                    </a:cubicBezTo>
                    <a:close/>
                    <a:moveTo>
                      <a:pt x="485994" y="405192"/>
                    </a:moveTo>
                    <a:cubicBezTo>
                      <a:pt x="484579" y="391073"/>
                      <a:pt x="466367" y="384161"/>
                      <a:pt x="456433" y="392432"/>
                    </a:cubicBezTo>
                    <a:cubicBezTo>
                      <a:pt x="399913" y="442875"/>
                      <a:pt x="316060" y="470650"/>
                      <a:pt x="228798" y="392616"/>
                    </a:cubicBezTo>
                    <a:cubicBezTo>
                      <a:pt x="216376" y="383371"/>
                      <a:pt x="191405" y="400638"/>
                      <a:pt x="203797" y="418110"/>
                    </a:cubicBezTo>
                    <a:cubicBezTo>
                      <a:pt x="287302" y="509557"/>
                      <a:pt x="417952" y="486430"/>
                      <a:pt x="480881" y="421419"/>
                    </a:cubicBezTo>
                    <a:cubicBezTo>
                      <a:pt x="485071" y="415406"/>
                      <a:pt x="486465" y="409899"/>
                      <a:pt x="485994" y="405192"/>
                    </a:cubicBezTo>
                    <a:close/>
                  </a:path>
                </a:pathLst>
              </a:custGeom>
              <a:solidFill>
                <a:schemeClr val="accent1"/>
              </a:solidFill>
              <a:ln w="12700" cap="flat" cmpd="sng" algn="ctr">
                <a:noFill/>
                <a:prstDash val="solid"/>
                <a:miter lim="800000"/>
              </a:ln>
              <a:effectLst/>
            </p:spPr>
            <p:txBody>
              <a:bodyPr wrap="square" rtlCol="0" anchor="ctr">
                <a:noAutofit/>
              </a:bodyPr>
              <a:lstStyle/>
              <a:p>
                <a:pPr algn="ctr"/>
                <a:endParaRPr lang="en-US" sz="1600" kern="0" dirty="0">
                  <a:solidFill>
                    <a:prstClr val="white"/>
                  </a:solidFill>
                  <a:latin typeface="Arial" panose="020B0604020202020204" pitchFamily="34" charset="0"/>
                  <a:cs typeface="Arial" panose="020B0604020202020204" pitchFamily="34" charset="0"/>
                </a:endParaRPr>
              </a:p>
            </p:txBody>
          </p:sp>
        </p:grpSp>
        <p:grpSp>
          <p:nvGrpSpPr>
            <p:cNvPr id="123" name="Group 122">
              <a:extLst>
                <a:ext uri="{FF2B5EF4-FFF2-40B4-BE49-F238E27FC236}">
                  <a16:creationId xmlns:a16="http://schemas.microsoft.com/office/drawing/2014/main" id="{8EAD6084-D3D8-49CF-A5B4-7DD112E3EDD3}"/>
                </a:ext>
              </a:extLst>
            </p:cNvPr>
            <p:cNvGrpSpPr/>
            <p:nvPr/>
          </p:nvGrpSpPr>
          <p:grpSpPr>
            <a:xfrm>
              <a:off x="5346178" y="2918448"/>
              <a:ext cx="543087" cy="539766"/>
              <a:chOff x="5346178" y="2918448"/>
              <a:chExt cx="543087" cy="539766"/>
            </a:xfrm>
          </p:grpSpPr>
          <p:sp>
            <p:nvSpPr>
              <p:cNvPr id="185" name="Oval 184">
                <a:extLst>
                  <a:ext uri="{FF2B5EF4-FFF2-40B4-BE49-F238E27FC236}">
                    <a16:creationId xmlns:a16="http://schemas.microsoft.com/office/drawing/2014/main" id="{13FA6EAE-9F4A-458B-A5F5-960AEBF6E162}"/>
                  </a:ext>
                </a:extLst>
              </p:cNvPr>
              <p:cNvSpPr/>
              <p:nvPr/>
            </p:nvSpPr>
            <p:spPr>
              <a:xfrm>
                <a:off x="5346178" y="2918448"/>
                <a:ext cx="543087" cy="539766"/>
              </a:xfrm>
              <a:prstGeom prst="ellipse">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6" name="Freeform 303">
                <a:extLst>
                  <a:ext uri="{FF2B5EF4-FFF2-40B4-BE49-F238E27FC236}">
                    <a16:creationId xmlns:a16="http://schemas.microsoft.com/office/drawing/2014/main" id="{42905DD4-01FD-4281-A235-FA4BE6B7FBA6}"/>
                  </a:ext>
                </a:extLst>
              </p:cNvPr>
              <p:cNvSpPr/>
              <p:nvPr/>
            </p:nvSpPr>
            <p:spPr>
              <a:xfrm>
                <a:off x="5495372" y="3036073"/>
                <a:ext cx="244698" cy="304516"/>
              </a:xfrm>
              <a:custGeom>
                <a:avLst/>
                <a:gdLst>
                  <a:gd name="connsiteX0" fmla="*/ 1441371 w 3194463"/>
                  <a:gd name="connsiteY0" fmla="*/ 2645328 h 3975365"/>
                  <a:gd name="connsiteX1" fmla="*/ 1405208 w 3194463"/>
                  <a:gd name="connsiteY1" fmla="*/ 3627894 h 3975365"/>
                  <a:gd name="connsiteX2" fmla="*/ 1591294 w 3194463"/>
                  <a:gd name="connsiteY2" fmla="*/ 3714108 h 3975365"/>
                  <a:gd name="connsiteX3" fmla="*/ 1768591 w 3194463"/>
                  <a:gd name="connsiteY3" fmla="*/ 3602063 h 3975365"/>
                  <a:gd name="connsiteX4" fmla="*/ 1753093 w 3194463"/>
                  <a:gd name="connsiteY4" fmla="*/ 2645328 h 3975365"/>
                  <a:gd name="connsiteX5" fmla="*/ 1434186 w 3194463"/>
                  <a:gd name="connsiteY5" fmla="*/ 2352936 h 3975365"/>
                  <a:gd name="connsiteX6" fmla="*/ 1407973 w 3194463"/>
                  <a:gd name="connsiteY6" fmla="*/ 2379149 h 3975365"/>
                  <a:gd name="connsiteX7" fmla="*/ 1407973 w 3194463"/>
                  <a:gd name="connsiteY7" fmla="*/ 2483998 h 3975365"/>
                  <a:gd name="connsiteX8" fmla="*/ 1434186 w 3194463"/>
                  <a:gd name="connsiteY8" fmla="*/ 2510211 h 3975365"/>
                  <a:gd name="connsiteX9" fmla="*/ 1736528 w 3194463"/>
                  <a:gd name="connsiteY9" fmla="*/ 2510211 h 3975365"/>
                  <a:gd name="connsiteX10" fmla="*/ 1762741 w 3194463"/>
                  <a:gd name="connsiteY10" fmla="*/ 2483998 h 3975365"/>
                  <a:gd name="connsiteX11" fmla="*/ 1762741 w 3194463"/>
                  <a:gd name="connsiteY11" fmla="*/ 2379149 h 3975365"/>
                  <a:gd name="connsiteX12" fmla="*/ 1736528 w 3194463"/>
                  <a:gd name="connsiteY12" fmla="*/ 2352936 h 3975365"/>
                  <a:gd name="connsiteX13" fmla="*/ 1637310 w 3194463"/>
                  <a:gd name="connsiteY13" fmla="*/ 98 h 3975365"/>
                  <a:gd name="connsiteX14" fmla="*/ 2398815 w 3194463"/>
                  <a:gd name="connsiteY14" fmla="*/ 638396 h 3975365"/>
                  <a:gd name="connsiteX15" fmla="*/ 1983179 w 3194463"/>
                  <a:gd name="connsiteY15" fmla="*/ 2015934 h 3975365"/>
                  <a:gd name="connsiteX16" fmla="*/ 1960217 w 3194463"/>
                  <a:gd name="connsiteY16" fmla="*/ 2184253 h 3975365"/>
                  <a:gd name="connsiteX17" fmla="*/ 2113740 w 3194463"/>
                  <a:gd name="connsiteY17" fmla="*/ 2239573 h 3975365"/>
                  <a:gd name="connsiteX18" fmla="*/ 3075709 w 3194463"/>
                  <a:gd name="connsiteY18" fmla="*/ 2550326 h 3975365"/>
                  <a:gd name="connsiteX19" fmla="*/ 3182587 w 3194463"/>
                  <a:gd name="connsiteY19" fmla="*/ 2835333 h 3975365"/>
                  <a:gd name="connsiteX20" fmla="*/ 3194463 w 3194463"/>
                  <a:gd name="connsiteY20" fmla="*/ 3975365 h 3975365"/>
                  <a:gd name="connsiteX21" fmla="*/ 11876 w 3194463"/>
                  <a:gd name="connsiteY21" fmla="*/ 3975365 h 3975365"/>
                  <a:gd name="connsiteX22" fmla="*/ 0 w 3194463"/>
                  <a:gd name="connsiteY22" fmla="*/ 2728455 h 3975365"/>
                  <a:gd name="connsiteX23" fmla="*/ 190006 w 3194463"/>
                  <a:gd name="connsiteY23" fmla="*/ 2514699 h 3975365"/>
                  <a:gd name="connsiteX24" fmla="*/ 1200846 w 3194463"/>
                  <a:gd name="connsiteY24" fmla="*/ 2231872 h 3975365"/>
                  <a:gd name="connsiteX25" fmla="*/ 1259809 w 3194463"/>
                  <a:gd name="connsiteY25" fmla="*/ 2221034 h 3975365"/>
                  <a:gd name="connsiteX26" fmla="*/ 1223158 w 3194463"/>
                  <a:gd name="connsiteY26" fmla="*/ 2004059 h 3975365"/>
                  <a:gd name="connsiteX27" fmla="*/ 866899 w 3194463"/>
                  <a:gd name="connsiteY27" fmla="*/ 484017 h 3975365"/>
                  <a:gd name="connsiteX28" fmla="*/ 1637310 w 3194463"/>
                  <a:gd name="connsiteY28" fmla="*/ 98 h 3975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94463" h="3975365">
                    <a:moveTo>
                      <a:pt x="1441371" y="2645328"/>
                    </a:moveTo>
                    <a:lnTo>
                      <a:pt x="1405208" y="3627894"/>
                    </a:lnTo>
                    <a:lnTo>
                      <a:pt x="1591294" y="3714108"/>
                    </a:lnTo>
                    <a:cubicBezTo>
                      <a:pt x="1651601" y="3683111"/>
                      <a:pt x="1713450" y="3643392"/>
                      <a:pt x="1768591" y="3602063"/>
                    </a:cubicBezTo>
                    <a:cubicBezTo>
                      <a:pt x="1778923" y="3277985"/>
                      <a:pt x="1758259" y="2964240"/>
                      <a:pt x="1753093" y="2645328"/>
                    </a:cubicBezTo>
                    <a:close/>
                    <a:moveTo>
                      <a:pt x="1434186" y="2352936"/>
                    </a:moveTo>
                    <a:cubicBezTo>
                      <a:pt x="1419709" y="2352936"/>
                      <a:pt x="1407973" y="2364672"/>
                      <a:pt x="1407973" y="2379149"/>
                    </a:cubicBezTo>
                    <a:lnTo>
                      <a:pt x="1407973" y="2483998"/>
                    </a:lnTo>
                    <a:cubicBezTo>
                      <a:pt x="1407973" y="2498475"/>
                      <a:pt x="1419709" y="2510211"/>
                      <a:pt x="1434186" y="2510211"/>
                    </a:cubicBezTo>
                    <a:lnTo>
                      <a:pt x="1736528" y="2510211"/>
                    </a:lnTo>
                    <a:cubicBezTo>
                      <a:pt x="1751005" y="2510211"/>
                      <a:pt x="1762741" y="2498475"/>
                      <a:pt x="1762741" y="2483998"/>
                    </a:cubicBezTo>
                    <a:lnTo>
                      <a:pt x="1762741" y="2379149"/>
                    </a:lnTo>
                    <a:cubicBezTo>
                      <a:pt x="1762741" y="2364672"/>
                      <a:pt x="1751005" y="2352936"/>
                      <a:pt x="1736528" y="2352936"/>
                    </a:cubicBezTo>
                    <a:close/>
                    <a:moveTo>
                      <a:pt x="1637310" y="98"/>
                    </a:moveTo>
                    <a:cubicBezTo>
                      <a:pt x="1966355" y="5046"/>
                      <a:pt x="2293916" y="197030"/>
                      <a:pt x="2398815" y="638396"/>
                    </a:cubicBezTo>
                    <a:cubicBezTo>
                      <a:pt x="2509651" y="840278"/>
                      <a:pt x="2287978" y="1909056"/>
                      <a:pt x="1983179" y="2015934"/>
                    </a:cubicBezTo>
                    <a:cubicBezTo>
                      <a:pt x="1938647" y="2054529"/>
                      <a:pt x="1917865" y="2128750"/>
                      <a:pt x="1960217" y="2184253"/>
                    </a:cubicBezTo>
                    <a:lnTo>
                      <a:pt x="2113740" y="2239573"/>
                    </a:lnTo>
                    <a:cubicBezTo>
                      <a:pt x="2509406" y="2347703"/>
                      <a:pt x="2774372" y="2467200"/>
                      <a:pt x="3075709" y="2550326"/>
                    </a:cubicBezTo>
                    <a:cubicBezTo>
                      <a:pt x="3166753" y="2617620"/>
                      <a:pt x="3198420" y="2708663"/>
                      <a:pt x="3182587" y="2835333"/>
                    </a:cubicBezTo>
                    <a:lnTo>
                      <a:pt x="3194463" y="3975365"/>
                    </a:lnTo>
                    <a:lnTo>
                      <a:pt x="11876" y="3975365"/>
                    </a:lnTo>
                    <a:lnTo>
                      <a:pt x="0" y="2728455"/>
                    </a:lnTo>
                    <a:cubicBezTo>
                      <a:pt x="51460" y="2609702"/>
                      <a:pt x="91045" y="2574076"/>
                      <a:pt x="190006" y="2514699"/>
                    </a:cubicBezTo>
                    <a:cubicBezTo>
                      <a:pt x="612569" y="2372690"/>
                      <a:pt x="880568" y="2294326"/>
                      <a:pt x="1200846" y="2231872"/>
                    </a:cubicBezTo>
                    <a:lnTo>
                      <a:pt x="1259809" y="2221034"/>
                    </a:lnTo>
                    <a:cubicBezTo>
                      <a:pt x="1306968" y="2148709"/>
                      <a:pt x="1282876" y="2076383"/>
                      <a:pt x="1223158" y="2004059"/>
                    </a:cubicBezTo>
                    <a:cubicBezTo>
                      <a:pt x="736269" y="1635924"/>
                      <a:pt x="748146" y="816527"/>
                      <a:pt x="866899" y="484017"/>
                    </a:cubicBezTo>
                    <a:cubicBezTo>
                      <a:pt x="977736" y="177239"/>
                      <a:pt x="1308265" y="-4850"/>
                      <a:pt x="1637310" y="98"/>
                    </a:cubicBezTo>
                    <a:close/>
                  </a:path>
                </a:pathLst>
              </a:custGeom>
              <a:solidFill>
                <a:schemeClr val="accent3"/>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bg1"/>
                  </a:solidFill>
                  <a:latin typeface="Arial" panose="020B0604020202020204" pitchFamily="34" charset="0"/>
                  <a:cs typeface="Arial" panose="020B0604020202020204" pitchFamily="34" charset="0"/>
                </a:endParaRPr>
              </a:p>
            </p:txBody>
          </p:sp>
        </p:grpSp>
        <p:grpSp>
          <p:nvGrpSpPr>
            <p:cNvPr id="124" name="Group 123">
              <a:extLst>
                <a:ext uri="{FF2B5EF4-FFF2-40B4-BE49-F238E27FC236}">
                  <a16:creationId xmlns:a16="http://schemas.microsoft.com/office/drawing/2014/main" id="{BC779AA0-8575-4143-A397-81E3C304FFA0}"/>
                </a:ext>
              </a:extLst>
            </p:cNvPr>
            <p:cNvGrpSpPr/>
            <p:nvPr/>
          </p:nvGrpSpPr>
          <p:grpSpPr>
            <a:xfrm>
              <a:off x="7632857" y="543422"/>
              <a:ext cx="668442" cy="670056"/>
              <a:chOff x="7632857" y="543422"/>
              <a:chExt cx="668442" cy="670056"/>
            </a:xfrm>
          </p:grpSpPr>
          <p:sp>
            <p:nvSpPr>
              <p:cNvPr id="180" name="Oval 179">
                <a:extLst>
                  <a:ext uri="{FF2B5EF4-FFF2-40B4-BE49-F238E27FC236}">
                    <a16:creationId xmlns:a16="http://schemas.microsoft.com/office/drawing/2014/main" id="{B861448C-EF1B-4D2F-897A-93E6E5E001B6}"/>
                  </a:ext>
                </a:extLst>
              </p:cNvPr>
              <p:cNvSpPr/>
              <p:nvPr/>
            </p:nvSpPr>
            <p:spPr>
              <a:xfrm>
                <a:off x="7632857" y="543422"/>
                <a:ext cx="668442" cy="670056"/>
              </a:xfrm>
              <a:prstGeom prst="ellipse">
                <a:avLst/>
              </a:prstGeom>
              <a:solidFill>
                <a:schemeClr val="bg2">
                  <a:alpha val="99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81" name="Group 180">
                <a:extLst>
                  <a:ext uri="{FF2B5EF4-FFF2-40B4-BE49-F238E27FC236}">
                    <a16:creationId xmlns:a16="http://schemas.microsoft.com/office/drawing/2014/main" id="{FBF3E6B0-1E2D-4D92-94E9-4DCC28CE7467}"/>
                  </a:ext>
                </a:extLst>
              </p:cNvPr>
              <p:cNvGrpSpPr/>
              <p:nvPr/>
            </p:nvGrpSpPr>
            <p:grpSpPr>
              <a:xfrm>
                <a:off x="7759174" y="688744"/>
                <a:ext cx="415808" cy="379412"/>
                <a:chOff x="1808306" y="3869093"/>
                <a:chExt cx="561162" cy="512041"/>
              </a:xfrm>
              <a:solidFill>
                <a:schemeClr val="bg2"/>
              </a:solidFill>
            </p:grpSpPr>
            <p:sp>
              <p:nvSpPr>
                <p:cNvPr id="182" name="Freeform: Shape 181">
                  <a:extLst>
                    <a:ext uri="{FF2B5EF4-FFF2-40B4-BE49-F238E27FC236}">
                      <a16:creationId xmlns:a16="http://schemas.microsoft.com/office/drawing/2014/main" id="{39FA568E-3C1B-41F8-BCB4-9214C94D9770}"/>
                    </a:ext>
                  </a:extLst>
                </p:cNvPr>
                <p:cNvSpPr/>
                <p:nvPr/>
              </p:nvSpPr>
              <p:spPr>
                <a:xfrm>
                  <a:off x="1808306" y="3869093"/>
                  <a:ext cx="328216" cy="328899"/>
                </a:xfrm>
                <a:custGeom>
                  <a:avLst/>
                  <a:gdLst>
                    <a:gd name="connsiteX0" fmla="*/ 183757 w 402245"/>
                    <a:gd name="connsiteY0" fmla="*/ 0 h 403082"/>
                    <a:gd name="connsiteX1" fmla="*/ 254864 w 402245"/>
                    <a:gd name="connsiteY1" fmla="*/ 0 h 403082"/>
                    <a:gd name="connsiteX2" fmla="*/ 254864 w 402245"/>
                    <a:gd name="connsiteY2" fmla="*/ 53039 h 403082"/>
                    <a:gd name="connsiteX3" fmla="*/ 263179 w 402245"/>
                    <a:gd name="connsiteY3" fmla="*/ 55620 h 403082"/>
                    <a:gd name="connsiteX4" fmla="*/ 291156 w 402245"/>
                    <a:gd name="connsiteY4" fmla="*/ 70806 h 403082"/>
                    <a:gd name="connsiteX5" fmla="*/ 300750 w 402245"/>
                    <a:gd name="connsiteY5" fmla="*/ 78721 h 403082"/>
                    <a:gd name="connsiteX6" fmla="*/ 331391 w 402245"/>
                    <a:gd name="connsiteY6" fmla="*/ 49592 h 403082"/>
                    <a:gd name="connsiteX7" fmla="*/ 379347 w 402245"/>
                    <a:gd name="connsiteY7" fmla="*/ 100039 h 403082"/>
                    <a:gd name="connsiteX8" fmla="*/ 345057 w 402245"/>
                    <a:gd name="connsiteY8" fmla="*/ 132635 h 403082"/>
                    <a:gd name="connsiteX9" fmla="*/ 350829 w 402245"/>
                    <a:gd name="connsiteY9" fmla="*/ 143270 h 403082"/>
                    <a:gd name="connsiteX10" fmla="*/ 360426 w 402245"/>
                    <a:gd name="connsiteY10" fmla="*/ 174187 h 403082"/>
                    <a:gd name="connsiteX11" fmla="*/ 362628 w 402245"/>
                    <a:gd name="connsiteY11" fmla="*/ 188613 h 403082"/>
                    <a:gd name="connsiteX12" fmla="*/ 402245 w 402245"/>
                    <a:gd name="connsiteY12" fmla="*/ 188613 h 403082"/>
                    <a:gd name="connsiteX13" fmla="*/ 402245 w 402245"/>
                    <a:gd name="connsiteY13" fmla="*/ 258216 h 403082"/>
                    <a:gd name="connsiteX14" fmla="*/ 354950 w 402245"/>
                    <a:gd name="connsiteY14" fmla="*/ 258216 h 403082"/>
                    <a:gd name="connsiteX15" fmla="*/ 350829 w 402245"/>
                    <a:gd name="connsiteY15" fmla="*/ 271490 h 403082"/>
                    <a:gd name="connsiteX16" fmla="*/ 335644 w 402245"/>
                    <a:gd name="connsiteY16" fmla="*/ 299467 h 403082"/>
                    <a:gd name="connsiteX17" fmla="*/ 330481 w 402245"/>
                    <a:gd name="connsiteY17" fmla="*/ 305724 h 403082"/>
                    <a:gd name="connsiteX18" fmla="*/ 356697 w 402245"/>
                    <a:gd name="connsiteY18" fmla="*/ 333629 h 403082"/>
                    <a:gd name="connsiteX19" fmla="*/ 305969 w 402245"/>
                    <a:gd name="connsiteY19" fmla="*/ 381286 h 403082"/>
                    <a:gd name="connsiteX20" fmla="*/ 277739 w 402245"/>
                    <a:gd name="connsiteY20" fmla="*/ 351237 h 403082"/>
                    <a:gd name="connsiteX21" fmla="*/ 263179 w 402245"/>
                    <a:gd name="connsiteY21" fmla="*/ 359139 h 403082"/>
                    <a:gd name="connsiteX22" fmla="*/ 232263 w 402245"/>
                    <a:gd name="connsiteY22" fmla="*/ 368736 h 403082"/>
                    <a:gd name="connsiteX23" fmla="*/ 225647 w 402245"/>
                    <a:gd name="connsiteY23" fmla="*/ 369746 h 403082"/>
                    <a:gd name="connsiteX24" fmla="*/ 225647 w 402245"/>
                    <a:gd name="connsiteY24" fmla="*/ 403082 h 403082"/>
                    <a:gd name="connsiteX25" fmla="*/ 156044 w 402245"/>
                    <a:gd name="connsiteY25" fmla="*/ 403082 h 403082"/>
                    <a:gd name="connsiteX26" fmla="*/ 156044 w 402245"/>
                    <a:gd name="connsiteY26" fmla="*/ 365685 h 403082"/>
                    <a:gd name="connsiteX27" fmla="*/ 134960 w 402245"/>
                    <a:gd name="connsiteY27" fmla="*/ 359139 h 403082"/>
                    <a:gd name="connsiteX28" fmla="*/ 106983 w 402245"/>
                    <a:gd name="connsiteY28" fmla="*/ 343954 h 403082"/>
                    <a:gd name="connsiteX29" fmla="*/ 100901 w 402245"/>
                    <a:gd name="connsiteY29" fmla="*/ 338936 h 403082"/>
                    <a:gd name="connsiteX30" fmla="*/ 75925 w 402245"/>
                    <a:gd name="connsiteY30" fmla="*/ 361764 h 403082"/>
                    <a:gd name="connsiteX31" fmla="*/ 28967 w 402245"/>
                    <a:gd name="connsiteY31" fmla="*/ 310388 h 403082"/>
                    <a:gd name="connsiteX32" fmla="*/ 55339 w 402245"/>
                    <a:gd name="connsiteY32" fmla="*/ 286283 h 403082"/>
                    <a:gd name="connsiteX33" fmla="*/ 47310 w 402245"/>
                    <a:gd name="connsiteY33" fmla="*/ 271490 h 403082"/>
                    <a:gd name="connsiteX34" fmla="*/ 37713 w 402245"/>
                    <a:gd name="connsiteY34" fmla="*/ 240573 h 403082"/>
                    <a:gd name="connsiteX35" fmla="*/ 35563 w 402245"/>
                    <a:gd name="connsiteY35" fmla="*/ 226485 h 403082"/>
                    <a:gd name="connsiteX36" fmla="*/ 0 w 402245"/>
                    <a:gd name="connsiteY36" fmla="*/ 226485 h 403082"/>
                    <a:gd name="connsiteX37" fmla="*/ 0 w 402245"/>
                    <a:gd name="connsiteY37" fmla="*/ 156882 h 403082"/>
                    <a:gd name="connsiteX38" fmla="*/ 43084 w 402245"/>
                    <a:gd name="connsiteY38" fmla="*/ 156882 h 403082"/>
                    <a:gd name="connsiteX39" fmla="*/ 47310 w 402245"/>
                    <a:gd name="connsiteY39" fmla="*/ 143270 h 403082"/>
                    <a:gd name="connsiteX40" fmla="*/ 62495 w 402245"/>
                    <a:gd name="connsiteY40" fmla="*/ 115293 h 403082"/>
                    <a:gd name="connsiteX41" fmla="*/ 70504 w 402245"/>
                    <a:gd name="connsiteY41" fmla="*/ 105586 h 403082"/>
                    <a:gd name="connsiteX42" fmla="*/ 46148 w 402245"/>
                    <a:gd name="connsiteY42" fmla="*/ 77965 h 403082"/>
                    <a:gd name="connsiteX43" fmla="*/ 98353 w 402245"/>
                    <a:gd name="connsiteY43" fmla="*/ 31931 h 403082"/>
                    <a:gd name="connsiteX44" fmla="*/ 124330 w 402245"/>
                    <a:gd name="connsiteY44" fmla="*/ 61390 h 403082"/>
                    <a:gd name="connsiteX45" fmla="*/ 134960 w 402245"/>
                    <a:gd name="connsiteY45" fmla="*/ 55620 h 403082"/>
                    <a:gd name="connsiteX46" fmla="*/ 182229 w 402245"/>
                    <a:gd name="connsiteY46" fmla="*/ 43527 h 403082"/>
                    <a:gd name="connsiteX47" fmla="*/ 183757 w 402245"/>
                    <a:gd name="connsiteY47" fmla="*/ 43450 h 403082"/>
                    <a:gd name="connsiteX48" fmla="*/ 183757 w 402245"/>
                    <a:gd name="connsiteY48" fmla="*/ 0 h 403082"/>
                    <a:gd name="connsiteX49" fmla="*/ 199069 w 402245"/>
                    <a:gd name="connsiteY49" fmla="*/ 108081 h 403082"/>
                    <a:gd name="connsiteX50" fmla="*/ 99770 w 402245"/>
                    <a:gd name="connsiteY50" fmla="*/ 207380 h 403082"/>
                    <a:gd name="connsiteX51" fmla="*/ 199069 w 402245"/>
                    <a:gd name="connsiteY51" fmla="*/ 306679 h 403082"/>
                    <a:gd name="connsiteX52" fmla="*/ 298368 w 402245"/>
                    <a:gd name="connsiteY52" fmla="*/ 207380 h 403082"/>
                    <a:gd name="connsiteX53" fmla="*/ 199069 w 402245"/>
                    <a:gd name="connsiteY53" fmla="*/ 108081 h 403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02245" h="403082">
                      <a:moveTo>
                        <a:pt x="183757" y="0"/>
                      </a:moveTo>
                      <a:lnTo>
                        <a:pt x="254864" y="0"/>
                      </a:lnTo>
                      <a:lnTo>
                        <a:pt x="254864" y="53039"/>
                      </a:lnTo>
                      <a:lnTo>
                        <a:pt x="263179" y="55620"/>
                      </a:lnTo>
                      <a:cubicBezTo>
                        <a:pt x="273032" y="59787"/>
                        <a:pt x="282394" y="64886"/>
                        <a:pt x="291156" y="70806"/>
                      </a:cubicBezTo>
                      <a:lnTo>
                        <a:pt x="300750" y="78721"/>
                      </a:lnTo>
                      <a:lnTo>
                        <a:pt x="331391" y="49592"/>
                      </a:lnTo>
                      <a:lnTo>
                        <a:pt x="379347" y="100039"/>
                      </a:lnTo>
                      <a:lnTo>
                        <a:pt x="345057" y="132635"/>
                      </a:lnTo>
                      <a:lnTo>
                        <a:pt x="350829" y="143270"/>
                      </a:lnTo>
                      <a:cubicBezTo>
                        <a:pt x="354997" y="153122"/>
                        <a:pt x="358232" y="163465"/>
                        <a:pt x="360426" y="174187"/>
                      </a:cubicBezTo>
                      <a:lnTo>
                        <a:pt x="362628" y="188613"/>
                      </a:lnTo>
                      <a:lnTo>
                        <a:pt x="402245" y="188613"/>
                      </a:lnTo>
                      <a:lnTo>
                        <a:pt x="402245" y="258216"/>
                      </a:lnTo>
                      <a:lnTo>
                        <a:pt x="354950" y="258216"/>
                      </a:lnTo>
                      <a:lnTo>
                        <a:pt x="350829" y="271490"/>
                      </a:lnTo>
                      <a:cubicBezTo>
                        <a:pt x="346662" y="281342"/>
                        <a:pt x="341563" y="290704"/>
                        <a:pt x="335644" y="299467"/>
                      </a:cubicBezTo>
                      <a:lnTo>
                        <a:pt x="330481" y="305724"/>
                      </a:lnTo>
                      <a:lnTo>
                        <a:pt x="356697" y="333629"/>
                      </a:lnTo>
                      <a:lnTo>
                        <a:pt x="305969" y="381286"/>
                      </a:lnTo>
                      <a:lnTo>
                        <a:pt x="277739" y="351237"/>
                      </a:lnTo>
                      <a:lnTo>
                        <a:pt x="263179" y="359139"/>
                      </a:lnTo>
                      <a:cubicBezTo>
                        <a:pt x="253327" y="363307"/>
                        <a:pt x="242985" y="366542"/>
                        <a:pt x="232263" y="368736"/>
                      </a:cubicBezTo>
                      <a:lnTo>
                        <a:pt x="225647" y="369746"/>
                      </a:lnTo>
                      <a:lnTo>
                        <a:pt x="225647" y="403082"/>
                      </a:lnTo>
                      <a:lnTo>
                        <a:pt x="156044" y="403082"/>
                      </a:lnTo>
                      <a:lnTo>
                        <a:pt x="156044" y="365685"/>
                      </a:lnTo>
                      <a:lnTo>
                        <a:pt x="134960" y="359139"/>
                      </a:lnTo>
                      <a:cubicBezTo>
                        <a:pt x="125107" y="354972"/>
                        <a:pt x="115745" y="349874"/>
                        <a:pt x="106983" y="343954"/>
                      </a:cubicBezTo>
                      <a:lnTo>
                        <a:pt x="100901" y="338936"/>
                      </a:lnTo>
                      <a:lnTo>
                        <a:pt x="75925" y="361764"/>
                      </a:lnTo>
                      <a:lnTo>
                        <a:pt x="28967" y="310388"/>
                      </a:lnTo>
                      <a:lnTo>
                        <a:pt x="55339" y="286283"/>
                      </a:lnTo>
                      <a:lnTo>
                        <a:pt x="47310" y="271490"/>
                      </a:lnTo>
                      <a:cubicBezTo>
                        <a:pt x="43142" y="261637"/>
                        <a:pt x="39907" y="251295"/>
                        <a:pt x="37713" y="240573"/>
                      </a:cubicBezTo>
                      <a:lnTo>
                        <a:pt x="35563" y="226485"/>
                      </a:lnTo>
                      <a:lnTo>
                        <a:pt x="0" y="226485"/>
                      </a:lnTo>
                      <a:lnTo>
                        <a:pt x="0" y="156882"/>
                      </a:lnTo>
                      <a:lnTo>
                        <a:pt x="43084" y="156882"/>
                      </a:lnTo>
                      <a:lnTo>
                        <a:pt x="47310" y="143270"/>
                      </a:lnTo>
                      <a:cubicBezTo>
                        <a:pt x="51477" y="133418"/>
                        <a:pt x="56576" y="124055"/>
                        <a:pt x="62495" y="115293"/>
                      </a:cubicBezTo>
                      <a:lnTo>
                        <a:pt x="70504" y="105586"/>
                      </a:lnTo>
                      <a:lnTo>
                        <a:pt x="46148" y="77965"/>
                      </a:lnTo>
                      <a:lnTo>
                        <a:pt x="98353" y="31931"/>
                      </a:lnTo>
                      <a:lnTo>
                        <a:pt x="124330" y="61390"/>
                      </a:lnTo>
                      <a:lnTo>
                        <a:pt x="134960" y="55620"/>
                      </a:lnTo>
                      <a:cubicBezTo>
                        <a:pt x="149738" y="49369"/>
                        <a:pt x="165619" y="45214"/>
                        <a:pt x="182229" y="43527"/>
                      </a:cubicBezTo>
                      <a:lnTo>
                        <a:pt x="183757" y="43450"/>
                      </a:lnTo>
                      <a:lnTo>
                        <a:pt x="183757" y="0"/>
                      </a:lnTo>
                      <a:close/>
                      <a:moveTo>
                        <a:pt x="199069" y="108081"/>
                      </a:moveTo>
                      <a:cubicBezTo>
                        <a:pt x="144228" y="108081"/>
                        <a:pt x="99770" y="152538"/>
                        <a:pt x="99770" y="207380"/>
                      </a:cubicBezTo>
                      <a:cubicBezTo>
                        <a:pt x="99770" y="262221"/>
                        <a:pt x="144228" y="306679"/>
                        <a:pt x="199069" y="306679"/>
                      </a:cubicBezTo>
                      <a:cubicBezTo>
                        <a:pt x="253911" y="306679"/>
                        <a:pt x="298368" y="262221"/>
                        <a:pt x="298368" y="207380"/>
                      </a:cubicBezTo>
                      <a:cubicBezTo>
                        <a:pt x="298368" y="152538"/>
                        <a:pt x="253911" y="108081"/>
                        <a:pt x="199069" y="108081"/>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latin typeface="Arial" panose="020B0604020202020204" pitchFamily="34" charset="0"/>
                    <a:cs typeface="Arial" panose="020B0604020202020204" pitchFamily="34" charset="0"/>
                  </a:endParaRPr>
                </a:p>
              </p:txBody>
            </p:sp>
            <p:sp>
              <p:nvSpPr>
                <p:cNvPr id="183" name="Freeform: Shape 182">
                  <a:extLst>
                    <a:ext uri="{FF2B5EF4-FFF2-40B4-BE49-F238E27FC236}">
                      <a16:creationId xmlns:a16="http://schemas.microsoft.com/office/drawing/2014/main" id="{7D256569-2BF8-4C6E-AD6F-5EF21A801817}"/>
                    </a:ext>
                  </a:extLst>
                </p:cNvPr>
                <p:cNvSpPr/>
                <p:nvPr/>
              </p:nvSpPr>
              <p:spPr>
                <a:xfrm>
                  <a:off x="2149674" y="3890798"/>
                  <a:ext cx="208997" cy="209432"/>
                </a:xfrm>
                <a:custGeom>
                  <a:avLst/>
                  <a:gdLst>
                    <a:gd name="connsiteX0" fmla="*/ 117010 w 256136"/>
                    <a:gd name="connsiteY0" fmla="*/ 0 h 256669"/>
                    <a:gd name="connsiteX1" fmla="*/ 162289 w 256136"/>
                    <a:gd name="connsiteY1" fmla="*/ 0 h 256669"/>
                    <a:gd name="connsiteX2" fmla="*/ 162289 w 256136"/>
                    <a:gd name="connsiteY2" fmla="*/ 33774 h 256669"/>
                    <a:gd name="connsiteX3" fmla="*/ 167584 w 256136"/>
                    <a:gd name="connsiteY3" fmla="*/ 35417 h 256669"/>
                    <a:gd name="connsiteX4" fmla="*/ 185398 w 256136"/>
                    <a:gd name="connsiteY4" fmla="*/ 45087 h 256669"/>
                    <a:gd name="connsiteX5" fmla="*/ 191507 w 256136"/>
                    <a:gd name="connsiteY5" fmla="*/ 50127 h 256669"/>
                    <a:gd name="connsiteX6" fmla="*/ 211019 w 256136"/>
                    <a:gd name="connsiteY6" fmla="*/ 31579 h 256669"/>
                    <a:gd name="connsiteX7" fmla="*/ 241555 w 256136"/>
                    <a:gd name="connsiteY7" fmla="*/ 63702 h 256669"/>
                    <a:gd name="connsiteX8" fmla="*/ 219721 w 256136"/>
                    <a:gd name="connsiteY8" fmla="*/ 84458 h 256669"/>
                    <a:gd name="connsiteX9" fmla="*/ 223396 w 256136"/>
                    <a:gd name="connsiteY9" fmla="*/ 91230 h 256669"/>
                    <a:gd name="connsiteX10" fmla="*/ 229507 w 256136"/>
                    <a:gd name="connsiteY10" fmla="*/ 110917 h 256669"/>
                    <a:gd name="connsiteX11" fmla="*/ 230909 w 256136"/>
                    <a:gd name="connsiteY11" fmla="*/ 120103 h 256669"/>
                    <a:gd name="connsiteX12" fmla="*/ 256136 w 256136"/>
                    <a:gd name="connsiteY12" fmla="*/ 120103 h 256669"/>
                    <a:gd name="connsiteX13" fmla="*/ 256136 w 256136"/>
                    <a:gd name="connsiteY13" fmla="*/ 164424 h 256669"/>
                    <a:gd name="connsiteX14" fmla="*/ 226020 w 256136"/>
                    <a:gd name="connsiteY14" fmla="*/ 164424 h 256669"/>
                    <a:gd name="connsiteX15" fmla="*/ 223396 w 256136"/>
                    <a:gd name="connsiteY15" fmla="*/ 172876 h 256669"/>
                    <a:gd name="connsiteX16" fmla="*/ 213726 w 256136"/>
                    <a:gd name="connsiteY16" fmla="*/ 190691 h 256669"/>
                    <a:gd name="connsiteX17" fmla="*/ 210439 w 256136"/>
                    <a:gd name="connsiteY17" fmla="*/ 194675 h 256669"/>
                    <a:gd name="connsiteX18" fmla="*/ 227132 w 256136"/>
                    <a:gd name="connsiteY18" fmla="*/ 212444 h 256669"/>
                    <a:gd name="connsiteX19" fmla="*/ 194830 w 256136"/>
                    <a:gd name="connsiteY19" fmla="*/ 242790 h 256669"/>
                    <a:gd name="connsiteX20" fmla="*/ 176855 w 256136"/>
                    <a:gd name="connsiteY20" fmla="*/ 223656 h 256669"/>
                    <a:gd name="connsiteX21" fmla="*/ 167584 w 256136"/>
                    <a:gd name="connsiteY21" fmla="*/ 228688 h 256669"/>
                    <a:gd name="connsiteX22" fmla="*/ 147897 w 256136"/>
                    <a:gd name="connsiteY22" fmla="*/ 234799 h 256669"/>
                    <a:gd name="connsiteX23" fmla="*/ 143684 w 256136"/>
                    <a:gd name="connsiteY23" fmla="*/ 235442 h 256669"/>
                    <a:gd name="connsiteX24" fmla="*/ 143684 w 256136"/>
                    <a:gd name="connsiteY24" fmla="*/ 256669 h 256669"/>
                    <a:gd name="connsiteX25" fmla="*/ 99364 w 256136"/>
                    <a:gd name="connsiteY25" fmla="*/ 256669 h 256669"/>
                    <a:gd name="connsiteX26" fmla="*/ 99364 w 256136"/>
                    <a:gd name="connsiteY26" fmla="*/ 232856 h 256669"/>
                    <a:gd name="connsiteX27" fmla="*/ 85938 w 256136"/>
                    <a:gd name="connsiteY27" fmla="*/ 228688 h 256669"/>
                    <a:gd name="connsiteX28" fmla="*/ 68123 w 256136"/>
                    <a:gd name="connsiteY28" fmla="*/ 219019 h 256669"/>
                    <a:gd name="connsiteX29" fmla="*/ 64250 w 256136"/>
                    <a:gd name="connsiteY29" fmla="*/ 215823 h 256669"/>
                    <a:gd name="connsiteX30" fmla="*/ 48347 w 256136"/>
                    <a:gd name="connsiteY30" fmla="*/ 230360 h 256669"/>
                    <a:gd name="connsiteX31" fmla="*/ 18445 w 256136"/>
                    <a:gd name="connsiteY31" fmla="*/ 197645 h 256669"/>
                    <a:gd name="connsiteX32" fmla="*/ 35238 w 256136"/>
                    <a:gd name="connsiteY32" fmla="*/ 182296 h 256669"/>
                    <a:gd name="connsiteX33" fmla="*/ 30125 w 256136"/>
                    <a:gd name="connsiteY33" fmla="*/ 172876 h 256669"/>
                    <a:gd name="connsiteX34" fmla="*/ 24014 w 256136"/>
                    <a:gd name="connsiteY34" fmla="*/ 153189 h 256669"/>
                    <a:gd name="connsiteX35" fmla="*/ 22645 w 256136"/>
                    <a:gd name="connsiteY35" fmla="*/ 144219 h 256669"/>
                    <a:gd name="connsiteX36" fmla="*/ 0 w 256136"/>
                    <a:gd name="connsiteY36" fmla="*/ 144219 h 256669"/>
                    <a:gd name="connsiteX37" fmla="*/ 0 w 256136"/>
                    <a:gd name="connsiteY37" fmla="*/ 99898 h 256669"/>
                    <a:gd name="connsiteX38" fmla="*/ 27434 w 256136"/>
                    <a:gd name="connsiteY38" fmla="*/ 99898 h 256669"/>
                    <a:gd name="connsiteX39" fmla="*/ 30125 w 256136"/>
                    <a:gd name="connsiteY39" fmla="*/ 91230 h 256669"/>
                    <a:gd name="connsiteX40" fmla="*/ 39795 w 256136"/>
                    <a:gd name="connsiteY40" fmla="*/ 73415 h 256669"/>
                    <a:gd name="connsiteX41" fmla="*/ 44894 w 256136"/>
                    <a:gd name="connsiteY41" fmla="*/ 67234 h 256669"/>
                    <a:gd name="connsiteX42" fmla="*/ 29385 w 256136"/>
                    <a:gd name="connsiteY42" fmla="*/ 49646 h 256669"/>
                    <a:gd name="connsiteX43" fmla="*/ 62628 w 256136"/>
                    <a:gd name="connsiteY43" fmla="*/ 20333 h 256669"/>
                    <a:gd name="connsiteX44" fmla="*/ 79169 w 256136"/>
                    <a:gd name="connsiteY44" fmla="*/ 39091 h 256669"/>
                    <a:gd name="connsiteX45" fmla="*/ 85938 w 256136"/>
                    <a:gd name="connsiteY45" fmla="*/ 35417 h 256669"/>
                    <a:gd name="connsiteX46" fmla="*/ 116037 w 256136"/>
                    <a:gd name="connsiteY46" fmla="*/ 27717 h 256669"/>
                    <a:gd name="connsiteX47" fmla="*/ 117010 w 256136"/>
                    <a:gd name="connsiteY47" fmla="*/ 27668 h 256669"/>
                    <a:gd name="connsiteX48" fmla="*/ 117010 w 256136"/>
                    <a:gd name="connsiteY48" fmla="*/ 0 h 256669"/>
                    <a:gd name="connsiteX49" fmla="*/ 126761 w 256136"/>
                    <a:gd name="connsiteY49" fmla="*/ 68823 h 256669"/>
                    <a:gd name="connsiteX50" fmla="*/ 63530 w 256136"/>
                    <a:gd name="connsiteY50" fmla="*/ 132053 h 256669"/>
                    <a:gd name="connsiteX51" fmla="*/ 126761 w 256136"/>
                    <a:gd name="connsiteY51" fmla="*/ 195283 h 256669"/>
                    <a:gd name="connsiteX52" fmla="*/ 189991 w 256136"/>
                    <a:gd name="connsiteY52" fmla="*/ 132053 h 256669"/>
                    <a:gd name="connsiteX53" fmla="*/ 126761 w 256136"/>
                    <a:gd name="connsiteY53" fmla="*/ 68823 h 25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56136" h="256669">
                      <a:moveTo>
                        <a:pt x="117010" y="0"/>
                      </a:moveTo>
                      <a:lnTo>
                        <a:pt x="162289" y="0"/>
                      </a:lnTo>
                      <a:lnTo>
                        <a:pt x="162289" y="33774"/>
                      </a:lnTo>
                      <a:lnTo>
                        <a:pt x="167584" y="35417"/>
                      </a:lnTo>
                      <a:cubicBezTo>
                        <a:pt x="173857" y="38071"/>
                        <a:pt x="179819" y="41318"/>
                        <a:pt x="185398" y="45087"/>
                      </a:cubicBezTo>
                      <a:lnTo>
                        <a:pt x="191507" y="50127"/>
                      </a:lnTo>
                      <a:lnTo>
                        <a:pt x="211019" y="31579"/>
                      </a:lnTo>
                      <a:lnTo>
                        <a:pt x="241555" y="63702"/>
                      </a:lnTo>
                      <a:lnTo>
                        <a:pt x="219721" y="84458"/>
                      </a:lnTo>
                      <a:lnTo>
                        <a:pt x="223396" y="91230"/>
                      </a:lnTo>
                      <a:cubicBezTo>
                        <a:pt x="226050" y="97504"/>
                        <a:pt x="228110" y="104089"/>
                        <a:pt x="229507" y="110917"/>
                      </a:cubicBezTo>
                      <a:lnTo>
                        <a:pt x="230909" y="120103"/>
                      </a:lnTo>
                      <a:lnTo>
                        <a:pt x="256136" y="120103"/>
                      </a:lnTo>
                      <a:lnTo>
                        <a:pt x="256136" y="164424"/>
                      </a:lnTo>
                      <a:lnTo>
                        <a:pt x="226020" y="164424"/>
                      </a:lnTo>
                      <a:lnTo>
                        <a:pt x="223396" y="172876"/>
                      </a:lnTo>
                      <a:cubicBezTo>
                        <a:pt x="220743" y="179149"/>
                        <a:pt x="217496" y="185111"/>
                        <a:pt x="213726" y="190691"/>
                      </a:cubicBezTo>
                      <a:lnTo>
                        <a:pt x="210439" y="194675"/>
                      </a:lnTo>
                      <a:lnTo>
                        <a:pt x="227132" y="212444"/>
                      </a:lnTo>
                      <a:lnTo>
                        <a:pt x="194830" y="242790"/>
                      </a:lnTo>
                      <a:lnTo>
                        <a:pt x="176855" y="223656"/>
                      </a:lnTo>
                      <a:lnTo>
                        <a:pt x="167584" y="228688"/>
                      </a:lnTo>
                      <a:cubicBezTo>
                        <a:pt x="161310" y="231342"/>
                        <a:pt x="154724" y="233402"/>
                        <a:pt x="147897" y="234799"/>
                      </a:cubicBezTo>
                      <a:lnTo>
                        <a:pt x="143684" y="235442"/>
                      </a:lnTo>
                      <a:lnTo>
                        <a:pt x="143684" y="256669"/>
                      </a:lnTo>
                      <a:lnTo>
                        <a:pt x="99364" y="256669"/>
                      </a:lnTo>
                      <a:lnTo>
                        <a:pt x="99364" y="232856"/>
                      </a:lnTo>
                      <a:lnTo>
                        <a:pt x="85938" y="228688"/>
                      </a:lnTo>
                      <a:cubicBezTo>
                        <a:pt x="79664" y="226035"/>
                        <a:pt x="73702" y="222788"/>
                        <a:pt x="68123" y="219019"/>
                      </a:cubicBezTo>
                      <a:lnTo>
                        <a:pt x="64250" y="215823"/>
                      </a:lnTo>
                      <a:lnTo>
                        <a:pt x="48347" y="230360"/>
                      </a:lnTo>
                      <a:lnTo>
                        <a:pt x="18445" y="197645"/>
                      </a:lnTo>
                      <a:lnTo>
                        <a:pt x="35238" y="182296"/>
                      </a:lnTo>
                      <a:lnTo>
                        <a:pt x="30125" y="172876"/>
                      </a:lnTo>
                      <a:cubicBezTo>
                        <a:pt x="27472" y="166602"/>
                        <a:pt x="25411" y="160017"/>
                        <a:pt x="24014" y="153189"/>
                      </a:cubicBezTo>
                      <a:lnTo>
                        <a:pt x="22645" y="144219"/>
                      </a:lnTo>
                      <a:lnTo>
                        <a:pt x="0" y="144219"/>
                      </a:lnTo>
                      <a:lnTo>
                        <a:pt x="0" y="99898"/>
                      </a:lnTo>
                      <a:lnTo>
                        <a:pt x="27434" y="99898"/>
                      </a:lnTo>
                      <a:lnTo>
                        <a:pt x="30125" y="91230"/>
                      </a:lnTo>
                      <a:cubicBezTo>
                        <a:pt x="32779" y="84956"/>
                        <a:pt x="36025" y="78995"/>
                        <a:pt x="39795" y="73415"/>
                      </a:cubicBezTo>
                      <a:lnTo>
                        <a:pt x="44894" y="67234"/>
                      </a:lnTo>
                      <a:lnTo>
                        <a:pt x="29385" y="49646"/>
                      </a:lnTo>
                      <a:lnTo>
                        <a:pt x="62628" y="20333"/>
                      </a:lnTo>
                      <a:lnTo>
                        <a:pt x="79169" y="39091"/>
                      </a:lnTo>
                      <a:lnTo>
                        <a:pt x="85938" y="35417"/>
                      </a:lnTo>
                      <a:cubicBezTo>
                        <a:pt x="95348" y="31437"/>
                        <a:pt x="105461" y="28791"/>
                        <a:pt x="116037" y="27717"/>
                      </a:cubicBezTo>
                      <a:lnTo>
                        <a:pt x="117010" y="27668"/>
                      </a:lnTo>
                      <a:lnTo>
                        <a:pt x="117010" y="0"/>
                      </a:lnTo>
                      <a:close/>
                      <a:moveTo>
                        <a:pt x="126761" y="68823"/>
                      </a:moveTo>
                      <a:cubicBezTo>
                        <a:pt x="91840" y="68823"/>
                        <a:pt x="63530" y="97132"/>
                        <a:pt x="63530" y="132053"/>
                      </a:cubicBezTo>
                      <a:cubicBezTo>
                        <a:pt x="63530" y="166974"/>
                        <a:pt x="91840" y="195283"/>
                        <a:pt x="126761" y="195283"/>
                      </a:cubicBezTo>
                      <a:cubicBezTo>
                        <a:pt x="161682" y="195283"/>
                        <a:pt x="189991" y="166974"/>
                        <a:pt x="189991" y="132053"/>
                      </a:cubicBezTo>
                      <a:cubicBezTo>
                        <a:pt x="189991" y="97132"/>
                        <a:pt x="161682" y="68823"/>
                        <a:pt x="126761" y="68823"/>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latin typeface="Arial" panose="020B0604020202020204" pitchFamily="34" charset="0"/>
                    <a:cs typeface="Arial" panose="020B0604020202020204" pitchFamily="34" charset="0"/>
                  </a:endParaRPr>
                </a:p>
              </p:txBody>
            </p:sp>
            <p:sp>
              <p:nvSpPr>
                <p:cNvPr id="184" name="Freeform: Shape 183">
                  <a:extLst>
                    <a:ext uri="{FF2B5EF4-FFF2-40B4-BE49-F238E27FC236}">
                      <a16:creationId xmlns:a16="http://schemas.microsoft.com/office/drawing/2014/main" id="{0252BEF4-6192-475F-A8A6-4FE3DFFB1604}"/>
                    </a:ext>
                  </a:extLst>
                </p:cNvPr>
                <p:cNvSpPr/>
                <p:nvPr/>
              </p:nvSpPr>
              <p:spPr>
                <a:xfrm>
                  <a:off x="2105741" y="4116862"/>
                  <a:ext cx="263727" cy="264272"/>
                </a:xfrm>
                <a:custGeom>
                  <a:avLst/>
                  <a:gdLst>
                    <a:gd name="connsiteX0" fmla="*/ 117011 w 256137"/>
                    <a:gd name="connsiteY0" fmla="*/ 0 h 256669"/>
                    <a:gd name="connsiteX1" fmla="*/ 162290 w 256137"/>
                    <a:gd name="connsiteY1" fmla="*/ 0 h 256669"/>
                    <a:gd name="connsiteX2" fmla="*/ 162290 w 256137"/>
                    <a:gd name="connsiteY2" fmla="*/ 33774 h 256669"/>
                    <a:gd name="connsiteX3" fmla="*/ 167584 w 256137"/>
                    <a:gd name="connsiteY3" fmla="*/ 35417 h 256669"/>
                    <a:gd name="connsiteX4" fmla="*/ 185399 w 256137"/>
                    <a:gd name="connsiteY4" fmla="*/ 45087 h 256669"/>
                    <a:gd name="connsiteX5" fmla="*/ 191508 w 256137"/>
                    <a:gd name="connsiteY5" fmla="*/ 50127 h 256669"/>
                    <a:gd name="connsiteX6" fmla="*/ 211019 w 256137"/>
                    <a:gd name="connsiteY6" fmla="*/ 31579 h 256669"/>
                    <a:gd name="connsiteX7" fmla="*/ 241556 w 256137"/>
                    <a:gd name="connsiteY7" fmla="*/ 63702 h 256669"/>
                    <a:gd name="connsiteX8" fmla="*/ 219721 w 256137"/>
                    <a:gd name="connsiteY8" fmla="*/ 84458 h 256669"/>
                    <a:gd name="connsiteX9" fmla="*/ 223397 w 256137"/>
                    <a:gd name="connsiteY9" fmla="*/ 91230 h 256669"/>
                    <a:gd name="connsiteX10" fmla="*/ 229508 w 256137"/>
                    <a:gd name="connsiteY10" fmla="*/ 110917 h 256669"/>
                    <a:gd name="connsiteX11" fmla="*/ 230910 w 256137"/>
                    <a:gd name="connsiteY11" fmla="*/ 120103 h 256669"/>
                    <a:gd name="connsiteX12" fmla="*/ 256137 w 256137"/>
                    <a:gd name="connsiteY12" fmla="*/ 120103 h 256669"/>
                    <a:gd name="connsiteX13" fmla="*/ 256137 w 256137"/>
                    <a:gd name="connsiteY13" fmla="*/ 164424 h 256669"/>
                    <a:gd name="connsiteX14" fmla="*/ 226020 w 256137"/>
                    <a:gd name="connsiteY14" fmla="*/ 164424 h 256669"/>
                    <a:gd name="connsiteX15" fmla="*/ 223397 w 256137"/>
                    <a:gd name="connsiteY15" fmla="*/ 172876 h 256669"/>
                    <a:gd name="connsiteX16" fmla="*/ 213727 w 256137"/>
                    <a:gd name="connsiteY16" fmla="*/ 190691 h 256669"/>
                    <a:gd name="connsiteX17" fmla="*/ 210440 w 256137"/>
                    <a:gd name="connsiteY17" fmla="*/ 194675 h 256669"/>
                    <a:gd name="connsiteX18" fmla="*/ 227133 w 256137"/>
                    <a:gd name="connsiteY18" fmla="*/ 212444 h 256669"/>
                    <a:gd name="connsiteX19" fmla="*/ 194831 w 256137"/>
                    <a:gd name="connsiteY19" fmla="*/ 242791 h 256669"/>
                    <a:gd name="connsiteX20" fmla="*/ 176855 w 256137"/>
                    <a:gd name="connsiteY20" fmla="*/ 223656 h 256669"/>
                    <a:gd name="connsiteX21" fmla="*/ 167584 w 256137"/>
                    <a:gd name="connsiteY21" fmla="*/ 228688 h 256669"/>
                    <a:gd name="connsiteX22" fmla="*/ 147898 w 256137"/>
                    <a:gd name="connsiteY22" fmla="*/ 234799 h 256669"/>
                    <a:gd name="connsiteX23" fmla="*/ 143685 w 256137"/>
                    <a:gd name="connsiteY23" fmla="*/ 235442 h 256669"/>
                    <a:gd name="connsiteX24" fmla="*/ 143685 w 256137"/>
                    <a:gd name="connsiteY24" fmla="*/ 256669 h 256669"/>
                    <a:gd name="connsiteX25" fmla="*/ 99364 w 256137"/>
                    <a:gd name="connsiteY25" fmla="*/ 256669 h 256669"/>
                    <a:gd name="connsiteX26" fmla="*/ 99364 w 256137"/>
                    <a:gd name="connsiteY26" fmla="*/ 232856 h 256669"/>
                    <a:gd name="connsiteX27" fmla="*/ 85938 w 256137"/>
                    <a:gd name="connsiteY27" fmla="*/ 228688 h 256669"/>
                    <a:gd name="connsiteX28" fmla="*/ 68124 w 256137"/>
                    <a:gd name="connsiteY28" fmla="*/ 219019 h 256669"/>
                    <a:gd name="connsiteX29" fmla="*/ 64251 w 256137"/>
                    <a:gd name="connsiteY29" fmla="*/ 215823 h 256669"/>
                    <a:gd name="connsiteX30" fmla="*/ 48347 w 256137"/>
                    <a:gd name="connsiteY30" fmla="*/ 230360 h 256669"/>
                    <a:gd name="connsiteX31" fmla="*/ 18446 w 256137"/>
                    <a:gd name="connsiteY31" fmla="*/ 197645 h 256669"/>
                    <a:gd name="connsiteX32" fmla="*/ 35239 w 256137"/>
                    <a:gd name="connsiteY32" fmla="*/ 182296 h 256669"/>
                    <a:gd name="connsiteX33" fmla="*/ 30126 w 256137"/>
                    <a:gd name="connsiteY33" fmla="*/ 172876 h 256669"/>
                    <a:gd name="connsiteX34" fmla="*/ 24015 w 256137"/>
                    <a:gd name="connsiteY34" fmla="*/ 153189 h 256669"/>
                    <a:gd name="connsiteX35" fmla="*/ 22646 w 256137"/>
                    <a:gd name="connsiteY35" fmla="*/ 144219 h 256669"/>
                    <a:gd name="connsiteX36" fmla="*/ 0 w 256137"/>
                    <a:gd name="connsiteY36" fmla="*/ 144219 h 256669"/>
                    <a:gd name="connsiteX37" fmla="*/ 0 w 256137"/>
                    <a:gd name="connsiteY37" fmla="*/ 99898 h 256669"/>
                    <a:gd name="connsiteX38" fmla="*/ 27435 w 256137"/>
                    <a:gd name="connsiteY38" fmla="*/ 99898 h 256669"/>
                    <a:gd name="connsiteX39" fmla="*/ 30126 w 256137"/>
                    <a:gd name="connsiteY39" fmla="*/ 91230 h 256669"/>
                    <a:gd name="connsiteX40" fmla="*/ 39796 w 256137"/>
                    <a:gd name="connsiteY40" fmla="*/ 73415 h 256669"/>
                    <a:gd name="connsiteX41" fmla="*/ 44895 w 256137"/>
                    <a:gd name="connsiteY41" fmla="*/ 67234 h 256669"/>
                    <a:gd name="connsiteX42" fmla="*/ 29386 w 256137"/>
                    <a:gd name="connsiteY42" fmla="*/ 49646 h 256669"/>
                    <a:gd name="connsiteX43" fmla="*/ 62629 w 256137"/>
                    <a:gd name="connsiteY43" fmla="*/ 20333 h 256669"/>
                    <a:gd name="connsiteX44" fmla="*/ 79170 w 256137"/>
                    <a:gd name="connsiteY44" fmla="*/ 39091 h 256669"/>
                    <a:gd name="connsiteX45" fmla="*/ 85938 w 256137"/>
                    <a:gd name="connsiteY45" fmla="*/ 35417 h 256669"/>
                    <a:gd name="connsiteX46" fmla="*/ 116038 w 256137"/>
                    <a:gd name="connsiteY46" fmla="*/ 27717 h 256669"/>
                    <a:gd name="connsiteX47" fmla="*/ 117011 w 256137"/>
                    <a:gd name="connsiteY47" fmla="*/ 27668 h 256669"/>
                    <a:gd name="connsiteX48" fmla="*/ 117011 w 256137"/>
                    <a:gd name="connsiteY48" fmla="*/ 0 h 256669"/>
                    <a:gd name="connsiteX49" fmla="*/ 126761 w 256137"/>
                    <a:gd name="connsiteY49" fmla="*/ 68823 h 256669"/>
                    <a:gd name="connsiteX50" fmla="*/ 63531 w 256137"/>
                    <a:gd name="connsiteY50" fmla="*/ 132053 h 256669"/>
                    <a:gd name="connsiteX51" fmla="*/ 126761 w 256137"/>
                    <a:gd name="connsiteY51" fmla="*/ 195283 h 256669"/>
                    <a:gd name="connsiteX52" fmla="*/ 189992 w 256137"/>
                    <a:gd name="connsiteY52" fmla="*/ 132053 h 256669"/>
                    <a:gd name="connsiteX53" fmla="*/ 126761 w 256137"/>
                    <a:gd name="connsiteY53" fmla="*/ 68823 h 25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56137" h="256669">
                      <a:moveTo>
                        <a:pt x="117011" y="0"/>
                      </a:moveTo>
                      <a:lnTo>
                        <a:pt x="162290" y="0"/>
                      </a:lnTo>
                      <a:lnTo>
                        <a:pt x="162290" y="33774"/>
                      </a:lnTo>
                      <a:lnTo>
                        <a:pt x="167584" y="35417"/>
                      </a:lnTo>
                      <a:cubicBezTo>
                        <a:pt x="173858" y="38071"/>
                        <a:pt x="179820" y="41318"/>
                        <a:pt x="185399" y="45087"/>
                      </a:cubicBezTo>
                      <a:lnTo>
                        <a:pt x="191508" y="50127"/>
                      </a:lnTo>
                      <a:lnTo>
                        <a:pt x="211019" y="31579"/>
                      </a:lnTo>
                      <a:lnTo>
                        <a:pt x="241556" y="63702"/>
                      </a:lnTo>
                      <a:lnTo>
                        <a:pt x="219721" y="84458"/>
                      </a:lnTo>
                      <a:lnTo>
                        <a:pt x="223397" y="91230"/>
                      </a:lnTo>
                      <a:cubicBezTo>
                        <a:pt x="226050" y="97504"/>
                        <a:pt x="228111" y="104089"/>
                        <a:pt x="229508" y="110917"/>
                      </a:cubicBezTo>
                      <a:lnTo>
                        <a:pt x="230910" y="120103"/>
                      </a:lnTo>
                      <a:lnTo>
                        <a:pt x="256137" y="120103"/>
                      </a:lnTo>
                      <a:lnTo>
                        <a:pt x="256137" y="164424"/>
                      </a:lnTo>
                      <a:lnTo>
                        <a:pt x="226020" y="164424"/>
                      </a:lnTo>
                      <a:lnTo>
                        <a:pt x="223397" y="172876"/>
                      </a:lnTo>
                      <a:cubicBezTo>
                        <a:pt x="220743" y="179149"/>
                        <a:pt x="217497" y="185111"/>
                        <a:pt x="213727" y="190691"/>
                      </a:cubicBezTo>
                      <a:lnTo>
                        <a:pt x="210440" y="194675"/>
                      </a:lnTo>
                      <a:lnTo>
                        <a:pt x="227133" y="212444"/>
                      </a:lnTo>
                      <a:lnTo>
                        <a:pt x="194831" y="242791"/>
                      </a:lnTo>
                      <a:lnTo>
                        <a:pt x="176855" y="223656"/>
                      </a:lnTo>
                      <a:lnTo>
                        <a:pt x="167584" y="228688"/>
                      </a:lnTo>
                      <a:cubicBezTo>
                        <a:pt x="161311" y="231342"/>
                        <a:pt x="154725" y="233402"/>
                        <a:pt x="147898" y="234799"/>
                      </a:cubicBezTo>
                      <a:lnTo>
                        <a:pt x="143685" y="235442"/>
                      </a:lnTo>
                      <a:lnTo>
                        <a:pt x="143685" y="256669"/>
                      </a:lnTo>
                      <a:lnTo>
                        <a:pt x="99364" y="256669"/>
                      </a:lnTo>
                      <a:lnTo>
                        <a:pt x="99364" y="232856"/>
                      </a:lnTo>
                      <a:lnTo>
                        <a:pt x="85938" y="228688"/>
                      </a:lnTo>
                      <a:cubicBezTo>
                        <a:pt x="79665" y="226035"/>
                        <a:pt x="73703" y="222788"/>
                        <a:pt x="68124" y="219019"/>
                      </a:cubicBezTo>
                      <a:lnTo>
                        <a:pt x="64251" y="215823"/>
                      </a:lnTo>
                      <a:lnTo>
                        <a:pt x="48347" y="230360"/>
                      </a:lnTo>
                      <a:lnTo>
                        <a:pt x="18446" y="197645"/>
                      </a:lnTo>
                      <a:lnTo>
                        <a:pt x="35239" y="182296"/>
                      </a:lnTo>
                      <a:lnTo>
                        <a:pt x="30126" y="172876"/>
                      </a:lnTo>
                      <a:cubicBezTo>
                        <a:pt x="27472" y="166602"/>
                        <a:pt x="25412" y="160017"/>
                        <a:pt x="24015" y="153189"/>
                      </a:cubicBezTo>
                      <a:lnTo>
                        <a:pt x="22646" y="144219"/>
                      </a:lnTo>
                      <a:lnTo>
                        <a:pt x="0" y="144219"/>
                      </a:lnTo>
                      <a:lnTo>
                        <a:pt x="0" y="99898"/>
                      </a:lnTo>
                      <a:lnTo>
                        <a:pt x="27435" y="99898"/>
                      </a:lnTo>
                      <a:lnTo>
                        <a:pt x="30126" y="91230"/>
                      </a:lnTo>
                      <a:cubicBezTo>
                        <a:pt x="32779" y="84956"/>
                        <a:pt x="36026" y="78995"/>
                        <a:pt x="39796" y="73415"/>
                      </a:cubicBezTo>
                      <a:lnTo>
                        <a:pt x="44895" y="67234"/>
                      </a:lnTo>
                      <a:lnTo>
                        <a:pt x="29386" y="49646"/>
                      </a:lnTo>
                      <a:lnTo>
                        <a:pt x="62629" y="20333"/>
                      </a:lnTo>
                      <a:lnTo>
                        <a:pt x="79170" y="39091"/>
                      </a:lnTo>
                      <a:lnTo>
                        <a:pt x="85938" y="35417"/>
                      </a:lnTo>
                      <a:cubicBezTo>
                        <a:pt x="95349" y="31437"/>
                        <a:pt x="105461" y="28791"/>
                        <a:pt x="116038" y="27717"/>
                      </a:cubicBezTo>
                      <a:lnTo>
                        <a:pt x="117011" y="27668"/>
                      </a:lnTo>
                      <a:lnTo>
                        <a:pt x="117011" y="0"/>
                      </a:lnTo>
                      <a:close/>
                      <a:moveTo>
                        <a:pt x="126761" y="68823"/>
                      </a:moveTo>
                      <a:cubicBezTo>
                        <a:pt x="91840" y="68823"/>
                        <a:pt x="63531" y="97132"/>
                        <a:pt x="63531" y="132053"/>
                      </a:cubicBezTo>
                      <a:cubicBezTo>
                        <a:pt x="63531" y="166974"/>
                        <a:pt x="91840" y="195283"/>
                        <a:pt x="126761" y="195283"/>
                      </a:cubicBezTo>
                      <a:cubicBezTo>
                        <a:pt x="161682" y="195283"/>
                        <a:pt x="189992" y="166974"/>
                        <a:pt x="189992" y="132053"/>
                      </a:cubicBezTo>
                      <a:cubicBezTo>
                        <a:pt x="189992" y="97132"/>
                        <a:pt x="161682" y="68823"/>
                        <a:pt x="126761" y="68823"/>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latin typeface="Arial" panose="020B0604020202020204" pitchFamily="34" charset="0"/>
                    <a:cs typeface="Arial" panose="020B0604020202020204" pitchFamily="34" charset="0"/>
                  </a:endParaRPr>
                </a:p>
              </p:txBody>
            </p:sp>
          </p:grpSp>
        </p:grpSp>
        <p:grpSp>
          <p:nvGrpSpPr>
            <p:cNvPr id="125" name="Group 124">
              <a:extLst>
                <a:ext uri="{FF2B5EF4-FFF2-40B4-BE49-F238E27FC236}">
                  <a16:creationId xmlns:a16="http://schemas.microsoft.com/office/drawing/2014/main" id="{DE16A974-6E6E-4AF5-8B24-9E4390DAB0C3}"/>
                </a:ext>
              </a:extLst>
            </p:cNvPr>
            <p:cNvGrpSpPr/>
            <p:nvPr/>
          </p:nvGrpSpPr>
          <p:grpSpPr>
            <a:xfrm>
              <a:off x="8997780" y="3755850"/>
              <a:ext cx="501530" cy="500009"/>
              <a:chOff x="8997780" y="3755850"/>
              <a:chExt cx="501530" cy="500009"/>
            </a:xfrm>
          </p:grpSpPr>
          <p:sp>
            <p:nvSpPr>
              <p:cNvPr id="178" name="Oval 177">
                <a:extLst>
                  <a:ext uri="{FF2B5EF4-FFF2-40B4-BE49-F238E27FC236}">
                    <a16:creationId xmlns:a16="http://schemas.microsoft.com/office/drawing/2014/main" id="{82EADEFC-88E6-4A44-89FA-BE7E94922B42}"/>
                  </a:ext>
                </a:extLst>
              </p:cNvPr>
              <p:cNvSpPr/>
              <p:nvPr/>
            </p:nvSpPr>
            <p:spPr>
              <a:xfrm>
                <a:off x="8997780" y="3755850"/>
                <a:ext cx="501530" cy="500009"/>
              </a:xfrm>
              <a:prstGeom prst="ellipse">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9" name="Freeform: Shape 178">
                <a:extLst>
                  <a:ext uri="{FF2B5EF4-FFF2-40B4-BE49-F238E27FC236}">
                    <a16:creationId xmlns:a16="http://schemas.microsoft.com/office/drawing/2014/main" id="{143A6082-3ABD-4AAA-B257-55AD18912F39}"/>
                  </a:ext>
                </a:extLst>
              </p:cNvPr>
              <p:cNvSpPr/>
              <p:nvPr/>
            </p:nvSpPr>
            <p:spPr>
              <a:xfrm>
                <a:off x="9137325" y="3896908"/>
                <a:ext cx="222440" cy="217892"/>
              </a:xfrm>
              <a:custGeom>
                <a:avLst/>
                <a:gdLst>
                  <a:gd name="connsiteX0" fmla="*/ 321731 w 500493"/>
                  <a:gd name="connsiteY0" fmla="*/ 191311 h 490260"/>
                  <a:gd name="connsiteX1" fmla="*/ 423532 w 500493"/>
                  <a:gd name="connsiteY1" fmla="*/ 192204 h 490260"/>
                  <a:gd name="connsiteX2" fmla="*/ 500493 w 500493"/>
                  <a:gd name="connsiteY2" fmla="*/ 259298 h 490260"/>
                  <a:gd name="connsiteX3" fmla="*/ 499778 w 500493"/>
                  <a:gd name="connsiteY3" fmla="*/ 484259 h 490260"/>
                  <a:gd name="connsiteX4" fmla="*/ 445262 w 500493"/>
                  <a:gd name="connsiteY4" fmla="*/ 483717 h 490260"/>
                  <a:gd name="connsiteX5" fmla="*/ 444869 w 500493"/>
                  <a:gd name="connsiteY5" fmla="*/ 265218 h 490260"/>
                  <a:gd name="connsiteX6" fmla="*/ 405772 w 500493"/>
                  <a:gd name="connsiteY6" fmla="*/ 266845 h 490260"/>
                  <a:gd name="connsiteX7" fmla="*/ 406142 w 500493"/>
                  <a:gd name="connsiteY7" fmla="*/ 488206 h 490260"/>
                  <a:gd name="connsiteX8" fmla="*/ 321731 w 500493"/>
                  <a:gd name="connsiteY8" fmla="*/ 490260 h 490260"/>
                  <a:gd name="connsiteX9" fmla="*/ 237321 w 500493"/>
                  <a:gd name="connsiteY9" fmla="*/ 488206 h 490260"/>
                  <a:gd name="connsiteX10" fmla="*/ 237690 w 500493"/>
                  <a:gd name="connsiteY10" fmla="*/ 266845 h 490260"/>
                  <a:gd name="connsiteX11" fmla="*/ 198593 w 500493"/>
                  <a:gd name="connsiteY11" fmla="*/ 265218 h 490260"/>
                  <a:gd name="connsiteX12" fmla="*/ 198200 w 500493"/>
                  <a:gd name="connsiteY12" fmla="*/ 483717 h 490260"/>
                  <a:gd name="connsiteX13" fmla="*/ 143684 w 500493"/>
                  <a:gd name="connsiteY13" fmla="*/ 484259 h 490260"/>
                  <a:gd name="connsiteX14" fmla="*/ 142969 w 500493"/>
                  <a:gd name="connsiteY14" fmla="*/ 259298 h 490260"/>
                  <a:gd name="connsiteX15" fmla="*/ 219930 w 500493"/>
                  <a:gd name="connsiteY15" fmla="*/ 192204 h 490260"/>
                  <a:gd name="connsiteX16" fmla="*/ 73464 w 500493"/>
                  <a:gd name="connsiteY16" fmla="*/ 26057 h 490260"/>
                  <a:gd name="connsiteX17" fmla="*/ 89554 w 500493"/>
                  <a:gd name="connsiteY17" fmla="*/ 94279 h 490260"/>
                  <a:gd name="connsiteX18" fmla="*/ 89886 w 500493"/>
                  <a:gd name="connsiteY18" fmla="*/ 38404 h 490260"/>
                  <a:gd name="connsiteX19" fmla="*/ 73464 w 500493"/>
                  <a:gd name="connsiteY19" fmla="*/ 26057 h 490260"/>
                  <a:gd name="connsiteX20" fmla="*/ 78986 w 500493"/>
                  <a:gd name="connsiteY20" fmla="*/ 437 h 490260"/>
                  <a:gd name="connsiteX21" fmla="*/ 127368 w 500493"/>
                  <a:gd name="connsiteY21" fmla="*/ 5523 h 490260"/>
                  <a:gd name="connsiteX22" fmla="*/ 158973 w 500493"/>
                  <a:gd name="connsiteY22" fmla="*/ 98502 h 490260"/>
                  <a:gd name="connsiteX23" fmla="*/ 209506 w 500493"/>
                  <a:gd name="connsiteY23" fmla="*/ 157801 h 490260"/>
                  <a:gd name="connsiteX24" fmla="*/ 132496 w 500493"/>
                  <a:gd name="connsiteY24" fmla="*/ 113075 h 490260"/>
                  <a:gd name="connsiteX25" fmla="*/ 39125 w 500493"/>
                  <a:gd name="connsiteY25" fmla="*/ 109824 h 490260"/>
                  <a:gd name="connsiteX26" fmla="*/ 33819 w 500493"/>
                  <a:gd name="connsiteY26" fmla="*/ 13119 h 490260"/>
                  <a:gd name="connsiteX27" fmla="*/ 78986 w 500493"/>
                  <a:gd name="connsiteY27" fmla="*/ 437 h 490260"/>
                  <a:gd name="connsiteX28" fmla="*/ 321731 w 500493"/>
                  <a:gd name="connsiteY28" fmla="*/ 0 h 490260"/>
                  <a:gd name="connsiteX29" fmla="*/ 403058 w 500493"/>
                  <a:gd name="connsiteY29" fmla="*/ 81327 h 490260"/>
                  <a:gd name="connsiteX30" fmla="*/ 321731 w 500493"/>
                  <a:gd name="connsiteY30" fmla="*/ 162654 h 490260"/>
                  <a:gd name="connsiteX31" fmla="*/ 240404 w 500493"/>
                  <a:gd name="connsiteY31" fmla="*/ 81327 h 490260"/>
                  <a:gd name="connsiteX32" fmla="*/ 321731 w 500493"/>
                  <a:gd name="connsiteY32" fmla="*/ 0 h 49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0493" h="490260">
                    <a:moveTo>
                      <a:pt x="321731" y="191311"/>
                    </a:moveTo>
                    <a:lnTo>
                      <a:pt x="423532" y="192204"/>
                    </a:lnTo>
                    <a:cubicBezTo>
                      <a:pt x="453132" y="190888"/>
                      <a:pt x="497608" y="211995"/>
                      <a:pt x="500493" y="259298"/>
                    </a:cubicBezTo>
                    <a:cubicBezTo>
                      <a:pt x="500255" y="334285"/>
                      <a:pt x="500016" y="409272"/>
                      <a:pt x="499778" y="484259"/>
                    </a:cubicBezTo>
                    <a:lnTo>
                      <a:pt x="445262" y="483717"/>
                    </a:lnTo>
                    <a:cubicBezTo>
                      <a:pt x="444893" y="411122"/>
                      <a:pt x="445239" y="337812"/>
                      <a:pt x="444869" y="265218"/>
                    </a:cubicBezTo>
                    <a:lnTo>
                      <a:pt x="405772" y="266845"/>
                    </a:lnTo>
                    <a:cubicBezTo>
                      <a:pt x="405895" y="340632"/>
                      <a:pt x="406018" y="414419"/>
                      <a:pt x="406142" y="488206"/>
                    </a:cubicBezTo>
                    <a:lnTo>
                      <a:pt x="321731" y="490260"/>
                    </a:lnTo>
                    <a:lnTo>
                      <a:pt x="237321" y="488206"/>
                    </a:lnTo>
                    <a:cubicBezTo>
                      <a:pt x="237444" y="414419"/>
                      <a:pt x="237567" y="340632"/>
                      <a:pt x="237690" y="266845"/>
                    </a:cubicBezTo>
                    <a:lnTo>
                      <a:pt x="198593" y="265218"/>
                    </a:lnTo>
                    <a:cubicBezTo>
                      <a:pt x="198223" y="337812"/>
                      <a:pt x="198569" y="411122"/>
                      <a:pt x="198200" y="483717"/>
                    </a:cubicBezTo>
                    <a:lnTo>
                      <a:pt x="143684" y="484259"/>
                    </a:lnTo>
                    <a:cubicBezTo>
                      <a:pt x="143446" y="409272"/>
                      <a:pt x="143207" y="334285"/>
                      <a:pt x="142969" y="259298"/>
                    </a:cubicBezTo>
                    <a:cubicBezTo>
                      <a:pt x="145854" y="211995"/>
                      <a:pt x="190330" y="190888"/>
                      <a:pt x="219930" y="192204"/>
                    </a:cubicBezTo>
                    <a:close/>
                    <a:moveTo>
                      <a:pt x="73464" y="26057"/>
                    </a:moveTo>
                    <a:cubicBezTo>
                      <a:pt x="54839" y="25140"/>
                      <a:pt x="37254" y="55855"/>
                      <a:pt x="89554" y="94279"/>
                    </a:cubicBezTo>
                    <a:cubicBezTo>
                      <a:pt x="159287" y="43047"/>
                      <a:pt x="106438" y="5852"/>
                      <a:pt x="89886" y="38404"/>
                    </a:cubicBezTo>
                    <a:cubicBezTo>
                      <a:pt x="85996" y="30183"/>
                      <a:pt x="79672" y="26363"/>
                      <a:pt x="73464" y="26057"/>
                    </a:cubicBezTo>
                    <a:close/>
                    <a:moveTo>
                      <a:pt x="78986" y="437"/>
                    </a:moveTo>
                    <a:cubicBezTo>
                      <a:pt x="95204" y="-879"/>
                      <a:pt x="111958" y="765"/>
                      <a:pt x="127368" y="5523"/>
                    </a:cubicBezTo>
                    <a:cubicBezTo>
                      <a:pt x="180901" y="22052"/>
                      <a:pt x="196544" y="68072"/>
                      <a:pt x="158973" y="98502"/>
                    </a:cubicBezTo>
                    <a:lnTo>
                      <a:pt x="209506" y="157801"/>
                    </a:lnTo>
                    <a:lnTo>
                      <a:pt x="132496" y="113075"/>
                    </a:lnTo>
                    <a:cubicBezTo>
                      <a:pt x="102920" y="123790"/>
                      <a:pt x="66885" y="122536"/>
                      <a:pt x="39125" y="109824"/>
                    </a:cubicBezTo>
                    <a:cubicBezTo>
                      <a:pt x="-10741" y="86990"/>
                      <a:pt x="-13410" y="38344"/>
                      <a:pt x="33819" y="13119"/>
                    </a:cubicBezTo>
                    <a:cubicBezTo>
                      <a:pt x="47086" y="6032"/>
                      <a:pt x="62768" y="1754"/>
                      <a:pt x="78986" y="437"/>
                    </a:cubicBezTo>
                    <a:close/>
                    <a:moveTo>
                      <a:pt x="321731" y="0"/>
                    </a:moveTo>
                    <a:cubicBezTo>
                      <a:pt x="366647" y="0"/>
                      <a:pt x="403058" y="36411"/>
                      <a:pt x="403058" y="81327"/>
                    </a:cubicBezTo>
                    <a:cubicBezTo>
                      <a:pt x="403058" y="126243"/>
                      <a:pt x="366647" y="162654"/>
                      <a:pt x="321731" y="162654"/>
                    </a:cubicBezTo>
                    <a:cubicBezTo>
                      <a:pt x="276815" y="162654"/>
                      <a:pt x="240404" y="126243"/>
                      <a:pt x="240404" y="81327"/>
                    </a:cubicBezTo>
                    <a:cubicBezTo>
                      <a:pt x="240404" y="36411"/>
                      <a:pt x="276815" y="0"/>
                      <a:pt x="3217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sz="1400">
                  <a:latin typeface="Arial" panose="020B0604020202020204" pitchFamily="34" charset="0"/>
                  <a:cs typeface="Arial" panose="020B0604020202020204" pitchFamily="34" charset="0"/>
                </a:endParaRPr>
              </a:p>
            </p:txBody>
          </p:sp>
        </p:grpSp>
        <p:grpSp>
          <p:nvGrpSpPr>
            <p:cNvPr id="126" name="Group 125">
              <a:extLst>
                <a:ext uri="{FF2B5EF4-FFF2-40B4-BE49-F238E27FC236}">
                  <a16:creationId xmlns:a16="http://schemas.microsoft.com/office/drawing/2014/main" id="{A2D6FD6A-7BC5-48F5-8CB8-81A675632B23}"/>
                </a:ext>
              </a:extLst>
            </p:cNvPr>
            <p:cNvGrpSpPr/>
            <p:nvPr/>
          </p:nvGrpSpPr>
          <p:grpSpPr>
            <a:xfrm>
              <a:off x="7641289" y="5189174"/>
              <a:ext cx="675986" cy="679360"/>
              <a:chOff x="7641289" y="5189174"/>
              <a:chExt cx="675986" cy="679360"/>
            </a:xfrm>
          </p:grpSpPr>
          <p:sp>
            <p:nvSpPr>
              <p:cNvPr id="153" name="Oval 152">
                <a:extLst>
                  <a:ext uri="{FF2B5EF4-FFF2-40B4-BE49-F238E27FC236}">
                    <a16:creationId xmlns:a16="http://schemas.microsoft.com/office/drawing/2014/main" id="{C6299F31-B394-44DB-9009-EA78F29A317D}"/>
                  </a:ext>
                </a:extLst>
              </p:cNvPr>
              <p:cNvSpPr/>
              <p:nvPr/>
            </p:nvSpPr>
            <p:spPr>
              <a:xfrm>
                <a:off x="7641289" y="5189174"/>
                <a:ext cx="675986" cy="679360"/>
              </a:xfrm>
              <a:prstGeom prst="ellipse">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54" name="Group 153">
                <a:extLst>
                  <a:ext uri="{FF2B5EF4-FFF2-40B4-BE49-F238E27FC236}">
                    <a16:creationId xmlns:a16="http://schemas.microsoft.com/office/drawing/2014/main" id="{254E4A7B-15DA-40D1-8428-8C62813CCB71}"/>
                  </a:ext>
                </a:extLst>
              </p:cNvPr>
              <p:cNvGrpSpPr/>
              <p:nvPr/>
            </p:nvGrpSpPr>
            <p:grpSpPr>
              <a:xfrm>
                <a:off x="7744839" y="5294411"/>
                <a:ext cx="468886" cy="468886"/>
                <a:chOff x="5696381" y="1218265"/>
                <a:chExt cx="619446" cy="619445"/>
              </a:xfrm>
              <a:solidFill>
                <a:schemeClr val="bg2"/>
              </a:solidFill>
            </p:grpSpPr>
            <p:sp>
              <p:nvSpPr>
                <p:cNvPr id="155" name="Oval 154">
                  <a:extLst>
                    <a:ext uri="{FF2B5EF4-FFF2-40B4-BE49-F238E27FC236}">
                      <a16:creationId xmlns:a16="http://schemas.microsoft.com/office/drawing/2014/main" id="{CA57FA86-0E30-4060-9EBA-4EB580840267}"/>
                    </a:ext>
                  </a:extLst>
                </p:cNvPr>
                <p:cNvSpPr/>
                <p:nvPr/>
              </p:nvSpPr>
              <p:spPr>
                <a:xfrm>
                  <a:off x="5909201" y="1431086"/>
                  <a:ext cx="193805" cy="1938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dirty="0">
                    <a:latin typeface="Arial" panose="020B0604020202020204" pitchFamily="34" charset="0"/>
                    <a:cs typeface="Arial" panose="020B0604020202020204" pitchFamily="34" charset="0"/>
                  </a:endParaRPr>
                </a:p>
              </p:txBody>
            </p:sp>
            <p:grpSp>
              <p:nvGrpSpPr>
                <p:cNvPr id="156" name="Group 155">
                  <a:extLst>
                    <a:ext uri="{FF2B5EF4-FFF2-40B4-BE49-F238E27FC236}">
                      <a16:creationId xmlns:a16="http://schemas.microsoft.com/office/drawing/2014/main" id="{F101C094-EA7F-4EA1-BD16-3DD744AB7460}"/>
                    </a:ext>
                  </a:extLst>
                </p:cNvPr>
                <p:cNvGrpSpPr/>
                <p:nvPr/>
              </p:nvGrpSpPr>
              <p:grpSpPr>
                <a:xfrm>
                  <a:off x="5959652" y="1218265"/>
                  <a:ext cx="92904" cy="396505"/>
                  <a:chOff x="8547017" y="2400682"/>
                  <a:chExt cx="99135" cy="423100"/>
                </a:xfrm>
                <a:grpFill/>
              </p:grpSpPr>
              <p:sp>
                <p:nvSpPr>
                  <p:cNvPr id="176" name="Oval 175">
                    <a:extLst>
                      <a:ext uri="{FF2B5EF4-FFF2-40B4-BE49-F238E27FC236}">
                        <a16:creationId xmlns:a16="http://schemas.microsoft.com/office/drawing/2014/main" id="{3045B0AE-E9B7-4301-9B26-FE4C5E8E6C54}"/>
                      </a:ext>
                    </a:extLst>
                  </p:cNvPr>
                  <p:cNvSpPr/>
                  <p:nvPr/>
                </p:nvSpPr>
                <p:spPr>
                  <a:xfrm>
                    <a:off x="8547017" y="2400682"/>
                    <a:ext cx="99135" cy="991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latin typeface="Arial" panose="020B0604020202020204" pitchFamily="34" charset="0"/>
                      <a:cs typeface="Arial" panose="020B0604020202020204" pitchFamily="34" charset="0"/>
                    </a:endParaRPr>
                  </a:p>
                </p:txBody>
              </p:sp>
              <p:cxnSp>
                <p:nvCxnSpPr>
                  <p:cNvPr id="177" name="Straight Arrow Connector 176">
                    <a:extLst>
                      <a:ext uri="{FF2B5EF4-FFF2-40B4-BE49-F238E27FC236}">
                        <a16:creationId xmlns:a16="http://schemas.microsoft.com/office/drawing/2014/main" id="{C20B3B45-E610-493D-B31A-1D9BA9D38399}"/>
                      </a:ext>
                    </a:extLst>
                  </p:cNvPr>
                  <p:cNvCxnSpPr>
                    <a:cxnSpLocks/>
                  </p:cNvCxnSpPr>
                  <p:nvPr/>
                </p:nvCxnSpPr>
                <p:spPr>
                  <a:xfrm flipV="1">
                    <a:off x="8596584" y="2499782"/>
                    <a:ext cx="0" cy="324000"/>
                  </a:xfrm>
                  <a:prstGeom prst="straightConnector1">
                    <a:avLst/>
                  </a:prstGeom>
                  <a:grpFill/>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7" name="Group 156">
                  <a:extLst>
                    <a:ext uri="{FF2B5EF4-FFF2-40B4-BE49-F238E27FC236}">
                      <a16:creationId xmlns:a16="http://schemas.microsoft.com/office/drawing/2014/main" id="{42E23809-2379-4B52-A80E-97DFC55878AE}"/>
                    </a:ext>
                  </a:extLst>
                </p:cNvPr>
                <p:cNvGrpSpPr/>
                <p:nvPr/>
              </p:nvGrpSpPr>
              <p:grpSpPr>
                <a:xfrm>
                  <a:off x="5959652" y="1408877"/>
                  <a:ext cx="92904" cy="428833"/>
                  <a:chOff x="8547017" y="2727813"/>
                  <a:chExt cx="99135" cy="457597"/>
                </a:xfrm>
                <a:grpFill/>
              </p:grpSpPr>
              <p:sp>
                <p:nvSpPr>
                  <p:cNvPr id="174" name="Oval 173">
                    <a:extLst>
                      <a:ext uri="{FF2B5EF4-FFF2-40B4-BE49-F238E27FC236}">
                        <a16:creationId xmlns:a16="http://schemas.microsoft.com/office/drawing/2014/main" id="{42C72ADD-EFBF-4DC2-B2A5-EF6FDA171FA8}"/>
                      </a:ext>
                    </a:extLst>
                  </p:cNvPr>
                  <p:cNvSpPr/>
                  <p:nvPr/>
                </p:nvSpPr>
                <p:spPr>
                  <a:xfrm>
                    <a:off x="8547017" y="3086275"/>
                    <a:ext cx="99135" cy="991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latin typeface="Arial" panose="020B0604020202020204" pitchFamily="34" charset="0"/>
                      <a:cs typeface="Arial" panose="020B0604020202020204" pitchFamily="34" charset="0"/>
                    </a:endParaRPr>
                  </a:p>
                </p:txBody>
              </p:sp>
              <p:cxnSp>
                <p:nvCxnSpPr>
                  <p:cNvPr id="175" name="Straight Arrow Connector 174">
                    <a:extLst>
                      <a:ext uri="{FF2B5EF4-FFF2-40B4-BE49-F238E27FC236}">
                        <a16:creationId xmlns:a16="http://schemas.microsoft.com/office/drawing/2014/main" id="{51D27D16-3905-4C0A-ABD6-735CDD6F208A}"/>
                      </a:ext>
                    </a:extLst>
                  </p:cNvPr>
                  <p:cNvCxnSpPr>
                    <a:cxnSpLocks/>
                  </p:cNvCxnSpPr>
                  <p:nvPr/>
                </p:nvCxnSpPr>
                <p:spPr>
                  <a:xfrm>
                    <a:off x="8596584" y="2727813"/>
                    <a:ext cx="0" cy="360000"/>
                  </a:xfrm>
                  <a:prstGeom prst="straightConnector1">
                    <a:avLst/>
                  </a:prstGeom>
                  <a:grpFill/>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8" name="Group 157">
                  <a:extLst>
                    <a:ext uri="{FF2B5EF4-FFF2-40B4-BE49-F238E27FC236}">
                      <a16:creationId xmlns:a16="http://schemas.microsoft.com/office/drawing/2014/main" id="{A2F5DE84-F5F5-4EF5-AA38-FA6226D934C9}"/>
                    </a:ext>
                  </a:extLst>
                </p:cNvPr>
                <p:cNvGrpSpPr/>
                <p:nvPr/>
              </p:nvGrpSpPr>
              <p:grpSpPr>
                <a:xfrm rot="2700000">
                  <a:off x="6038473" y="1250914"/>
                  <a:ext cx="92904" cy="396505"/>
                  <a:chOff x="8547017" y="2400682"/>
                  <a:chExt cx="99135" cy="423100"/>
                </a:xfrm>
                <a:grpFill/>
              </p:grpSpPr>
              <p:sp>
                <p:nvSpPr>
                  <p:cNvPr id="172" name="Oval 171">
                    <a:extLst>
                      <a:ext uri="{FF2B5EF4-FFF2-40B4-BE49-F238E27FC236}">
                        <a16:creationId xmlns:a16="http://schemas.microsoft.com/office/drawing/2014/main" id="{563C92A6-345B-4689-9824-0143E04B9F0B}"/>
                      </a:ext>
                    </a:extLst>
                  </p:cNvPr>
                  <p:cNvSpPr/>
                  <p:nvPr/>
                </p:nvSpPr>
                <p:spPr>
                  <a:xfrm>
                    <a:off x="8547017" y="2400682"/>
                    <a:ext cx="99135" cy="991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latin typeface="Arial" panose="020B0604020202020204" pitchFamily="34" charset="0"/>
                      <a:cs typeface="Arial" panose="020B0604020202020204" pitchFamily="34" charset="0"/>
                    </a:endParaRPr>
                  </a:p>
                </p:txBody>
              </p:sp>
              <p:cxnSp>
                <p:nvCxnSpPr>
                  <p:cNvPr id="173" name="Straight Arrow Connector 172">
                    <a:extLst>
                      <a:ext uri="{FF2B5EF4-FFF2-40B4-BE49-F238E27FC236}">
                        <a16:creationId xmlns:a16="http://schemas.microsoft.com/office/drawing/2014/main" id="{7F805206-6509-430F-A82E-9C2C160859BB}"/>
                      </a:ext>
                    </a:extLst>
                  </p:cNvPr>
                  <p:cNvCxnSpPr>
                    <a:cxnSpLocks/>
                  </p:cNvCxnSpPr>
                  <p:nvPr/>
                </p:nvCxnSpPr>
                <p:spPr>
                  <a:xfrm flipV="1">
                    <a:off x="8596584" y="2499782"/>
                    <a:ext cx="0" cy="324000"/>
                  </a:xfrm>
                  <a:prstGeom prst="straightConnector1">
                    <a:avLst/>
                  </a:prstGeom>
                  <a:grpFill/>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9" name="Group 158">
                  <a:extLst>
                    <a:ext uri="{FF2B5EF4-FFF2-40B4-BE49-F238E27FC236}">
                      <a16:creationId xmlns:a16="http://schemas.microsoft.com/office/drawing/2014/main" id="{2BA20AA3-57FD-455C-BA53-59D051A33C6E}"/>
                    </a:ext>
                  </a:extLst>
                </p:cNvPr>
                <p:cNvGrpSpPr/>
                <p:nvPr/>
              </p:nvGrpSpPr>
              <p:grpSpPr>
                <a:xfrm rot="2700000">
                  <a:off x="5892260" y="1380963"/>
                  <a:ext cx="92904" cy="428834"/>
                  <a:chOff x="8547017" y="2727813"/>
                  <a:chExt cx="99135" cy="457597"/>
                </a:xfrm>
                <a:grpFill/>
              </p:grpSpPr>
              <p:sp>
                <p:nvSpPr>
                  <p:cNvPr id="170" name="Oval 169">
                    <a:extLst>
                      <a:ext uri="{FF2B5EF4-FFF2-40B4-BE49-F238E27FC236}">
                        <a16:creationId xmlns:a16="http://schemas.microsoft.com/office/drawing/2014/main" id="{5219BC56-1D8A-4107-9652-17FCD2ACD367}"/>
                      </a:ext>
                    </a:extLst>
                  </p:cNvPr>
                  <p:cNvSpPr/>
                  <p:nvPr/>
                </p:nvSpPr>
                <p:spPr>
                  <a:xfrm>
                    <a:off x="8547017" y="3086275"/>
                    <a:ext cx="99135" cy="991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latin typeface="Arial" panose="020B0604020202020204" pitchFamily="34" charset="0"/>
                      <a:cs typeface="Arial" panose="020B0604020202020204" pitchFamily="34" charset="0"/>
                    </a:endParaRPr>
                  </a:p>
                </p:txBody>
              </p:sp>
              <p:cxnSp>
                <p:nvCxnSpPr>
                  <p:cNvPr id="171" name="Straight Arrow Connector 170">
                    <a:extLst>
                      <a:ext uri="{FF2B5EF4-FFF2-40B4-BE49-F238E27FC236}">
                        <a16:creationId xmlns:a16="http://schemas.microsoft.com/office/drawing/2014/main" id="{5B672567-92D2-4D7A-8C42-4B6D63AEE0B1}"/>
                      </a:ext>
                    </a:extLst>
                  </p:cNvPr>
                  <p:cNvCxnSpPr>
                    <a:cxnSpLocks/>
                  </p:cNvCxnSpPr>
                  <p:nvPr/>
                </p:nvCxnSpPr>
                <p:spPr>
                  <a:xfrm>
                    <a:off x="8596584" y="2727813"/>
                    <a:ext cx="0" cy="360000"/>
                  </a:xfrm>
                  <a:prstGeom prst="straightConnector1">
                    <a:avLst/>
                  </a:prstGeom>
                  <a:grpFill/>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0" name="Group 159">
                  <a:extLst>
                    <a:ext uri="{FF2B5EF4-FFF2-40B4-BE49-F238E27FC236}">
                      <a16:creationId xmlns:a16="http://schemas.microsoft.com/office/drawing/2014/main" id="{C7B88348-A44D-45AA-A40C-5E1826624481}"/>
                    </a:ext>
                  </a:extLst>
                </p:cNvPr>
                <p:cNvGrpSpPr/>
                <p:nvPr/>
              </p:nvGrpSpPr>
              <p:grpSpPr>
                <a:xfrm rot="8100000">
                  <a:off x="6038473" y="1408557"/>
                  <a:ext cx="92904" cy="396505"/>
                  <a:chOff x="8547017" y="2400682"/>
                  <a:chExt cx="99135" cy="423100"/>
                </a:xfrm>
                <a:grpFill/>
              </p:grpSpPr>
              <p:sp>
                <p:nvSpPr>
                  <p:cNvPr id="168" name="Oval 167">
                    <a:extLst>
                      <a:ext uri="{FF2B5EF4-FFF2-40B4-BE49-F238E27FC236}">
                        <a16:creationId xmlns:a16="http://schemas.microsoft.com/office/drawing/2014/main" id="{F288B5F5-823C-4A73-97D6-A9A935E7A56A}"/>
                      </a:ext>
                    </a:extLst>
                  </p:cNvPr>
                  <p:cNvSpPr/>
                  <p:nvPr/>
                </p:nvSpPr>
                <p:spPr>
                  <a:xfrm>
                    <a:off x="8547017" y="2400682"/>
                    <a:ext cx="99135" cy="991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latin typeface="Arial" panose="020B0604020202020204" pitchFamily="34" charset="0"/>
                      <a:cs typeface="Arial" panose="020B0604020202020204" pitchFamily="34" charset="0"/>
                    </a:endParaRPr>
                  </a:p>
                </p:txBody>
              </p:sp>
              <p:cxnSp>
                <p:nvCxnSpPr>
                  <p:cNvPr id="169" name="Straight Arrow Connector 168">
                    <a:extLst>
                      <a:ext uri="{FF2B5EF4-FFF2-40B4-BE49-F238E27FC236}">
                        <a16:creationId xmlns:a16="http://schemas.microsoft.com/office/drawing/2014/main" id="{124F026C-45B2-4FE5-A748-5A9AD9763799}"/>
                      </a:ext>
                    </a:extLst>
                  </p:cNvPr>
                  <p:cNvCxnSpPr>
                    <a:cxnSpLocks/>
                  </p:cNvCxnSpPr>
                  <p:nvPr/>
                </p:nvCxnSpPr>
                <p:spPr>
                  <a:xfrm flipV="1">
                    <a:off x="8596584" y="2499782"/>
                    <a:ext cx="0" cy="324000"/>
                  </a:xfrm>
                  <a:prstGeom prst="straightConnector1">
                    <a:avLst/>
                  </a:prstGeom>
                  <a:grpFill/>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1" name="Group 160">
                  <a:extLst>
                    <a:ext uri="{FF2B5EF4-FFF2-40B4-BE49-F238E27FC236}">
                      <a16:creationId xmlns:a16="http://schemas.microsoft.com/office/drawing/2014/main" id="{7208953D-121F-4C3F-B24D-ABFD22BF9BA8}"/>
                    </a:ext>
                  </a:extLst>
                </p:cNvPr>
                <p:cNvGrpSpPr/>
                <p:nvPr/>
              </p:nvGrpSpPr>
              <p:grpSpPr>
                <a:xfrm rot="8100000">
                  <a:off x="5892261" y="1246179"/>
                  <a:ext cx="92904" cy="428833"/>
                  <a:chOff x="8547017" y="2727813"/>
                  <a:chExt cx="99135" cy="457597"/>
                </a:xfrm>
                <a:grpFill/>
              </p:grpSpPr>
              <p:sp>
                <p:nvSpPr>
                  <p:cNvPr id="166" name="Oval 165">
                    <a:extLst>
                      <a:ext uri="{FF2B5EF4-FFF2-40B4-BE49-F238E27FC236}">
                        <a16:creationId xmlns:a16="http://schemas.microsoft.com/office/drawing/2014/main" id="{24A24B57-A913-45F8-82DA-3A871CFE4418}"/>
                      </a:ext>
                    </a:extLst>
                  </p:cNvPr>
                  <p:cNvSpPr/>
                  <p:nvPr/>
                </p:nvSpPr>
                <p:spPr>
                  <a:xfrm>
                    <a:off x="8547017" y="3086275"/>
                    <a:ext cx="99135" cy="991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latin typeface="Arial" panose="020B0604020202020204" pitchFamily="34" charset="0"/>
                      <a:cs typeface="Arial" panose="020B0604020202020204" pitchFamily="34" charset="0"/>
                    </a:endParaRPr>
                  </a:p>
                </p:txBody>
              </p:sp>
              <p:cxnSp>
                <p:nvCxnSpPr>
                  <p:cNvPr id="167" name="Straight Arrow Connector 166">
                    <a:extLst>
                      <a:ext uri="{FF2B5EF4-FFF2-40B4-BE49-F238E27FC236}">
                        <a16:creationId xmlns:a16="http://schemas.microsoft.com/office/drawing/2014/main" id="{C99CEAC5-2CE2-4DE3-A7A0-82D4B5FDF415}"/>
                      </a:ext>
                    </a:extLst>
                  </p:cNvPr>
                  <p:cNvCxnSpPr>
                    <a:cxnSpLocks/>
                  </p:cNvCxnSpPr>
                  <p:nvPr/>
                </p:nvCxnSpPr>
                <p:spPr>
                  <a:xfrm>
                    <a:off x="8596584" y="2727813"/>
                    <a:ext cx="0" cy="360000"/>
                  </a:xfrm>
                  <a:prstGeom prst="straightConnector1">
                    <a:avLst/>
                  </a:prstGeom>
                  <a:grpFill/>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162" name="Oval 161">
                  <a:extLst>
                    <a:ext uri="{FF2B5EF4-FFF2-40B4-BE49-F238E27FC236}">
                      <a16:creationId xmlns:a16="http://schemas.microsoft.com/office/drawing/2014/main" id="{B80BFD50-4469-4B04-8A7A-11DC45537E0C}"/>
                    </a:ext>
                  </a:extLst>
                </p:cNvPr>
                <p:cNvSpPr/>
                <p:nvPr/>
              </p:nvSpPr>
              <p:spPr>
                <a:xfrm rot="16200000">
                  <a:off x="5696381" y="1481536"/>
                  <a:ext cx="92904" cy="929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latin typeface="Arial" panose="020B0604020202020204" pitchFamily="34" charset="0"/>
                    <a:cs typeface="Arial" panose="020B0604020202020204" pitchFamily="34" charset="0"/>
                  </a:endParaRPr>
                </a:p>
              </p:txBody>
            </p:sp>
            <p:cxnSp>
              <p:nvCxnSpPr>
                <p:cNvPr id="163" name="Straight Arrow Connector 162">
                  <a:extLst>
                    <a:ext uri="{FF2B5EF4-FFF2-40B4-BE49-F238E27FC236}">
                      <a16:creationId xmlns:a16="http://schemas.microsoft.com/office/drawing/2014/main" id="{FE2599DE-3C28-44DB-8C35-EFC0F3D6647A}"/>
                    </a:ext>
                  </a:extLst>
                </p:cNvPr>
                <p:cNvCxnSpPr>
                  <a:cxnSpLocks/>
                </p:cNvCxnSpPr>
                <p:nvPr/>
              </p:nvCxnSpPr>
              <p:spPr>
                <a:xfrm rot="16200000" flipV="1">
                  <a:off x="5941069" y="1376171"/>
                  <a:ext cx="0" cy="303634"/>
                </a:xfrm>
                <a:prstGeom prst="straightConnector1">
                  <a:avLst/>
                </a:prstGeom>
                <a:grpFill/>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64" name="Oval 163">
                  <a:extLst>
                    <a:ext uri="{FF2B5EF4-FFF2-40B4-BE49-F238E27FC236}">
                      <a16:creationId xmlns:a16="http://schemas.microsoft.com/office/drawing/2014/main" id="{64E36F7C-1991-4E22-9A6C-555D28E1E991}"/>
                    </a:ext>
                  </a:extLst>
                </p:cNvPr>
                <p:cNvSpPr/>
                <p:nvPr/>
              </p:nvSpPr>
              <p:spPr>
                <a:xfrm rot="16200000">
                  <a:off x="6222923" y="1481536"/>
                  <a:ext cx="92904" cy="929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latin typeface="Arial" panose="020B0604020202020204" pitchFamily="34" charset="0"/>
                    <a:cs typeface="Arial" panose="020B0604020202020204" pitchFamily="34" charset="0"/>
                  </a:endParaRPr>
                </a:p>
              </p:txBody>
            </p:sp>
            <p:cxnSp>
              <p:nvCxnSpPr>
                <p:cNvPr id="165" name="Straight Arrow Connector 164">
                  <a:extLst>
                    <a:ext uri="{FF2B5EF4-FFF2-40B4-BE49-F238E27FC236}">
                      <a16:creationId xmlns:a16="http://schemas.microsoft.com/office/drawing/2014/main" id="{E6F3EBC7-8822-4EDE-9826-B936EB458701}"/>
                    </a:ext>
                  </a:extLst>
                </p:cNvPr>
                <p:cNvCxnSpPr>
                  <a:cxnSpLocks/>
                </p:cNvCxnSpPr>
                <p:nvPr/>
              </p:nvCxnSpPr>
              <p:spPr>
                <a:xfrm rot="16200000">
                  <a:off x="6055679" y="1359303"/>
                  <a:ext cx="0" cy="337372"/>
                </a:xfrm>
                <a:prstGeom prst="straightConnector1">
                  <a:avLst/>
                </a:prstGeom>
                <a:grpFill/>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27" name="Group 126">
              <a:extLst>
                <a:ext uri="{FF2B5EF4-FFF2-40B4-BE49-F238E27FC236}">
                  <a16:creationId xmlns:a16="http://schemas.microsoft.com/office/drawing/2014/main" id="{2C9341B9-9B0C-4036-BEBD-AC5AA1E24BAF}"/>
                </a:ext>
              </a:extLst>
            </p:cNvPr>
            <p:cNvGrpSpPr/>
            <p:nvPr/>
          </p:nvGrpSpPr>
          <p:grpSpPr>
            <a:xfrm>
              <a:off x="6405397" y="1502654"/>
              <a:ext cx="511610" cy="515159"/>
              <a:chOff x="6405397" y="1502654"/>
              <a:chExt cx="511610" cy="515159"/>
            </a:xfrm>
          </p:grpSpPr>
          <p:sp>
            <p:nvSpPr>
              <p:cNvPr id="151" name="Oval 150">
                <a:extLst>
                  <a:ext uri="{FF2B5EF4-FFF2-40B4-BE49-F238E27FC236}">
                    <a16:creationId xmlns:a16="http://schemas.microsoft.com/office/drawing/2014/main" id="{A6626B19-1B0C-4B7F-85FA-644DA4E136FF}"/>
                  </a:ext>
                </a:extLst>
              </p:cNvPr>
              <p:cNvSpPr/>
              <p:nvPr/>
            </p:nvSpPr>
            <p:spPr>
              <a:xfrm>
                <a:off x="6405397" y="1502654"/>
                <a:ext cx="511610" cy="515159"/>
              </a:xfrm>
              <a:prstGeom prst="ellipse">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2" name="Freeform: Shape 151">
                <a:extLst>
                  <a:ext uri="{FF2B5EF4-FFF2-40B4-BE49-F238E27FC236}">
                    <a16:creationId xmlns:a16="http://schemas.microsoft.com/office/drawing/2014/main" id="{D746A593-5FEF-4384-B843-4A72783838AA}"/>
                  </a:ext>
                </a:extLst>
              </p:cNvPr>
              <p:cNvSpPr/>
              <p:nvPr/>
            </p:nvSpPr>
            <p:spPr>
              <a:xfrm>
                <a:off x="6507143" y="1601037"/>
                <a:ext cx="308118" cy="318392"/>
              </a:xfrm>
              <a:custGeom>
                <a:avLst/>
                <a:gdLst>
                  <a:gd name="connsiteX0" fmla="*/ 234893 w 520630"/>
                  <a:gd name="connsiteY0" fmla="*/ 253403 h 537989"/>
                  <a:gd name="connsiteX1" fmla="*/ 511226 w 520630"/>
                  <a:gd name="connsiteY1" fmla="*/ 253403 h 537989"/>
                  <a:gd name="connsiteX2" fmla="*/ 511226 w 520630"/>
                  <a:gd name="connsiteY2" fmla="*/ 536888 h 537989"/>
                  <a:gd name="connsiteX3" fmla="*/ 380661 w 520630"/>
                  <a:gd name="connsiteY3" fmla="*/ 536888 h 537989"/>
                  <a:gd name="connsiteX4" fmla="*/ 380661 w 520630"/>
                  <a:gd name="connsiteY4" fmla="*/ 496646 h 537989"/>
                  <a:gd name="connsiteX5" fmla="*/ 432529 w 520630"/>
                  <a:gd name="connsiteY5" fmla="*/ 496646 h 537989"/>
                  <a:gd name="connsiteX6" fmla="*/ 432529 w 520630"/>
                  <a:gd name="connsiteY6" fmla="*/ 290068 h 537989"/>
                  <a:gd name="connsiteX7" fmla="*/ 234893 w 520630"/>
                  <a:gd name="connsiteY7" fmla="*/ 290068 h 537989"/>
                  <a:gd name="connsiteX8" fmla="*/ 168606 w 520630"/>
                  <a:gd name="connsiteY8" fmla="*/ 112642 h 537989"/>
                  <a:gd name="connsiteX9" fmla="*/ 202256 w 520630"/>
                  <a:gd name="connsiteY9" fmla="*/ 121070 h 537989"/>
                  <a:gd name="connsiteX10" fmla="*/ 271370 w 520630"/>
                  <a:gd name="connsiteY10" fmla="*/ 188395 h 537989"/>
                  <a:gd name="connsiteX11" fmla="*/ 348124 w 520630"/>
                  <a:gd name="connsiteY11" fmla="*/ 188395 h 537989"/>
                  <a:gd name="connsiteX12" fmla="*/ 373226 w 520630"/>
                  <a:gd name="connsiteY12" fmla="*/ 213497 h 537989"/>
                  <a:gd name="connsiteX13" fmla="*/ 373226 w 520630"/>
                  <a:gd name="connsiteY13" fmla="*/ 213497 h 537989"/>
                  <a:gd name="connsiteX14" fmla="*/ 348124 w 520630"/>
                  <a:gd name="connsiteY14" fmla="*/ 238599 h 537989"/>
                  <a:gd name="connsiteX15" fmla="*/ 266743 w 520630"/>
                  <a:gd name="connsiteY15" fmla="*/ 238599 h 537989"/>
                  <a:gd name="connsiteX16" fmla="*/ 257670 w 520630"/>
                  <a:gd name="connsiteY16" fmla="*/ 238462 h 537989"/>
                  <a:gd name="connsiteX17" fmla="*/ 238755 w 520630"/>
                  <a:gd name="connsiteY17" fmla="*/ 230916 h 537989"/>
                  <a:gd name="connsiteX18" fmla="*/ 215053 w 520630"/>
                  <a:gd name="connsiteY18" fmla="*/ 207827 h 537989"/>
                  <a:gd name="connsiteX19" fmla="*/ 198982 w 520630"/>
                  <a:gd name="connsiteY19" fmla="*/ 294884 h 537989"/>
                  <a:gd name="connsiteX20" fmla="*/ 294696 w 520630"/>
                  <a:gd name="connsiteY20" fmla="*/ 310092 h 537989"/>
                  <a:gd name="connsiteX21" fmla="*/ 320758 w 520630"/>
                  <a:gd name="connsiteY21" fmla="*/ 347110 h 537989"/>
                  <a:gd name="connsiteX22" fmla="*/ 290312 w 520630"/>
                  <a:gd name="connsiteY22" fmla="*/ 497875 h 537989"/>
                  <a:gd name="connsiteX23" fmla="*/ 256042 w 520630"/>
                  <a:gd name="connsiteY23" fmla="*/ 520629 h 537989"/>
                  <a:gd name="connsiteX24" fmla="*/ 253916 w 520630"/>
                  <a:gd name="connsiteY24" fmla="*/ 519734 h 537989"/>
                  <a:gd name="connsiteX25" fmla="*/ 253194 w 520630"/>
                  <a:gd name="connsiteY25" fmla="*/ 512576 h 537989"/>
                  <a:gd name="connsiteX26" fmla="*/ 242119 w 520630"/>
                  <a:gd name="connsiteY26" fmla="*/ 492035 h 537989"/>
                  <a:gd name="connsiteX27" fmla="*/ 233338 w 520630"/>
                  <a:gd name="connsiteY27" fmla="*/ 486114 h 537989"/>
                  <a:gd name="connsiteX28" fmla="*/ 248311 w 520630"/>
                  <a:gd name="connsiteY28" fmla="*/ 411969 h 537989"/>
                  <a:gd name="connsiteX29" fmla="*/ 251537 w 520630"/>
                  <a:gd name="connsiteY29" fmla="*/ 411465 h 537989"/>
                  <a:gd name="connsiteX30" fmla="*/ 260440 w 520630"/>
                  <a:gd name="connsiteY30" fmla="*/ 406020 h 537989"/>
                  <a:gd name="connsiteX31" fmla="*/ 261826 w 520630"/>
                  <a:gd name="connsiteY31" fmla="*/ 368879 h 537989"/>
                  <a:gd name="connsiteX32" fmla="*/ 235631 w 520630"/>
                  <a:gd name="connsiteY32" fmla="*/ 340654 h 537989"/>
                  <a:gd name="connsiteX33" fmla="*/ 211880 w 520630"/>
                  <a:gd name="connsiteY33" fmla="*/ 331075 h 537989"/>
                  <a:gd name="connsiteX34" fmla="*/ 192301 w 520630"/>
                  <a:gd name="connsiteY34" fmla="*/ 331075 h 537989"/>
                  <a:gd name="connsiteX35" fmla="*/ 115792 w 520630"/>
                  <a:gd name="connsiteY35" fmla="*/ 331075 h 537989"/>
                  <a:gd name="connsiteX36" fmla="*/ 100067 w 520630"/>
                  <a:gd name="connsiteY36" fmla="*/ 272017 h 537989"/>
                  <a:gd name="connsiteX37" fmla="*/ 121031 w 520630"/>
                  <a:gd name="connsiteY37" fmla="*/ 155499 h 537989"/>
                  <a:gd name="connsiteX38" fmla="*/ 168606 w 520630"/>
                  <a:gd name="connsiteY38" fmla="*/ 112642 h 537989"/>
                  <a:gd name="connsiteX39" fmla="*/ 26075 w 520630"/>
                  <a:gd name="connsiteY39" fmla="*/ 74577 h 537989"/>
                  <a:gd name="connsiteX40" fmla="*/ 44290 w 520630"/>
                  <a:gd name="connsiteY40" fmla="*/ 91449 h 537989"/>
                  <a:gd name="connsiteX41" fmla="*/ 106264 w 520630"/>
                  <a:gd name="connsiteY41" fmla="*/ 346592 h 537989"/>
                  <a:gd name="connsiteX42" fmla="*/ 211648 w 520630"/>
                  <a:gd name="connsiteY42" fmla="*/ 346592 h 537989"/>
                  <a:gd name="connsiteX43" fmla="*/ 228901 w 520630"/>
                  <a:gd name="connsiteY43" fmla="*/ 353551 h 537989"/>
                  <a:gd name="connsiteX44" fmla="*/ 247929 w 520630"/>
                  <a:gd name="connsiteY44" fmla="*/ 374053 h 537989"/>
                  <a:gd name="connsiteX45" fmla="*/ 246922 w 520630"/>
                  <a:gd name="connsiteY45" fmla="*/ 401032 h 537989"/>
                  <a:gd name="connsiteX46" fmla="*/ 219943 w 520630"/>
                  <a:gd name="connsiteY46" fmla="*/ 400026 h 537989"/>
                  <a:gd name="connsiteX47" fmla="*/ 210536 w 520630"/>
                  <a:gd name="connsiteY47" fmla="*/ 389891 h 537989"/>
                  <a:gd name="connsiteX48" fmla="*/ 172241 w 520630"/>
                  <a:gd name="connsiteY48" fmla="*/ 389891 h 537989"/>
                  <a:gd name="connsiteX49" fmla="*/ 172241 w 520630"/>
                  <a:gd name="connsiteY49" fmla="*/ 421862 h 537989"/>
                  <a:gd name="connsiteX50" fmla="*/ 169946 w 520630"/>
                  <a:gd name="connsiteY50" fmla="*/ 427402 h 537989"/>
                  <a:gd name="connsiteX51" fmla="*/ 164753 w 520630"/>
                  <a:gd name="connsiteY51" fmla="*/ 429553 h 537989"/>
                  <a:gd name="connsiteX52" fmla="*/ 164753 w 520630"/>
                  <a:gd name="connsiteY52" fmla="*/ 487134 h 537989"/>
                  <a:gd name="connsiteX53" fmla="*/ 207105 w 520630"/>
                  <a:gd name="connsiteY53" fmla="*/ 499489 h 537989"/>
                  <a:gd name="connsiteX54" fmla="*/ 209671 w 520630"/>
                  <a:gd name="connsiteY54" fmla="*/ 497760 h 537989"/>
                  <a:gd name="connsiteX55" fmla="*/ 217821 w 520630"/>
                  <a:gd name="connsiteY55" fmla="*/ 496114 h 537989"/>
                  <a:gd name="connsiteX56" fmla="*/ 238758 w 520630"/>
                  <a:gd name="connsiteY56" fmla="*/ 517052 h 537989"/>
                  <a:gd name="connsiteX57" fmla="*/ 217821 w 520630"/>
                  <a:gd name="connsiteY57" fmla="*/ 537989 h 537989"/>
                  <a:gd name="connsiteX58" fmla="*/ 196883 w 520630"/>
                  <a:gd name="connsiteY58" fmla="*/ 517051 h 537989"/>
                  <a:gd name="connsiteX59" fmla="*/ 196981 w 520630"/>
                  <a:gd name="connsiteY59" fmla="*/ 516566 h 537989"/>
                  <a:gd name="connsiteX60" fmla="*/ 149315 w 520630"/>
                  <a:gd name="connsiteY60" fmla="*/ 502659 h 537989"/>
                  <a:gd name="connsiteX61" fmla="*/ 103877 w 520630"/>
                  <a:gd name="connsiteY61" fmla="*/ 515915 h 537989"/>
                  <a:gd name="connsiteX62" fmla="*/ 104107 w 520630"/>
                  <a:gd name="connsiteY62" fmla="*/ 517051 h 537989"/>
                  <a:gd name="connsiteX63" fmla="*/ 83169 w 520630"/>
                  <a:gd name="connsiteY63" fmla="*/ 537989 h 537989"/>
                  <a:gd name="connsiteX64" fmla="*/ 62232 w 520630"/>
                  <a:gd name="connsiteY64" fmla="*/ 517051 h 537989"/>
                  <a:gd name="connsiteX65" fmla="*/ 83169 w 520630"/>
                  <a:gd name="connsiteY65" fmla="*/ 496114 h 537989"/>
                  <a:gd name="connsiteX66" fmla="*/ 91319 w 520630"/>
                  <a:gd name="connsiteY66" fmla="*/ 497759 h 537989"/>
                  <a:gd name="connsiteX67" fmla="*/ 93172 w 520630"/>
                  <a:gd name="connsiteY67" fmla="*/ 499009 h 537989"/>
                  <a:gd name="connsiteX68" fmla="*/ 135888 w 520630"/>
                  <a:gd name="connsiteY68" fmla="*/ 486547 h 537989"/>
                  <a:gd name="connsiteX69" fmla="*/ 135888 w 520630"/>
                  <a:gd name="connsiteY69" fmla="*/ 429553 h 537989"/>
                  <a:gd name="connsiteX70" fmla="*/ 130696 w 520630"/>
                  <a:gd name="connsiteY70" fmla="*/ 427402 h 537989"/>
                  <a:gd name="connsiteX71" fmla="*/ 128401 w 520630"/>
                  <a:gd name="connsiteY71" fmla="*/ 421862 h 537989"/>
                  <a:gd name="connsiteX72" fmla="*/ 128401 w 520630"/>
                  <a:gd name="connsiteY72" fmla="*/ 389890 h 537989"/>
                  <a:gd name="connsiteX73" fmla="*/ 89608 w 520630"/>
                  <a:gd name="connsiteY73" fmla="*/ 389890 h 537989"/>
                  <a:gd name="connsiteX74" fmla="*/ 65699 w 520630"/>
                  <a:gd name="connsiteY74" fmla="*/ 369895 h 537989"/>
                  <a:gd name="connsiteX75" fmla="*/ 639 w 520630"/>
                  <a:gd name="connsiteY75" fmla="*/ 102052 h 537989"/>
                  <a:gd name="connsiteX76" fmla="*/ 17163 w 520630"/>
                  <a:gd name="connsiteY76" fmla="*/ 74925 h 537989"/>
                  <a:gd name="connsiteX77" fmla="*/ 26075 w 520630"/>
                  <a:gd name="connsiteY77" fmla="*/ 74577 h 537989"/>
                  <a:gd name="connsiteX78" fmla="*/ 454508 w 520630"/>
                  <a:gd name="connsiteY78" fmla="*/ 35176 h 537989"/>
                  <a:gd name="connsiteX79" fmla="*/ 410304 w 520630"/>
                  <a:gd name="connsiteY79" fmla="*/ 175418 h 537989"/>
                  <a:gd name="connsiteX80" fmla="*/ 459660 w 520630"/>
                  <a:gd name="connsiteY80" fmla="*/ 188924 h 537989"/>
                  <a:gd name="connsiteX81" fmla="*/ 505262 w 520630"/>
                  <a:gd name="connsiteY81" fmla="*/ 38802 h 537989"/>
                  <a:gd name="connsiteX82" fmla="*/ 452152 w 520630"/>
                  <a:gd name="connsiteY82" fmla="*/ 23588 h 537989"/>
                  <a:gd name="connsiteX83" fmla="*/ 512704 w 520630"/>
                  <a:gd name="connsiteY83" fmla="*/ 25555 h 537989"/>
                  <a:gd name="connsiteX84" fmla="*/ 518976 w 520630"/>
                  <a:gd name="connsiteY84" fmla="*/ 43723 h 537989"/>
                  <a:gd name="connsiteX85" fmla="*/ 497672 w 520630"/>
                  <a:gd name="connsiteY85" fmla="*/ 117567 h 537989"/>
                  <a:gd name="connsiteX86" fmla="*/ 496226 w 520630"/>
                  <a:gd name="connsiteY86" fmla="*/ 122583 h 537989"/>
                  <a:gd name="connsiteX87" fmla="*/ 496226 w 520630"/>
                  <a:gd name="connsiteY87" fmla="*/ 240624 h 537989"/>
                  <a:gd name="connsiteX88" fmla="*/ 413356 w 520630"/>
                  <a:gd name="connsiteY88" fmla="*/ 240697 h 537989"/>
                  <a:gd name="connsiteX89" fmla="*/ 413356 w 520630"/>
                  <a:gd name="connsiteY89" fmla="*/ 220663 h 537989"/>
                  <a:gd name="connsiteX90" fmla="*/ 477414 w 520630"/>
                  <a:gd name="connsiteY90" fmla="*/ 220663 h 537989"/>
                  <a:gd name="connsiteX91" fmla="*/ 477414 w 520630"/>
                  <a:gd name="connsiteY91" fmla="*/ 187784 h 537989"/>
                  <a:gd name="connsiteX92" fmla="*/ 476367 w 520630"/>
                  <a:gd name="connsiteY92" fmla="*/ 191411 h 537989"/>
                  <a:gd name="connsiteX93" fmla="*/ 461031 w 520630"/>
                  <a:gd name="connsiteY93" fmla="*/ 204758 h 537989"/>
                  <a:gd name="connsiteX94" fmla="*/ 403066 w 520630"/>
                  <a:gd name="connsiteY94" fmla="*/ 188010 h 537989"/>
                  <a:gd name="connsiteX95" fmla="*/ 399234 w 520630"/>
                  <a:gd name="connsiteY95" fmla="*/ 181293 h 537989"/>
                  <a:gd name="connsiteX96" fmla="*/ 441014 w 520630"/>
                  <a:gd name="connsiteY96" fmla="*/ 35524 h 537989"/>
                  <a:gd name="connsiteX97" fmla="*/ 452152 w 520630"/>
                  <a:gd name="connsiteY97" fmla="*/ 23588 h 537989"/>
                  <a:gd name="connsiteX98" fmla="*/ 235268 w 520630"/>
                  <a:gd name="connsiteY98" fmla="*/ 0 h 537989"/>
                  <a:gd name="connsiteX99" fmla="*/ 292966 w 520630"/>
                  <a:gd name="connsiteY99" fmla="*/ 57697 h 537989"/>
                  <a:gd name="connsiteX100" fmla="*/ 235268 w 520630"/>
                  <a:gd name="connsiteY100" fmla="*/ 115394 h 537989"/>
                  <a:gd name="connsiteX101" fmla="*/ 177570 w 520630"/>
                  <a:gd name="connsiteY101" fmla="*/ 57697 h 537989"/>
                  <a:gd name="connsiteX102" fmla="*/ 235268 w 520630"/>
                  <a:gd name="connsiteY102" fmla="*/ 0 h 537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20630" h="537989">
                    <a:moveTo>
                      <a:pt x="234893" y="253403"/>
                    </a:moveTo>
                    <a:lnTo>
                      <a:pt x="511226" y="253403"/>
                    </a:lnTo>
                    <a:lnTo>
                      <a:pt x="511226" y="536888"/>
                    </a:lnTo>
                    <a:lnTo>
                      <a:pt x="380661" y="536888"/>
                    </a:lnTo>
                    <a:lnTo>
                      <a:pt x="380661" y="496646"/>
                    </a:lnTo>
                    <a:lnTo>
                      <a:pt x="432529" y="496646"/>
                    </a:lnTo>
                    <a:lnTo>
                      <a:pt x="432529" y="290068"/>
                    </a:lnTo>
                    <a:lnTo>
                      <a:pt x="234893" y="290068"/>
                    </a:lnTo>
                    <a:close/>
                    <a:moveTo>
                      <a:pt x="168606" y="112642"/>
                    </a:moveTo>
                    <a:cubicBezTo>
                      <a:pt x="182501" y="112263"/>
                      <a:pt x="194774" y="114875"/>
                      <a:pt x="202256" y="121070"/>
                    </a:cubicBezTo>
                    <a:lnTo>
                      <a:pt x="271370" y="188395"/>
                    </a:lnTo>
                    <a:lnTo>
                      <a:pt x="348124" y="188395"/>
                    </a:lnTo>
                    <a:cubicBezTo>
                      <a:pt x="361988" y="188395"/>
                      <a:pt x="373226" y="199633"/>
                      <a:pt x="373226" y="213497"/>
                    </a:cubicBezTo>
                    <a:cubicBezTo>
                      <a:pt x="373226" y="213497"/>
                      <a:pt x="373226" y="213497"/>
                      <a:pt x="373226" y="213497"/>
                    </a:cubicBezTo>
                    <a:cubicBezTo>
                      <a:pt x="373226" y="227361"/>
                      <a:pt x="361987" y="238599"/>
                      <a:pt x="348124" y="238599"/>
                    </a:cubicBezTo>
                    <a:lnTo>
                      <a:pt x="266743" y="238599"/>
                    </a:lnTo>
                    <a:lnTo>
                      <a:pt x="257670" y="238462"/>
                    </a:lnTo>
                    <a:cubicBezTo>
                      <a:pt x="250861" y="238552"/>
                      <a:pt x="244018" y="236043"/>
                      <a:pt x="238755" y="230916"/>
                    </a:cubicBezTo>
                    <a:lnTo>
                      <a:pt x="215053" y="207827"/>
                    </a:lnTo>
                    <a:lnTo>
                      <a:pt x="198982" y="294884"/>
                    </a:lnTo>
                    <a:lnTo>
                      <a:pt x="294696" y="310092"/>
                    </a:lnTo>
                    <a:cubicBezTo>
                      <a:pt x="315448" y="313601"/>
                      <a:pt x="323924" y="330078"/>
                      <a:pt x="320758" y="347110"/>
                    </a:cubicBezTo>
                    <a:lnTo>
                      <a:pt x="290312" y="497875"/>
                    </a:lnTo>
                    <a:cubicBezTo>
                      <a:pt x="287132" y="513622"/>
                      <a:pt x="271789" y="523809"/>
                      <a:pt x="256042" y="520629"/>
                    </a:cubicBezTo>
                    <a:lnTo>
                      <a:pt x="253916" y="519734"/>
                    </a:lnTo>
                    <a:lnTo>
                      <a:pt x="253194" y="512576"/>
                    </a:lnTo>
                    <a:cubicBezTo>
                      <a:pt x="251570" y="504641"/>
                      <a:pt x="247634" y="497549"/>
                      <a:pt x="242119" y="492035"/>
                    </a:cubicBezTo>
                    <a:lnTo>
                      <a:pt x="233338" y="486114"/>
                    </a:lnTo>
                    <a:lnTo>
                      <a:pt x="248311" y="411969"/>
                    </a:lnTo>
                    <a:lnTo>
                      <a:pt x="251537" y="411465"/>
                    </a:lnTo>
                    <a:cubicBezTo>
                      <a:pt x="254747" y="410301"/>
                      <a:pt x="257781" y="408489"/>
                      <a:pt x="260440" y="406020"/>
                    </a:cubicBezTo>
                    <a:cubicBezTo>
                      <a:pt x="271079" y="396146"/>
                      <a:pt x="271699" y="379518"/>
                      <a:pt x="261826" y="368879"/>
                    </a:cubicBezTo>
                    <a:lnTo>
                      <a:pt x="235631" y="340654"/>
                    </a:lnTo>
                    <a:cubicBezTo>
                      <a:pt x="227306" y="334353"/>
                      <a:pt x="223253" y="331235"/>
                      <a:pt x="211880" y="331075"/>
                    </a:cubicBezTo>
                    <a:lnTo>
                      <a:pt x="192301" y="331075"/>
                    </a:lnTo>
                    <a:lnTo>
                      <a:pt x="115792" y="331075"/>
                    </a:lnTo>
                    <a:lnTo>
                      <a:pt x="100067" y="272017"/>
                    </a:lnTo>
                    <a:lnTo>
                      <a:pt x="121031" y="155499"/>
                    </a:lnTo>
                    <a:cubicBezTo>
                      <a:pt x="129500" y="127187"/>
                      <a:pt x="148611" y="113670"/>
                      <a:pt x="168606" y="112642"/>
                    </a:cubicBezTo>
                    <a:close/>
                    <a:moveTo>
                      <a:pt x="26075" y="74577"/>
                    </a:moveTo>
                    <a:cubicBezTo>
                      <a:pt x="34713" y="75987"/>
                      <a:pt x="42094" y="82409"/>
                      <a:pt x="44290" y="91449"/>
                    </a:cubicBezTo>
                    <a:cubicBezTo>
                      <a:pt x="64948" y="176497"/>
                      <a:pt x="85606" y="261545"/>
                      <a:pt x="106264" y="346592"/>
                    </a:cubicBezTo>
                    <a:lnTo>
                      <a:pt x="211648" y="346592"/>
                    </a:lnTo>
                    <a:cubicBezTo>
                      <a:pt x="219909" y="346708"/>
                      <a:pt x="222854" y="348974"/>
                      <a:pt x="228901" y="353551"/>
                    </a:cubicBezTo>
                    <a:lnTo>
                      <a:pt x="247929" y="374053"/>
                    </a:lnTo>
                    <a:cubicBezTo>
                      <a:pt x="255101" y="381781"/>
                      <a:pt x="254650" y="393860"/>
                      <a:pt x="246922" y="401032"/>
                    </a:cubicBezTo>
                    <a:cubicBezTo>
                      <a:pt x="239194" y="408205"/>
                      <a:pt x="227115" y="407754"/>
                      <a:pt x="219943" y="400026"/>
                    </a:cubicBezTo>
                    <a:lnTo>
                      <a:pt x="210536" y="389891"/>
                    </a:lnTo>
                    <a:lnTo>
                      <a:pt x="172241" y="389891"/>
                    </a:lnTo>
                    <a:lnTo>
                      <a:pt x="172241" y="421862"/>
                    </a:lnTo>
                    <a:cubicBezTo>
                      <a:pt x="172241" y="424026"/>
                      <a:pt x="171364" y="425985"/>
                      <a:pt x="169946" y="427402"/>
                    </a:cubicBezTo>
                    <a:lnTo>
                      <a:pt x="164753" y="429553"/>
                    </a:lnTo>
                    <a:lnTo>
                      <a:pt x="164753" y="487134"/>
                    </a:lnTo>
                    <a:lnTo>
                      <a:pt x="207105" y="499489"/>
                    </a:lnTo>
                    <a:lnTo>
                      <a:pt x="209671" y="497760"/>
                    </a:lnTo>
                    <a:cubicBezTo>
                      <a:pt x="212176" y="496700"/>
                      <a:pt x="214930" y="496114"/>
                      <a:pt x="217821" y="496114"/>
                    </a:cubicBezTo>
                    <a:cubicBezTo>
                      <a:pt x="229384" y="496114"/>
                      <a:pt x="238758" y="505488"/>
                      <a:pt x="238758" y="517052"/>
                    </a:cubicBezTo>
                    <a:cubicBezTo>
                      <a:pt x="238758" y="528615"/>
                      <a:pt x="229384" y="537989"/>
                      <a:pt x="217821" y="537989"/>
                    </a:cubicBezTo>
                    <a:cubicBezTo>
                      <a:pt x="206257" y="537989"/>
                      <a:pt x="196883" y="528615"/>
                      <a:pt x="196883" y="517051"/>
                    </a:cubicBezTo>
                    <a:lnTo>
                      <a:pt x="196981" y="516566"/>
                    </a:lnTo>
                    <a:lnTo>
                      <a:pt x="149315" y="502659"/>
                    </a:lnTo>
                    <a:lnTo>
                      <a:pt x="103877" y="515915"/>
                    </a:lnTo>
                    <a:lnTo>
                      <a:pt x="104107" y="517051"/>
                    </a:lnTo>
                    <a:cubicBezTo>
                      <a:pt x="104107" y="528615"/>
                      <a:pt x="94733" y="537989"/>
                      <a:pt x="83169" y="537989"/>
                    </a:cubicBezTo>
                    <a:cubicBezTo>
                      <a:pt x="71606" y="537989"/>
                      <a:pt x="62232" y="528615"/>
                      <a:pt x="62232" y="517051"/>
                    </a:cubicBezTo>
                    <a:cubicBezTo>
                      <a:pt x="62232" y="505488"/>
                      <a:pt x="71606" y="496114"/>
                      <a:pt x="83169" y="496114"/>
                    </a:cubicBezTo>
                    <a:cubicBezTo>
                      <a:pt x="86060" y="496114"/>
                      <a:pt x="88814" y="496700"/>
                      <a:pt x="91319" y="497759"/>
                    </a:cubicBezTo>
                    <a:lnTo>
                      <a:pt x="93172" y="499009"/>
                    </a:lnTo>
                    <a:lnTo>
                      <a:pt x="135888" y="486547"/>
                    </a:lnTo>
                    <a:lnTo>
                      <a:pt x="135888" y="429553"/>
                    </a:lnTo>
                    <a:lnTo>
                      <a:pt x="130696" y="427402"/>
                    </a:lnTo>
                    <a:cubicBezTo>
                      <a:pt x="129278" y="425985"/>
                      <a:pt x="128401" y="424026"/>
                      <a:pt x="128401" y="421862"/>
                    </a:cubicBezTo>
                    <a:lnTo>
                      <a:pt x="128401" y="389890"/>
                    </a:lnTo>
                    <a:lnTo>
                      <a:pt x="89608" y="389890"/>
                    </a:lnTo>
                    <a:cubicBezTo>
                      <a:pt x="82115" y="389538"/>
                      <a:pt x="72176" y="387249"/>
                      <a:pt x="65699" y="369895"/>
                    </a:cubicBezTo>
                    <a:lnTo>
                      <a:pt x="639" y="102052"/>
                    </a:lnTo>
                    <a:cubicBezTo>
                      <a:pt x="-2289" y="89998"/>
                      <a:pt x="5109" y="77853"/>
                      <a:pt x="17163" y="74925"/>
                    </a:cubicBezTo>
                    <a:cubicBezTo>
                      <a:pt x="20176" y="74193"/>
                      <a:pt x="23196" y="74107"/>
                      <a:pt x="26075" y="74577"/>
                    </a:cubicBezTo>
                    <a:close/>
                    <a:moveTo>
                      <a:pt x="454508" y="35176"/>
                    </a:moveTo>
                    <a:lnTo>
                      <a:pt x="410304" y="175418"/>
                    </a:lnTo>
                    <a:lnTo>
                      <a:pt x="459660" y="188924"/>
                    </a:lnTo>
                    <a:lnTo>
                      <a:pt x="505262" y="38802"/>
                    </a:lnTo>
                    <a:close/>
                    <a:moveTo>
                      <a:pt x="452152" y="23588"/>
                    </a:moveTo>
                    <a:cubicBezTo>
                      <a:pt x="472232" y="24499"/>
                      <a:pt x="491515" y="24914"/>
                      <a:pt x="512704" y="25555"/>
                    </a:cubicBezTo>
                    <a:cubicBezTo>
                      <a:pt x="522993" y="27862"/>
                      <a:pt x="521057" y="38184"/>
                      <a:pt x="518976" y="43723"/>
                    </a:cubicBezTo>
                    <a:cubicBezTo>
                      <a:pt x="511036" y="71189"/>
                      <a:pt x="504354" y="94378"/>
                      <a:pt x="497672" y="117567"/>
                    </a:cubicBezTo>
                    <a:lnTo>
                      <a:pt x="496226" y="122583"/>
                    </a:lnTo>
                    <a:lnTo>
                      <a:pt x="496226" y="240624"/>
                    </a:lnTo>
                    <a:lnTo>
                      <a:pt x="413356" y="240697"/>
                    </a:lnTo>
                    <a:cubicBezTo>
                      <a:pt x="397477" y="240816"/>
                      <a:pt x="397510" y="220211"/>
                      <a:pt x="413356" y="220663"/>
                    </a:cubicBezTo>
                    <a:lnTo>
                      <a:pt x="477414" y="220663"/>
                    </a:lnTo>
                    <a:lnTo>
                      <a:pt x="477414" y="187784"/>
                    </a:lnTo>
                    <a:lnTo>
                      <a:pt x="476367" y="191411"/>
                    </a:lnTo>
                    <a:cubicBezTo>
                      <a:pt x="474155" y="202907"/>
                      <a:pt x="470513" y="207933"/>
                      <a:pt x="461031" y="204758"/>
                    </a:cubicBezTo>
                    <a:lnTo>
                      <a:pt x="403066" y="188010"/>
                    </a:lnTo>
                    <a:cubicBezTo>
                      <a:pt x="399595" y="187309"/>
                      <a:pt x="397843" y="185109"/>
                      <a:pt x="399234" y="181293"/>
                    </a:cubicBezTo>
                    <a:cubicBezTo>
                      <a:pt x="413161" y="132703"/>
                      <a:pt x="427087" y="84114"/>
                      <a:pt x="441014" y="35524"/>
                    </a:cubicBezTo>
                    <a:cubicBezTo>
                      <a:pt x="442698" y="30127"/>
                      <a:pt x="443466" y="24235"/>
                      <a:pt x="452152" y="23588"/>
                    </a:cubicBezTo>
                    <a:close/>
                    <a:moveTo>
                      <a:pt x="235268" y="0"/>
                    </a:moveTo>
                    <a:cubicBezTo>
                      <a:pt x="267134" y="0"/>
                      <a:pt x="292966" y="25832"/>
                      <a:pt x="292966" y="57697"/>
                    </a:cubicBezTo>
                    <a:cubicBezTo>
                      <a:pt x="292966" y="89562"/>
                      <a:pt x="267134" y="115394"/>
                      <a:pt x="235268" y="115394"/>
                    </a:cubicBezTo>
                    <a:cubicBezTo>
                      <a:pt x="203402" y="115394"/>
                      <a:pt x="177570" y="89562"/>
                      <a:pt x="177570" y="57697"/>
                    </a:cubicBezTo>
                    <a:cubicBezTo>
                      <a:pt x="177570" y="25832"/>
                      <a:pt x="203402" y="0"/>
                      <a:pt x="235268"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latin typeface="Arial" panose="020B0604020202020204" pitchFamily="34" charset="0"/>
                  <a:cs typeface="Arial" panose="020B0604020202020204" pitchFamily="34" charset="0"/>
                </a:endParaRPr>
              </a:p>
            </p:txBody>
          </p:sp>
        </p:grpSp>
        <p:grpSp>
          <p:nvGrpSpPr>
            <p:cNvPr id="128" name="Group 127">
              <a:extLst>
                <a:ext uri="{FF2B5EF4-FFF2-40B4-BE49-F238E27FC236}">
                  <a16:creationId xmlns:a16="http://schemas.microsoft.com/office/drawing/2014/main" id="{6E33F98E-093B-4AF8-B9BE-A9F87C98A0D4}"/>
                </a:ext>
              </a:extLst>
            </p:cNvPr>
            <p:cNvGrpSpPr/>
            <p:nvPr/>
          </p:nvGrpSpPr>
          <p:grpSpPr>
            <a:xfrm>
              <a:off x="6391570" y="4859923"/>
              <a:ext cx="588082" cy="586298"/>
              <a:chOff x="6391570" y="4859923"/>
              <a:chExt cx="588082" cy="586298"/>
            </a:xfrm>
          </p:grpSpPr>
          <p:sp>
            <p:nvSpPr>
              <p:cNvPr id="149" name="Oval 148">
                <a:extLst>
                  <a:ext uri="{FF2B5EF4-FFF2-40B4-BE49-F238E27FC236}">
                    <a16:creationId xmlns:a16="http://schemas.microsoft.com/office/drawing/2014/main" id="{CD83D972-134D-4B3D-99BC-4C54B4840C9A}"/>
                  </a:ext>
                </a:extLst>
              </p:cNvPr>
              <p:cNvSpPr/>
              <p:nvPr/>
            </p:nvSpPr>
            <p:spPr>
              <a:xfrm>
                <a:off x="6391570" y="4859923"/>
                <a:ext cx="588082" cy="586298"/>
              </a:xfrm>
              <a:prstGeom prst="ellipse">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0" name="Freeform: Shape 149">
                <a:extLst>
                  <a:ext uri="{FF2B5EF4-FFF2-40B4-BE49-F238E27FC236}">
                    <a16:creationId xmlns:a16="http://schemas.microsoft.com/office/drawing/2014/main" id="{2FB6265C-2D38-44E3-9074-582933C1CF57}"/>
                  </a:ext>
                </a:extLst>
              </p:cNvPr>
              <p:cNvSpPr/>
              <p:nvPr/>
            </p:nvSpPr>
            <p:spPr>
              <a:xfrm rot="19080000">
                <a:off x="6497177" y="4983548"/>
                <a:ext cx="376868" cy="339048"/>
              </a:xfrm>
              <a:custGeom>
                <a:avLst/>
                <a:gdLst>
                  <a:gd name="connsiteX0" fmla="*/ 509105 w 613566"/>
                  <a:gd name="connsiteY0" fmla="*/ 365578 h 551994"/>
                  <a:gd name="connsiteX1" fmla="*/ 509105 w 613566"/>
                  <a:gd name="connsiteY1" fmla="*/ 551994 h 551994"/>
                  <a:gd name="connsiteX2" fmla="*/ 430122 w 613566"/>
                  <a:gd name="connsiteY2" fmla="*/ 551994 h 551994"/>
                  <a:gd name="connsiteX3" fmla="*/ 430122 w 613566"/>
                  <a:gd name="connsiteY3" fmla="*/ 365578 h 551994"/>
                  <a:gd name="connsiteX4" fmla="*/ 545575 w 613566"/>
                  <a:gd name="connsiteY4" fmla="*/ 59996 h 551994"/>
                  <a:gd name="connsiteX5" fmla="*/ 393050 w 613566"/>
                  <a:gd name="connsiteY5" fmla="*/ 67990 h 551994"/>
                  <a:gd name="connsiteX6" fmla="*/ 383254 w 613566"/>
                  <a:gd name="connsiteY6" fmla="*/ 84563 h 551994"/>
                  <a:gd name="connsiteX7" fmla="*/ 502993 w 613566"/>
                  <a:gd name="connsiteY7" fmla="*/ 124954 h 551994"/>
                  <a:gd name="connsiteX8" fmla="*/ 494326 w 613566"/>
                  <a:gd name="connsiteY8" fmla="*/ 150649 h 551994"/>
                  <a:gd name="connsiteX9" fmla="*/ 370662 w 613566"/>
                  <a:gd name="connsiteY9" fmla="*/ 108933 h 551994"/>
                  <a:gd name="connsiteX10" fmla="*/ 365458 w 613566"/>
                  <a:gd name="connsiteY10" fmla="*/ 145909 h 551994"/>
                  <a:gd name="connsiteX11" fmla="*/ 401043 w 613566"/>
                  <a:gd name="connsiteY11" fmla="*/ 220516 h 551994"/>
                  <a:gd name="connsiteX12" fmla="*/ 553569 w 613566"/>
                  <a:gd name="connsiteY12" fmla="*/ 212522 h 551994"/>
                  <a:gd name="connsiteX13" fmla="*/ 545575 w 613566"/>
                  <a:gd name="connsiteY13" fmla="*/ 59996 h 551994"/>
                  <a:gd name="connsiteX14" fmla="*/ 567159 w 613566"/>
                  <a:gd name="connsiteY14" fmla="*/ 36025 h 551994"/>
                  <a:gd name="connsiteX15" fmla="*/ 577540 w 613566"/>
                  <a:gd name="connsiteY15" fmla="*/ 234105 h 551994"/>
                  <a:gd name="connsiteX16" fmla="*/ 507267 w 613566"/>
                  <a:gd name="connsiteY16" fmla="*/ 276353 h 551994"/>
                  <a:gd name="connsiteX17" fmla="*/ 488704 w 613566"/>
                  <a:gd name="connsiteY17" fmla="*/ 279119 h 551994"/>
                  <a:gd name="connsiteX18" fmla="*/ 488772 w 613566"/>
                  <a:gd name="connsiteY18" fmla="*/ 311807 h 551994"/>
                  <a:gd name="connsiteX19" fmla="*/ 497384 w 613566"/>
                  <a:gd name="connsiteY19" fmla="*/ 316896 h 551994"/>
                  <a:gd name="connsiteX20" fmla="*/ 510054 w 613566"/>
                  <a:gd name="connsiteY20" fmla="*/ 343461 h 551994"/>
                  <a:gd name="connsiteX21" fmla="*/ 509716 w 613566"/>
                  <a:gd name="connsiteY21" fmla="*/ 345866 h 551994"/>
                  <a:gd name="connsiteX22" fmla="*/ 433852 w 613566"/>
                  <a:gd name="connsiteY22" fmla="*/ 343217 h 551994"/>
                  <a:gd name="connsiteX23" fmla="*/ 435306 w 613566"/>
                  <a:gd name="connsiteY23" fmla="*/ 332888 h 551994"/>
                  <a:gd name="connsiteX24" fmla="*/ 443076 w 613566"/>
                  <a:gd name="connsiteY24" fmla="*/ 319743 h 551994"/>
                  <a:gd name="connsiteX25" fmla="*/ 455337 w 613566"/>
                  <a:gd name="connsiteY25" fmla="*/ 310641 h 551994"/>
                  <a:gd name="connsiteX26" fmla="*/ 457264 w 613566"/>
                  <a:gd name="connsiteY26" fmla="*/ 310161 h 551994"/>
                  <a:gd name="connsiteX27" fmla="*/ 457200 w 613566"/>
                  <a:gd name="connsiteY27" fmla="*/ 279306 h 551994"/>
                  <a:gd name="connsiteX28" fmla="*/ 453764 w 613566"/>
                  <a:gd name="connsiteY28" fmla="*/ 279158 h 551994"/>
                  <a:gd name="connsiteX29" fmla="*/ 379459 w 613566"/>
                  <a:gd name="connsiteY29" fmla="*/ 244486 h 551994"/>
                  <a:gd name="connsiteX30" fmla="*/ 333246 w 613566"/>
                  <a:gd name="connsiteY30" fmla="*/ 147596 h 551994"/>
                  <a:gd name="connsiteX31" fmla="*/ 340137 w 613566"/>
                  <a:gd name="connsiteY31" fmla="*/ 98636 h 551994"/>
                  <a:gd name="connsiteX32" fmla="*/ 241237 w 613566"/>
                  <a:gd name="connsiteY32" fmla="*/ 65274 h 551994"/>
                  <a:gd name="connsiteX33" fmla="*/ 240063 w 613566"/>
                  <a:gd name="connsiteY33" fmla="*/ 67259 h 551994"/>
                  <a:gd name="connsiteX34" fmla="*/ 232606 w 613566"/>
                  <a:gd name="connsiteY34" fmla="*/ 72795 h 551994"/>
                  <a:gd name="connsiteX35" fmla="*/ 270768 w 613566"/>
                  <a:gd name="connsiteY35" fmla="*/ 187892 h 551994"/>
                  <a:gd name="connsiteX36" fmla="*/ 280021 w 613566"/>
                  <a:gd name="connsiteY36" fmla="*/ 191169 h 551994"/>
                  <a:gd name="connsiteX37" fmla="*/ 282687 w 613566"/>
                  <a:gd name="connsiteY37" fmla="*/ 242059 h 551994"/>
                  <a:gd name="connsiteX38" fmla="*/ 231797 w 613566"/>
                  <a:gd name="connsiteY38" fmla="*/ 244726 h 551994"/>
                  <a:gd name="connsiteX39" fmla="*/ 225128 w 613566"/>
                  <a:gd name="connsiteY39" fmla="*/ 230747 h 551994"/>
                  <a:gd name="connsiteX40" fmla="*/ 65860 w 613566"/>
                  <a:gd name="connsiteY40" fmla="*/ 189402 h 551994"/>
                  <a:gd name="connsiteX41" fmla="*/ 62814 w 613566"/>
                  <a:gd name="connsiteY41" fmla="*/ 194555 h 551994"/>
                  <a:gd name="connsiteX42" fmla="*/ 55899 w 613566"/>
                  <a:gd name="connsiteY42" fmla="*/ 199688 h 551994"/>
                  <a:gd name="connsiteX43" fmla="*/ 69064 w 613566"/>
                  <a:gd name="connsiteY43" fmla="*/ 252965 h 551994"/>
                  <a:gd name="connsiteX44" fmla="*/ 88021 w 613566"/>
                  <a:gd name="connsiteY44" fmla="*/ 259679 h 551994"/>
                  <a:gd name="connsiteX45" fmla="*/ 90688 w 613566"/>
                  <a:gd name="connsiteY45" fmla="*/ 310569 h 551994"/>
                  <a:gd name="connsiteX46" fmla="*/ 39798 w 613566"/>
                  <a:gd name="connsiteY46" fmla="*/ 313236 h 551994"/>
                  <a:gd name="connsiteX47" fmla="*/ 37130 w 613566"/>
                  <a:gd name="connsiteY47" fmla="*/ 262345 h 551994"/>
                  <a:gd name="connsiteX48" fmla="*/ 42470 w 613566"/>
                  <a:gd name="connsiteY48" fmla="*/ 258382 h 551994"/>
                  <a:gd name="connsiteX49" fmla="*/ 28837 w 613566"/>
                  <a:gd name="connsiteY49" fmla="*/ 203212 h 551994"/>
                  <a:gd name="connsiteX50" fmla="*/ 11923 w 613566"/>
                  <a:gd name="connsiteY50" fmla="*/ 197222 h 551994"/>
                  <a:gd name="connsiteX51" fmla="*/ 9256 w 613566"/>
                  <a:gd name="connsiteY51" fmla="*/ 146332 h 551994"/>
                  <a:gd name="connsiteX52" fmla="*/ 60146 w 613566"/>
                  <a:gd name="connsiteY52" fmla="*/ 143665 h 551994"/>
                  <a:gd name="connsiteX53" fmla="*/ 68986 w 613566"/>
                  <a:gd name="connsiteY53" fmla="*/ 162197 h 551994"/>
                  <a:gd name="connsiteX54" fmla="*/ 224039 w 613566"/>
                  <a:gd name="connsiteY54" fmla="*/ 202448 h 551994"/>
                  <a:gd name="connsiteX55" fmla="*/ 229129 w 613566"/>
                  <a:gd name="connsiteY55" fmla="*/ 193836 h 551994"/>
                  <a:gd name="connsiteX56" fmla="*/ 240619 w 613566"/>
                  <a:gd name="connsiteY56" fmla="*/ 185307 h 551994"/>
                  <a:gd name="connsiteX57" fmla="*/ 241287 w 613566"/>
                  <a:gd name="connsiteY57" fmla="*/ 185141 h 551994"/>
                  <a:gd name="connsiteX58" fmla="*/ 204936 w 613566"/>
                  <a:gd name="connsiteY58" fmla="*/ 75509 h 551994"/>
                  <a:gd name="connsiteX59" fmla="*/ 189172 w 613566"/>
                  <a:gd name="connsiteY59" fmla="*/ 69926 h 551994"/>
                  <a:gd name="connsiteX60" fmla="*/ 186505 w 613566"/>
                  <a:gd name="connsiteY60" fmla="*/ 19036 h 551994"/>
                  <a:gd name="connsiteX61" fmla="*/ 237396 w 613566"/>
                  <a:gd name="connsiteY61" fmla="*/ 16369 h 551994"/>
                  <a:gd name="connsiteX62" fmla="*/ 248192 w 613566"/>
                  <a:gd name="connsiteY62" fmla="*/ 39002 h 551994"/>
                  <a:gd name="connsiteX63" fmla="*/ 352632 w 613566"/>
                  <a:gd name="connsiteY63" fmla="*/ 74233 h 551994"/>
                  <a:gd name="connsiteX64" fmla="*/ 369079 w 613566"/>
                  <a:gd name="connsiteY64" fmla="*/ 46407 h 551994"/>
                  <a:gd name="connsiteX65" fmla="*/ 567159 w 613566"/>
                  <a:gd name="connsiteY65" fmla="*/ 36025 h 551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13566" h="551994">
                    <a:moveTo>
                      <a:pt x="509105" y="365578"/>
                    </a:moveTo>
                    <a:lnTo>
                      <a:pt x="509105" y="551994"/>
                    </a:lnTo>
                    <a:lnTo>
                      <a:pt x="430122" y="551994"/>
                    </a:lnTo>
                    <a:lnTo>
                      <a:pt x="430122" y="365578"/>
                    </a:lnTo>
                    <a:close/>
                    <a:moveTo>
                      <a:pt x="545575" y="59996"/>
                    </a:moveTo>
                    <a:cubicBezTo>
                      <a:pt x="501249" y="20086"/>
                      <a:pt x="432961" y="23665"/>
                      <a:pt x="393050" y="67990"/>
                    </a:cubicBezTo>
                    <a:lnTo>
                      <a:pt x="383254" y="84563"/>
                    </a:lnTo>
                    <a:lnTo>
                      <a:pt x="502993" y="124954"/>
                    </a:lnTo>
                    <a:lnTo>
                      <a:pt x="494326" y="150649"/>
                    </a:lnTo>
                    <a:lnTo>
                      <a:pt x="370662" y="108933"/>
                    </a:lnTo>
                    <a:lnTo>
                      <a:pt x="365458" y="145909"/>
                    </a:lnTo>
                    <a:cubicBezTo>
                      <a:pt x="366904" y="173510"/>
                      <a:pt x="378881" y="200560"/>
                      <a:pt x="401043" y="220516"/>
                    </a:cubicBezTo>
                    <a:cubicBezTo>
                      <a:pt x="445369" y="260427"/>
                      <a:pt x="513657" y="256848"/>
                      <a:pt x="553569" y="212522"/>
                    </a:cubicBezTo>
                    <a:cubicBezTo>
                      <a:pt x="593481" y="168196"/>
                      <a:pt x="589901" y="99908"/>
                      <a:pt x="545575" y="59996"/>
                    </a:cubicBezTo>
                    <a:close/>
                    <a:moveTo>
                      <a:pt x="567159" y="36025"/>
                    </a:moveTo>
                    <a:cubicBezTo>
                      <a:pt x="624724" y="87857"/>
                      <a:pt x="629372" y="176541"/>
                      <a:pt x="577540" y="234105"/>
                    </a:cubicBezTo>
                    <a:cubicBezTo>
                      <a:pt x="558103" y="255692"/>
                      <a:pt x="533484" y="269838"/>
                      <a:pt x="507267" y="276353"/>
                    </a:cubicBezTo>
                    <a:lnTo>
                      <a:pt x="488704" y="279119"/>
                    </a:lnTo>
                    <a:lnTo>
                      <a:pt x="488772" y="311807"/>
                    </a:lnTo>
                    <a:lnTo>
                      <a:pt x="497384" y="316896"/>
                    </a:lnTo>
                    <a:cubicBezTo>
                      <a:pt x="505275" y="324002"/>
                      <a:pt x="509540" y="333633"/>
                      <a:pt x="510054" y="343461"/>
                    </a:cubicBezTo>
                    <a:lnTo>
                      <a:pt x="509716" y="345866"/>
                    </a:lnTo>
                    <a:lnTo>
                      <a:pt x="433852" y="343217"/>
                    </a:lnTo>
                    <a:lnTo>
                      <a:pt x="435306" y="332888"/>
                    </a:lnTo>
                    <a:cubicBezTo>
                      <a:pt x="436938" y="328167"/>
                      <a:pt x="439523" y="323689"/>
                      <a:pt x="443076" y="319743"/>
                    </a:cubicBezTo>
                    <a:cubicBezTo>
                      <a:pt x="446628" y="315797"/>
                      <a:pt x="450813" y="312758"/>
                      <a:pt x="455337" y="310641"/>
                    </a:cubicBezTo>
                    <a:lnTo>
                      <a:pt x="457264" y="310161"/>
                    </a:lnTo>
                    <a:lnTo>
                      <a:pt x="457200" y="279306"/>
                    </a:lnTo>
                    <a:lnTo>
                      <a:pt x="453764" y="279158"/>
                    </a:lnTo>
                    <a:cubicBezTo>
                      <a:pt x="427010" y="275418"/>
                      <a:pt x="401047" y="263923"/>
                      <a:pt x="379459" y="244486"/>
                    </a:cubicBezTo>
                    <a:cubicBezTo>
                      <a:pt x="350677" y="218570"/>
                      <a:pt x="335124" y="183442"/>
                      <a:pt x="333246" y="147596"/>
                    </a:cubicBezTo>
                    <a:lnTo>
                      <a:pt x="340137" y="98636"/>
                    </a:lnTo>
                    <a:lnTo>
                      <a:pt x="241237" y="65274"/>
                    </a:lnTo>
                    <a:lnTo>
                      <a:pt x="240063" y="67259"/>
                    </a:lnTo>
                    <a:lnTo>
                      <a:pt x="232606" y="72795"/>
                    </a:lnTo>
                    <a:lnTo>
                      <a:pt x="270768" y="187892"/>
                    </a:lnTo>
                    <a:lnTo>
                      <a:pt x="280021" y="191169"/>
                    </a:lnTo>
                    <a:cubicBezTo>
                      <a:pt x="294810" y="204485"/>
                      <a:pt x="296004" y="227270"/>
                      <a:pt x="282687" y="242059"/>
                    </a:cubicBezTo>
                    <a:cubicBezTo>
                      <a:pt x="269371" y="256849"/>
                      <a:pt x="246586" y="258043"/>
                      <a:pt x="231797" y="244726"/>
                    </a:cubicBezTo>
                    <a:lnTo>
                      <a:pt x="225128" y="230747"/>
                    </a:lnTo>
                    <a:lnTo>
                      <a:pt x="65860" y="189402"/>
                    </a:lnTo>
                    <a:lnTo>
                      <a:pt x="62814" y="194555"/>
                    </a:lnTo>
                    <a:lnTo>
                      <a:pt x="55899" y="199688"/>
                    </a:lnTo>
                    <a:lnTo>
                      <a:pt x="69064" y="252965"/>
                    </a:lnTo>
                    <a:lnTo>
                      <a:pt x="88021" y="259679"/>
                    </a:lnTo>
                    <a:cubicBezTo>
                      <a:pt x="102811" y="272995"/>
                      <a:pt x="104005" y="295779"/>
                      <a:pt x="90688" y="310569"/>
                    </a:cubicBezTo>
                    <a:cubicBezTo>
                      <a:pt x="77371" y="325359"/>
                      <a:pt x="54587" y="326553"/>
                      <a:pt x="39798" y="313236"/>
                    </a:cubicBezTo>
                    <a:cubicBezTo>
                      <a:pt x="25008" y="299919"/>
                      <a:pt x="23813" y="277135"/>
                      <a:pt x="37130" y="262345"/>
                    </a:cubicBezTo>
                    <a:lnTo>
                      <a:pt x="42470" y="258382"/>
                    </a:lnTo>
                    <a:lnTo>
                      <a:pt x="28837" y="203212"/>
                    </a:lnTo>
                    <a:lnTo>
                      <a:pt x="11923" y="197222"/>
                    </a:lnTo>
                    <a:cubicBezTo>
                      <a:pt x="-2867" y="183906"/>
                      <a:pt x="-4061" y="161121"/>
                      <a:pt x="9256" y="146332"/>
                    </a:cubicBezTo>
                    <a:cubicBezTo>
                      <a:pt x="22573" y="131542"/>
                      <a:pt x="45357" y="130348"/>
                      <a:pt x="60146" y="143665"/>
                    </a:cubicBezTo>
                    <a:lnTo>
                      <a:pt x="68986" y="162197"/>
                    </a:lnTo>
                    <a:lnTo>
                      <a:pt x="224039" y="202448"/>
                    </a:lnTo>
                    <a:lnTo>
                      <a:pt x="229129" y="193836"/>
                    </a:lnTo>
                    <a:cubicBezTo>
                      <a:pt x="232458" y="190138"/>
                      <a:pt x="236379" y="187291"/>
                      <a:pt x="240619" y="185307"/>
                    </a:cubicBezTo>
                    <a:lnTo>
                      <a:pt x="241287" y="185141"/>
                    </a:lnTo>
                    <a:lnTo>
                      <a:pt x="204936" y="75509"/>
                    </a:lnTo>
                    <a:lnTo>
                      <a:pt x="189172" y="69926"/>
                    </a:lnTo>
                    <a:cubicBezTo>
                      <a:pt x="174383" y="56610"/>
                      <a:pt x="173189" y="33825"/>
                      <a:pt x="186505" y="19036"/>
                    </a:cubicBezTo>
                    <a:cubicBezTo>
                      <a:pt x="199821" y="4246"/>
                      <a:pt x="222607" y="3052"/>
                      <a:pt x="237396" y="16369"/>
                    </a:cubicBezTo>
                    <a:lnTo>
                      <a:pt x="248192" y="39002"/>
                    </a:lnTo>
                    <a:lnTo>
                      <a:pt x="352632" y="74233"/>
                    </a:lnTo>
                    <a:lnTo>
                      <a:pt x="369079" y="46407"/>
                    </a:lnTo>
                    <a:cubicBezTo>
                      <a:pt x="420911" y="-11158"/>
                      <a:pt x="509594" y="-15805"/>
                      <a:pt x="567159" y="36025"/>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latin typeface="Arial" panose="020B0604020202020204" pitchFamily="34" charset="0"/>
                  <a:cs typeface="Arial" panose="020B0604020202020204" pitchFamily="34" charset="0"/>
                </a:endParaRPr>
              </a:p>
            </p:txBody>
          </p:sp>
        </p:grpSp>
        <p:grpSp>
          <p:nvGrpSpPr>
            <p:cNvPr id="129" name="Group 128">
              <a:extLst>
                <a:ext uri="{FF2B5EF4-FFF2-40B4-BE49-F238E27FC236}">
                  <a16:creationId xmlns:a16="http://schemas.microsoft.com/office/drawing/2014/main" id="{3F55E727-5D12-4818-B390-2330A2E1E6CC}"/>
                </a:ext>
              </a:extLst>
            </p:cNvPr>
            <p:cNvGrpSpPr/>
            <p:nvPr/>
          </p:nvGrpSpPr>
          <p:grpSpPr>
            <a:xfrm>
              <a:off x="7710211" y="1455311"/>
              <a:ext cx="501530" cy="500009"/>
              <a:chOff x="7710211" y="1455311"/>
              <a:chExt cx="501530" cy="500009"/>
            </a:xfrm>
          </p:grpSpPr>
          <p:sp>
            <p:nvSpPr>
              <p:cNvPr id="147" name="Oval 146">
                <a:extLst>
                  <a:ext uri="{FF2B5EF4-FFF2-40B4-BE49-F238E27FC236}">
                    <a16:creationId xmlns:a16="http://schemas.microsoft.com/office/drawing/2014/main" id="{09A2707B-D837-4516-A613-4B4014B9C282}"/>
                  </a:ext>
                </a:extLst>
              </p:cNvPr>
              <p:cNvSpPr/>
              <p:nvPr/>
            </p:nvSpPr>
            <p:spPr>
              <a:xfrm>
                <a:off x="7710211" y="1455311"/>
                <a:ext cx="501530" cy="500009"/>
              </a:xfrm>
              <a:prstGeom prst="ellipse">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8" name="Freeform: Shape 147">
                <a:extLst>
                  <a:ext uri="{FF2B5EF4-FFF2-40B4-BE49-F238E27FC236}">
                    <a16:creationId xmlns:a16="http://schemas.microsoft.com/office/drawing/2014/main" id="{68728E22-1CD8-43E4-B261-991BC02F43DB}"/>
                  </a:ext>
                </a:extLst>
              </p:cNvPr>
              <p:cNvSpPr/>
              <p:nvPr/>
            </p:nvSpPr>
            <p:spPr>
              <a:xfrm>
                <a:off x="7796879" y="1565929"/>
                <a:ext cx="328194" cy="278772"/>
              </a:xfrm>
              <a:custGeom>
                <a:avLst/>
                <a:gdLst>
                  <a:gd name="connsiteX0" fmla="*/ 537419 w 630605"/>
                  <a:gd name="connsiteY0" fmla="*/ 222384 h 535644"/>
                  <a:gd name="connsiteX1" fmla="*/ 531955 w 630605"/>
                  <a:gd name="connsiteY1" fmla="*/ 228027 h 535644"/>
                  <a:gd name="connsiteX2" fmla="*/ 469463 w 630605"/>
                  <a:gd name="connsiteY2" fmla="*/ 337215 h 535644"/>
                  <a:gd name="connsiteX3" fmla="*/ 611860 w 630605"/>
                  <a:gd name="connsiteY3" fmla="*/ 337653 h 535644"/>
                  <a:gd name="connsiteX4" fmla="*/ 542705 w 630605"/>
                  <a:gd name="connsiteY4" fmla="*/ 227472 h 535644"/>
                  <a:gd name="connsiteX5" fmla="*/ 537419 w 630605"/>
                  <a:gd name="connsiteY5" fmla="*/ 222384 h 535644"/>
                  <a:gd name="connsiteX6" fmla="*/ 93186 w 630605"/>
                  <a:gd name="connsiteY6" fmla="*/ 222384 h 535644"/>
                  <a:gd name="connsiteX7" fmla="*/ 87900 w 630605"/>
                  <a:gd name="connsiteY7" fmla="*/ 227472 h 535644"/>
                  <a:gd name="connsiteX8" fmla="*/ 18745 w 630605"/>
                  <a:gd name="connsiteY8" fmla="*/ 337653 h 535644"/>
                  <a:gd name="connsiteX9" fmla="*/ 161142 w 630605"/>
                  <a:gd name="connsiteY9" fmla="*/ 337215 h 535644"/>
                  <a:gd name="connsiteX10" fmla="*/ 98650 w 630605"/>
                  <a:gd name="connsiteY10" fmla="*/ 228027 h 535644"/>
                  <a:gd name="connsiteX11" fmla="*/ 93186 w 630605"/>
                  <a:gd name="connsiteY11" fmla="*/ 222384 h 535644"/>
                  <a:gd name="connsiteX12" fmla="*/ 536228 w 630605"/>
                  <a:gd name="connsiteY12" fmla="*/ 188303 h 535644"/>
                  <a:gd name="connsiteX13" fmla="*/ 546092 w 630605"/>
                  <a:gd name="connsiteY13" fmla="*/ 193693 h 535644"/>
                  <a:gd name="connsiteX14" fmla="*/ 630605 w 630605"/>
                  <a:gd name="connsiteY14" fmla="*/ 337761 h 535644"/>
                  <a:gd name="connsiteX15" fmla="*/ 543479 w 630605"/>
                  <a:gd name="connsiteY15" fmla="*/ 413473 h 535644"/>
                  <a:gd name="connsiteX16" fmla="*/ 452770 w 630605"/>
                  <a:gd name="connsiteY16" fmla="*/ 351205 h 535644"/>
                  <a:gd name="connsiteX17" fmla="*/ 449880 w 630605"/>
                  <a:gd name="connsiteY17" fmla="*/ 340763 h 535644"/>
                  <a:gd name="connsiteX18" fmla="*/ 527982 w 630605"/>
                  <a:gd name="connsiteY18" fmla="*/ 194555 h 535644"/>
                  <a:gd name="connsiteX19" fmla="*/ 536228 w 630605"/>
                  <a:gd name="connsiteY19" fmla="*/ 188303 h 535644"/>
                  <a:gd name="connsiteX20" fmla="*/ 94377 w 630605"/>
                  <a:gd name="connsiteY20" fmla="*/ 188303 h 535644"/>
                  <a:gd name="connsiteX21" fmla="*/ 102623 w 630605"/>
                  <a:gd name="connsiteY21" fmla="*/ 194555 h 535644"/>
                  <a:gd name="connsiteX22" fmla="*/ 180725 w 630605"/>
                  <a:gd name="connsiteY22" fmla="*/ 340763 h 535644"/>
                  <a:gd name="connsiteX23" fmla="*/ 177835 w 630605"/>
                  <a:gd name="connsiteY23" fmla="*/ 351205 h 535644"/>
                  <a:gd name="connsiteX24" fmla="*/ 87126 w 630605"/>
                  <a:gd name="connsiteY24" fmla="*/ 413473 h 535644"/>
                  <a:gd name="connsiteX25" fmla="*/ 0 w 630605"/>
                  <a:gd name="connsiteY25" fmla="*/ 337761 h 535644"/>
                  <a:gd name="connsiteX26" fmla="*/ 84513 w 630605"/>
                  <a:gd name="connsiteY26" fmla="*/ 193693 h 535644"/>
                  <a:gd name="connsiteX27" fmla="*/ 94377 w 630605"/>
                  <a:gd name="connsiteY27" fmla="*/ 188303 h 535644"/>
                  <a:gd name="connsiteX28" fmla="*/ 316253 w 630605"/>
                  <a:gd name="connsiteY28" fmla="*/ 0 h 535644"/>
                  <a:gd name="connsiteX29" fmla="*/ 347174 w 630605"/>
                  <a:gd name="connsiteY29" fmla="*/ 48048 h 535644"/>
                  <a:gd name="connsiteX30" fmla="*/ 347382 w 630605"/>
                  <a:gd name="connsiteY30" fmla="*/ 50717 h 535644"/>
                  <a:gd name="connsiteX31" fmla="*/ 347382 w 630605"/>
                  <a:gd name="connsiteY31" fmla="*/ 67299 h 535644"/>
                  <a:gd name="connsiteX32" fmla="*/ 351827 w 630605"/>
                  <a:gd name="connsiteY32" fmla="*/ 67738 h 535644"/>
                  <a:gd name="connsiteX33" fmla="*/ 524108 w 630605"/>
                  <a:gd name="connsiteY33" fmla="*/ 137927 h 535644"/>
                  <a:gd name="connsiteX34" fmla="*/ 555306 w 630605"/>
                  <a:gd name="connsiteY34" fmla="*/ 108029 h 535644"/>
                  <a:gd name="connsiteX35" fmla="*/ 573253 w 630605"/>
                  <a:gd name="connsiteY35" fmla="*/ 107631 h 535644"/>
                  <a:gd name="connsiteX36" fmla="*/ 571554 w 630605"/>
                  <a:gd name="connsiteY36" fmla="*/ 141827 h 535644"/>
                  <a:gd name="connsiteX37" fmla="*/ 488528 w 630605"/>
                  <a:gd name="connsiteY37" fmla="*/ 147456 h 535644"/>
                  <a:gd name="connsiteX38" fmla="*/ 357928 w 630605"/>
                  <a:gd name="connsiteY38" fmla="*/ 118888 h 535644"/>
                  <a:gd name="connsiteX39" fmla="*/ 341325 w 630605"/>
                  <a:gd name="connsiteY39" fmla="*/ 118132 h 535644"/>
                  <a:gd name="connsiteX40" fmla="*/ 341325 w 630605"/>
                  <a:gd name="connsiteY40" fmla="*/ 454958 h 535644"/>
                  <a:gd name="connsiteX41" fmla="*/ 348668 w 630605"/>
                  <a:gd name="connsiteY41" fmla="*/ 455292 h 535644"/>
                  <a:gd name="connsiteX42" fmla="*/ 506964 w 630605"/>
                  <a:gd name="connsiteY42" fmla="*/ 529418 h 535644"/>
                  <a:gd name="connsiteX43" fmla="*/ 510756 w 630605"/>
                  <a:gd name="connsiteY43" fmla="*/ 535644 h 535644"/>
                  <a:gd name="connsiteX44" fmla="*/ 123894 w 630605"/>
                  <a:gd name="connsiteY44" fmla="*/ 535644 h 535644"/>
                  <a:gd name="connsiteX45" fmla="*/ 127685 w 630605"/>
                  <a:gd name="connsiteY45" fmla="*/ 529418 h 535644"/>
                  <a:gd name="connsiteX46" fmla="*/ 285981 w 630605"/>
                  <a:gd name="connsiteY46" fmla="*/ 455292 h 535644"/>
                  <a:gd name="connsiteX47" fmla="*/ 293325 w 630605"/>
                  <a:gd name="connsiteY47" fmla="*/ 454958 h 535644"/>
                  <a:gd name="connsiteX48" fmla="*/ 293325 w 630605"/>
                  <a:gd name="connsiteY48" fmla="*/ 118101 h 535644"/>
                  <a:gd name="connsiteX49" fmla="*/ 276027 w 630605"/>
                  <a:gd name="connsiteY49" fmla="*/ 118888 h 535644"/>
                  <a:gd name="connsiteX50" fmla="*/ 145427 w 630605"/>
                  <a:gd name="connsiteY50" fmla="*/ 147456 h 535644"/>
                  <a:gd name="connsiteX51" fmla="*/ 62401 w 630605"/>
                  <a:gd name="connsiteY51" fmla="*/ 141827 h 535644"/>
                  <a:gd name="connsiteX52" fmla="*/ 60702 w 630605"/>
                  <a:gd name="connsiteY52" fmla="*/ 107631 h 535644"/>
                  <a:gd name="connsiteX53" fmla="*/ 78649 w 630605"/>
                  <a:gd name="connsiteY53" fmla="*/ 108029 h 535644"/>
                  <a:gd name="connsiteX54" fmla="*/ 109847 w 630605"/>
                  <a:gd name="connsiteY54" fmla="*/ 137927 h 535644"/>
                  <a:gd name="connsiteX55" fmla="*/ 282128 w 630605"/>
                  <a:gd name="connsiteY55" fmla="*/ 67738 h 535644"/>
                  <a:gd name="connsiteX56" fmla="*/ 287268 w 630605"/>
                  <a:gd name="connsiteY56" fmla="*/ 67230 h 535644"/>
                  <a:gd name="connsiteX57" fmla="*/ 287268 w 630605"/>
                  <a:gd name="connsiteY57" fmla="*/ 50717 h 535644"/>
                  <a:gd name="connsiteX58" fmla="*/ 287841 w 630605"/>
                  <a:gd name="connsiteY58" fmla="*/ 47880 h 535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30605" h="535644">
                    <a:moveTo>
                      <a:pt x="537419" y="222384"/>
                    </a:moveTo>
                    <a:cubicBezTo>
                      <a:pt x="535753" y="222239"/>
                      <a:pt x="534056" y="223881"/>
                      <a:pt x="531955" y="228027"/>
                    </a:cubicBezTo>
                    <a:cubicBezTo>
                      <a:pt x="514521" y="260726"/>
                      <a:pt x="480189" y="318683"/>
                      <a:pt x="469463" y="337215"/>
                    </a:cubicBezTo>
                    <a:lnTo>
                      <a:pt x="611860" y="337653"/>
                    </a:lnTo>
                    <a:cubicBezTo>
                      <a:pt x="591789" y="307224"/>
                      <a:pt x="565168" y="263984"/>
                      <a:pt x="542705" y="227472"/>
                    </a:cubicBezTo>
                    <a:cubicBezTo>
                      <a:pt x="540722" y="224464"/>
                      <a:pt x="539086" y="222530"/>
                      <a:pt x="537419" y="222384"/>
                    </a:cubicBezTo>
                    <a:close/>
                    <a:moveTo>
                      <a:pt x="93186" y="222384"/>
                    </a:moveTo>
                    <a:cubicBezTo>
                      <a:pt x="91519" y="222530"/>
                      <a:pt x="89883" y="224464"/>
                      <a:pt x="87900" y="227472"/>
                    </a:cubicBezTo>
                    <a:cubicBezTo>
                      <a:pt x="65437" y="263984"/>
                      <a:pt x="38816" y="307224"/>
                      <a:pt x="18745" y="337653"/>
                    </a:cubicBezTo>
                    <a:lnTo>
                      <a:pt x="161142" y="337215"/>
                    </a:lnTo>
                    <a:cubicBezTo>
                      <a:pt x="150416" y="318683"/>
                      <a:pt x="116084" y="260726"/>
                      <a:pt x="98650" y="228027"/>
                    </a:cubicBezTo>
                    <a:cubicBezTo>
                      <a:pt x="96549" y="223881"/>
                      <a:pt x="94852" y="222239"/>
                      <a:pt x="93186" y="222384"/>
                    </a:cubicBezTo>
                    <a:close/>
                    <a:moveTo>
                      <a:pt x="536228" y="188303"/>
                    </a:moveTo>
                    <a:cubicBezTo>
                      <a:pt x="539408" y="187944"/>
                      <a:pt x="542858" y="188834"/>
                      <a:pt x="546092" y="193693"/>
                    </a:cubicBezTo>
                    <a:cubicBezTo>
                      <a:pt x="562051" y="221134"/>
                      <a:pt x="616538" y="313792"/>
                      <a:pt x="630605" y="337761"/>
                    </a:cubicBezTo>
                    <a:cubicBezTo>
                      <a:pt x="625279" y="366879"/>
                      <a:pt x="607016" y="409795"/>
                      <a:pt x="543479" y="413473"/>
                    </a:cubicBezTo>
                    <a:cubicBezTo>
                      <a:pt x="494054" y="415537"/>
                      <a:pt x="464107" y="382938"/>
                      <a:pt x="452770" y="351205"/>
                    </a:cubicBezTo>
                    <a:cubicBezTo>
                      <a:pt x="451116" y="347724"/>
                      <a:pt x="450383" y="345395"/>
                      <a:pt x="449880" y="340763"/>
                    </a:cubicBezTo>
                    <a:lnTo>
                      <a:pt x="527982" y="194555"/>
                    </a:lnTo>
                    <a:cubicBezTo>
                      <a:pt x="530138" y="190962"/>
                      <a:pt x="533048" y="188662"/>
                      <a:pt x="536228" y="188303"/>
                    </a:cubicBezTo>
                    <a:close/>
                    <a:moveTo>
                      <a:pt x="94377" y="188303"/>
                    </a:moveTo>
                    <a:cubicBezTo>
                      <a:pt x="97557" y="188662"/>
                      <a:pt x="100467" y="190962"/>
                      <a:pt x="102623" y="194555"/>
                    </a:cubicBezTo>
                    <a:lnTo>
                      <a:pt x="180725" y="340763"/>
                    </a:lnTo>
                    <a:cubicBezTo>
                      <a:pt x="180222" y="345395"/>
                      <a:pt x="179489" y="347724"/>
                      <a:pt x="177835" y="351205"/>
                    </a:cubicBezTo>
                    <a:cubicBezTo>
                      <a:pt x="166498" y="382938"/>
                      <a:pt x="136551" y="415537"/>
                      <a:pt x="87126" y="413473"/>
                    </a:cubicBezTo>
                    <a:cubicBezTo>
                      <a:pt x="23589" y="409795"/>
                      <a:pt x="5326" y="366879"/>
                      <a:pt x="0" y="337761"/>
                    </a:cubicBezTo>
                    <a:cubicBezTo>
                      <a:pt x="14067" y="313792"/>
                      <a:pt x="68554" y="221134"/>
                      <a:pt x="84513" y="193693"/>
                    </a:cubicBezTo>
                    <a:cubicBezTo>
                      <a:pt x="87747" y="188834"/>
                      <a:pt x="91197" y="187944"/>
                      <a:pt x="94377" y="188303"/>
                    </a:cubicBezTo>
                    <a:close/>
                    <a:moveTo>
                      <a:pt x="316253" y="0"/>
                    </a:moveTo>
                    <a:lnTo>
                      <a:pt x="347174" y="48048"/>
                    </a:lnTo>
                    <a:lnTo>
                      <a:pt x="347382" y="50717"/>
                    </a:lnTo>
                    <a:lnTo>
                      <a:pt x="347382" y="67299"/>
                    </a:lnTo>
                    <a:lnTo>
                      <a:pt x="351827" y="67738"/>
                    </a:lnTo>
                    <a:cubicBezTo>
                      <a:pt x="442058" y="79392"/>
                      <a:pt x="492689" y="126597"/>
                      <a:pt x="524108" y="137927"/>
                    </a:cubicBezTo>
                    <a:cubicBezTo>
                      <a:pt x="534507" y="142260"/>
                      <a:pt x="548806" y="147893"/>
                      <a:pt x="555306" y="108029"/>
                    </a:cubicBezTo>
                    <a:cubicBezTo>
                      <a:pt x="558074" y="102539"/>
                      <a:pt x="569949" y="102942"/>
                      <a:pt x="573253" y="107631"/>
                    </a:cubicBezTo>
                    <a:cubicBezTo>
                      <a:pt x="574588" y="119980"/>
                      <a:pt x="575108" y="130700"/>
                      <a:pt x="571554" y="141827"/>
                    </a:cubicBezTo>
                    <a:cubicBezTo>
                      <a:pt x="559739" y="173215"/>
                      <a:pt x="525224" y="167606"/>
                      <a:pt x="488528" y="147456"/>
                    </a:cubicBezTo>
                    <a:cubicBezTo>
                      <a:pt x="454858" y="131033"/>
                      <a:pt x="403688" y="121820"/>
                      <a:pt x="357928" y="118888"/>
                    </a:cubicBezTo>
                    <a:lnTo>
                      <a:pt x="341325" y="118132"/>
                    </a:lnTo>
                    <a:lnTo>
                      <a:pt x="341325" y="454958"/>
                    </a:lnTo>
                    <a:lnTo>
                      <a:pt x="348668" y="455292"/>
                    </a:lnTo>
                    <a:cubicBezTo>
                      <a:pt x="420207" y="461862"/>
                      <a:pt x="479626" y="490569"/>
                      <a:pt x="506964" y="529418"/>
                    </a:cubicBezTo>
                    <a:lnTo>
                      <a:pt x="510756" y="535644"/>
                    </a:lnTo>
                    <a:lnTo>
                      <a:pt x="123894" y="535644"/>
                    </a:lnTo>
                    <a:lnTo>
                      <a:pt x="127685" y="529418"/>
                    </a:lnTo>
                    <a:cubicBezTo>
                      <a:pt x="155024" y="490569"/>
                      <a:pt x="214443" y="461862"/>
                      <a:pt x="285981" y="455292"/>
                    </a:cubicBezTo>
                    <a:lnTo>
                      <a:pt x="293325" y="454958"/>
                    </a:lnTo>
                    <a:lnTo>
                      <a:pt x="293325" y="118101"/>
                    </a:lnTo>
                    <a:lnTo>
                      <a:pt x="276027" y="118888"/>
                    </a:lnTo>
                    <a:cubicBezTo>
                      <a:pt x="230267" y="121820"/>
                      <a:pt x="179097" y="131033"/>
                      <a:pt x="145427" y="147456"/>
                    </a:cubicBezTo>
                    <a:cubicBezTo>
                      <a:pt x="108731" y="167606"/>
                      <a:pt x="74216" y="173215"/>
                      <a:pt x="62401" y="141827"/>
                    </a:cubicBezTo>
                    <a:cubicBezTo>
                      <a:pt x="58847" y="130700"/>
                      <a:pt x="59367" y="119980"/>
                      <a:pt x="60702" y="107631"/>
                    </a:cubicBezTo>
                    <a:cubicBezTo>
                      <a:pt x="64006" y="102942"/>
                      <a:pt x="75881" y="102539"/>
                      <a:pt x="78649" y="108029"/>
                    </a:cubicBezTo>
                    <a:cubicBezTo>
                      <a:pt x="85149" y="147893"/>
                      <a:pt x="99448" y="142260"/>
                      <a:pt x="109847" y="137927"/>
                    </a:cubicBezTo>
                    <a:cubicBezTo>
                      <a:pt x="141266" y="126597"/>
                      <a:pt x="191897" y="79392"/>
                      <a:pt x="282128" y="67738"/>
                    </a:cubicBezTo>
                    <a:lnTo>
                      <a:pt x="287268" y="67230"/>
                    </a:lnTo>
                    <a:lnTo>
                      <a:pt x="287268" y="50717"/>
                    </a:lnTo>
                    <a:cubicBezTo>
                      <a:pt x="287268" y="49711"/>
                      <a:pt x="287472" y="48752"/>
                      <a:pt x="287841" y="4788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solidFill>
                    <a:schemeClr val="bg1"/>
                  </a:solidFill>
                  <a:latin typeface="Arial" panose="020B0604020202020204" pitchFamily="34" charset="0"/>
                  <a:cs typeface="Arial" panose="020B0604020202020204" pitchFamily="34" charset="0"/>
                </a:endParaRPr>
              </a:p>
            </p:txBody>
          </p:sp>
        </p:grpSp>
        <p:grpSp>
          <p:nvGrpSpPr>
            <p:cNvPr id="130" name="Group 129">
              <a:extLst>
                <a:ext uri="{FF2B5EF4-FFF2-40B4-BE49-F238E27FC236}">
                  <a16:creationId xmlns:a16="http://schemas.microsoft.com/office/drawing/2014/main" id="{E50821B7-1238-4F44-8A6E-42E9C0F2CFA6}"/>
                </a:ext>
              </a:extLst>
            </p:cNvPr>
            <p:cNvGrpSpPr/>
            <p:nvPr/>
          </p:nvGrpSpPr>
          <p:grpSpPr>
            <a:xfrm>
              <a:off x="8549846" y="4639276"/>
              <a:ext cx="543087" cy="539766"/>
              <a:chOff x="8549846" y="4639276"/>
              <a:chExt cx="543087" cy="539766"/>
            </a:xfrm>
          </p:grpSpPr>
          <p:sp>
            <p:nvSpPr>
              <p:cNvPr id="143" name="Oval 142">
                <a:extLst>
                  <a:ext uri="{FF2B5EF4-FFF2-40B4-BE49-F238E27FC236}">
                    <a16:creationId xmlns:a16="http://schemas.microsoft.com/office/drawing/2014/main" id="{CF912E32-51A8-48F6-99A1-B81F7F37299D}"/>
                  </a:ext>
                </a:extLst>
              </p:cNvPr>
              <p:cNvSpPr/>
              <p:nvPr/>
            </p:nvSpPr>
            <p:spPr>
              <a:xfrm>
                <a:off x="8549846" y="4639276"/>
                <a:ext cx="543087" cy="539766"/>
              </a:xfrm>
              <a:prstGeom prst="ellipse">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44" name="Group 143">
                <a:extLst>
                  <a:ext uri="{FF2B5EF4-FFF2-40B4-BE49-F238E27FC236}">
                    <a16:creationId xmlns:a16="http://schemas.microsoft.com/office/drawing/2014/main" id="{52B5B7CE-A26D-4889-9B2D-7FFBFDB8BA46}"/>
                  </a:ext>
                </a:extLst>
              </p:cNvPr>
              <p:cNvGrpSpPr/>
              <p:nvPr/>
            </p:nvGrpSpPr>
            <p:grpSpPr>
              <a:xfrm>
                <a:off x="8652516" y="4762576"/>
                <a:ext cx="337746" cy="293166"/>
                <a:chOff x="395220" y="2386360"/>
                <a:chExt cx="1478122" cy="1283024"/>
              </a:xfrm>
              <a:solidFill>
                <a:schemeClr val="bg2"/>
              </a:solidFill>
            </p:grpSpPr>
            <p:sp>
              <p:nvSpPr>
                <p:cNvPr id="145" name="Freeform: Shape 144">
                  <a:extLst>
                    <a:ext uri="{FF2B5EF4-FFF2-40B4-BE49-F238E27FC236}">
                      <a16:creationId xmlns:a16="http://schemas.microsoft.com/office/drawing/2014/main" id="{B6966CD5-42FD-4138-8C31-3281DBA5C280}"/>
                    </a:ext>
                  </a:extLst>
                </p:cNvPr>
                <p:cNvSpPr/>
                <p:nvPr/>
              </p:nvSpPr>
              <p:spPr>
                <a:xfrm>
                  <a:off x="395220" y="2386360"/>
                  <a:ext cx="1044578" cy="1283024"/>
                </a:xfrm>
                <a:custGeom>
                  <a:avLst/>
                  <a:gdLst>
                    <a:gd name="connsiteX0" fmla="*/ 0 w 1044578"/>
                    <a:gd name="connsiteY0" fmla="*/ 904366 h 1283023"/>
                    <a:gd name="connsiteX1" fmla="*/ 7315 w 1044578"/>
                    <a:gd name="connsiteY1" fmla="*/ 904366 h 1283023"/>
                    <a:gd name="connsiteX2" fmla="*/ 13340 w 1044578"/>
                    <a:gd name="connsiteY2" fmla="*/ 912585 h 1283023"/>
                    <a:gd name="connsiteX3" fmla="*/ 517826 w 1044578"/>
                    <a:gd name="connsiteY3" fmla="*/ 1042752 h 1283023"/>
                    <a:gd name="connsiteX4" fmla="*/ 833877 w 1044578"/>
                    <a:gd name="connsiteY4" fmla="*/ 1005948 h 1283023"/>
                    <a:gd name="connsiteX5" fmla="*/ 848570 w 1044578"/>
                    <a:gd name="connsiteY5" fmla="*/ 1001431 h 1283023"/>
                    <a:gd name="connsiteX6" fmla="*/ 849080 w 1044578"/>
                    <a:gd name="connsiteY6" fmla="*/ 1003191 h 1283023"/>
                    <a:gd name="connsiteX7" fmla="*/ 851205 w 1044578"/>
                    <a:gd name="connsiteY7" fmla="*/ 1007312 h 1283023"/>
                    <a:gd name="connsiteX8" fmla="*/ 789792 w 1044578"/>
                    <a:gd name="connsiteY8" fmla="*/ 1054071 h 1283023"/>
                    <a:gd name="connsiteX9" fmla="*/ 867120 w 1044578"/>
                    <a:gd name="connsiteY9" fmla="*/ 1155635 h 1283023"/>
                    <a:gd name="connsiteX10" fmla="*/ 928796 w 1044578"/>
                    <a:gd name="connsiteY10" fmla="*/ 1108677 h 1283023"/>
                    <a:gd name="connsiteX11" fmla="*/ 938291 w 1044578"/>
                    <a:gd name="connsiteY11" fmla="*/ 1116950 h 1283023"/>
                    <a:gd name="connsiteX12" fmla="*/ 1001477 w 1044578"/>
                    <a:gd name="connsiteY12" fmla="*/ 1153747 h 1283023"/>
                    <a:gd name="connsiteX13" fmla="*/ 1012996 w 1044578"/>
                    <a:gd name="connsiteY13" fmla="*/ 1157323 h 1283023"/>
                    <a:gd name="connsiteX14" fmla="*/ 1012310 w 1044578"/>
                    <a:gd name="connsiteY14" fmla="*/ 1162389 h 1283023"/>
                    <a:gd name="connsiteX15" fmla="*/ 921263 w 1044578"/>
                    <a:gd name="connsiteY15" fmla="*/ 1212347 h 1283023"/>
                    <a:gd name="connsiteX16" fmla="*/ 9277 w 1044578"/>
                    <a:gd name="connsiteY16" fmla="*/ 1143141 h 1283023"/>
                    <a:gd name="connsiteX17" fmla="*/ 0 w 1044578"/>
                    <a:gd name="connsiteY17" fmla="*/ 1134473 h 1283023"/>
                    <a:gd name="connsiteX18" fmla="*/ 0 w 1044578"/>
                    <a:gd name="connsiteY18" fmla="*/ 600197 h 1283023"/>
                    <a:gd name="connsiteX19" fmla="*/ 7315 w 1044578"/>
                    <a:gd name="connsiteY19" fmla="*/ 600197 h 1283023"/>
                    <a:gd name="connsiteX20" fmla="*/ 13340 w 1044578"/>
                    <a:gd name="connsiteY20" fmla="*/ 608416 h 1283023"/>
                    <a:gd name="connsiteX21" fmla="*/ 517826 w 1044578"/>
                    <a:gd name="connsiteY21" fmla="*/ 738583 h 1283023"/>
                    <a:gd name="connsiteX22" fmla="*/ 833877 w 1044578"/>
                    <a:gd name="connsiteY22" fmla="*/ 701779 h 1283023"/>
                    <a:gd name="connsiteX23" fmla="*/ 881265 w 1044578"/>
                    <a:gd name="connsiteY23" fmla="*/ 687210 h 1283023"/>
                    <a:gd name="connsiteX24" fmla="*/ 892552 w 1044578"/>
                    <a:gd name="connsiteY24" fmla="*/ 702035 h 1283023"/>
                    <a:gd name="connsiteX25" fmla="*/ 890969 w 1044578"/>
                    <a:gd name="connsiteY25" fmla="*/ 703656 h 1283023"/>
                    <a:gd name="connsiteX26" fmla="*/ 863266 w 1044578"/>
                    <a:gd name="connsiteY26" fmla="*/ 743632 h 1283023"/>
                    <a:gd name="connsiteX27" fmla="*/ 843314 w 1044578"/>
                    <a:gd name="connsiteY27" fmla="*/ 786400 h 1283023"/>
                    <a:gd name="connsiteX28" fmla="*/ 766938 w 1044578"/>
                    <a:gd name="connsiteY28" fmla="*/ 776053 h 1283023"/>
                    <a:gd name="connsiteX29" fmla="*/ 749801 w 1044578"/>
                    <a:gd name="connsiteY29" fmla="*/ 902549 h 1283023"/>
                    <a:gd name="connsiteX30" fmla="*/ 826911 w 1044578"/>
                    <a:gd name="connsiteY30" fmla="*/ 912995 h 1283023"/>
                    <a:gd name="connsiteX31" fmla="*/ 828309 w 1044578"/>
                    <a:gd name="connsiteY31" fmla="*/ 931484 h 1283023"/>
                    <a:gd name="connsiteX32" fmla="*/ 829932 w 1044578"/>
                    <a:gd name="connsiteY32" fmla="*/ 937087 h 1283023"/>
                    <a:gd name="connsiteX33" fmla="*/ 784107 w 1044578"/>
                    <a:gd name="connsiteY33" fmla="*/ 951591 h 1283023"/>
                    <a:gd name="connsiteX34" fmla="*/ 9277 w 1044578"/>
                    <a:gd name="connsiteY34" fmla="*/ 838972 h 1283023"/>
                    <a:gd name="connsiteX35" fmla="*/ 0 w 1044578"/>
                    <a:gd name="connsiteY35" fmla="*/ 830304 h 1283023"/>
                    <a:gd name="connsiteX36" fmla="*/ 0 w 1044578"/>
                    <a:gd name="connsiteY36" fmla="*/ 296027 h 1283023"/>
                    <a:gd name="connsiteX37" fmla="*/ 7315 w 1044578"/>
                    <a:gd name="connsiteY37" fmla="*/ 296027 h 1283023"/>
                    <a:gd name="connsiteX38" fmla="*/ 13340 w 1044578"/>
                    <a:gd name="connsiteY38" fmla="*/ 304246 h 1283023"/>
                    <a:gd name="connsiteX39" fmla="*/ 517826 w 1044578"/>
                    <a:gd name="connsiteY39" fmla="*/ 434413 h 1283023"/>
                    <a:gd name="connsiteX40" fmla="*/ 1022311 w 1044578"/>
                    <a:gd name="connsiteY40" fmla="*/ 304246 h 1283023"/>
                    <a:gd name="connsiteX41" fmla="*/ 1028337 w 1044578"/>
                    <a:gd name="connsiteY41" fmla="*/ 296027 h 1283023"/>
                    <a:gd name="connsiteX42" fmla="*/ 1044578 w 1044578"/>
                    <a:gd name="connsiteY42" fmla="*/ 296027 h 1283023"/>
                    <a:gd name="connsiteX43" fmla="*/ 1044578 w 1044578"/>
                    <a:gd name="connsiteY43" fmla="*/ 535352 h 1283023"/>
                    <a:gd name="connsiteX44" fmla="*/ 1041278 w 1044578"/>
                    <a:gd name="connsiteY44" fmla="*/ 538155 h 1283023"/>
                    <a:gd name="connsiteX45" fmla="*/ 961533 w 1044578"/>
                    <a:gd name="connsiteY45" fmla="*/ 581912 h 1283023"/>
                    <a:gd name="connsiteX46" fmla="*/ 947367 w 1044578"/>
                    <a:gd name="connsiteY46" fmla="*/ 563305 h 1283023"/>
                    <a:gd name="connsiteX47" fmla="*/ 874441 w 1044578"/>
                    <a:gd name="connsiteY47" fmla="*/ 618828 h 1283023"/>
                    <a:gd name="connsiteX48" fmla="*/ 784107 w 1044578"/>
                    <a:gd name="connsiteY48" fmla="*/ 647421 h 1283023"/>
                    <a:gd name="connsiteX49" fmla="*/ 9277 w 1044578"/>
                    <a:gd name="connsiteY49" fmla="*/ 534802 h 1283023"/>
                    <a:gd name="connsiteX50" fmla="*/ 0 w 1044578"/>
                    <a:gd name="connsiteY50" fmla="*/ 526134 h 1283023"/>
                    <a:gd name="connsiteX51" fmla="*/ 522290 w 1044578"/>
                    <a:gd name="connsiteY51" fmla="*/ 0 h 1283023"/>
                    <a:gd name="connsiteX52" fmla="*/ 1040116 w 1044578"/>
                    <a:gd name="connsiteY52" fmla="*/ 185257 h 1283023"/>
                    <a:gd name="connsiteX53" fmla="*/ 522290 w 1044578"/>
                    <a:gd name="connsiteY53" fmla="*/ 370514 h 1283023"/>
                    <a:gd name="connsiteX54" fmla="*/ 4464 w 1044578"/>
                    <a:gd name="connsiteY54" fmla="*/ 185257 h 1283023"/>
                    <a:gd name="connsiteX55" fmla="*/ 522290 w 1044578"/>
                    <a:gd name="connsiteY55" fmla="*/ 0 h 128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44578" h="1283023">
                      <a:moveTo>
                        <a:pt x="0" y="904366"/>
                      </a:moveTo>
                      <a:lnTo>
                        <a:pt x="7315" y="904366"/>
                      </a:lnTo>
                      <a:lnTo>
                        <a:pt x="13340" y="912585"/>
                      </a:lnTo>
                      <a:cubicBezTo>
                        <a:pt x="80221" y="987997"/>
                        <a:pt x="280791" y="1042752"/>
                        <a:pt x="517826" y="1042752"/>
                      </a:cubicBezTo>
                      <a:cubicBezTo>
                        <a:pt x="636343" y="1042752"/>
                        <a:pt x="745745" y="1029063"/>
                        <a:pt x="833877" y="1005948"/>
                      </a:cubicBezTo>
                      <a:lnTo>
                        <a:pt x="848570" y="1001431"/>
                      </a:lnTo>
                      <a:lnTo>
                        <a:pt x="849080" y="1003191"/>
                      </a:lnTo>
                      <a:lnTo>
                        <a:pt x="851205" y="1007312"/>
                      </a:lnTo>
                      <a:lnTo>
                        <a:pt x="789792" y="1054071"/>
                      </a:lnTo>
                      <a:lnTo>
                        <a:pt x="867120" y="1155635"/>
                      </a:lnTo>
                      <a:lnTo>
                        <a:pt x="928796" y="1108677"/>
                      </a:lnTo>
                      <a:lnTo>
                        <a:pt x="938291" y="1116950"/>
                      </a:lnTo>
                      <a:cubicBezTo>
                        <a:pt x="957580" y="1131739"/>
                        <a:pt x="978788" y="1144151"/>
                        <a:pt x="1001477" y="1153747"/>
                      </a:cubicBezTo>
                      <a:lnTo>
                        <a:pt x="1012996" y="1157323"/>
                      </a:lnTo>
                      <a:lnTo>
                        <a:pt x="1012310" y="1162389"/>
                      </a:lnTo>
                      <a:lnTo>
                        <a:pt x="921263" y="1212347"/>
                      </a:lnTo>
                      <a:cubicBezTo>
                        <a:pt x="618397" y="1339143"/>
                        <a:pt x="175539" y="1282677"/>
                        <a:pt x="9277" y="1143141"/>
                      </a:cubicBezTo>
                      <a:lnTo>
                        <a:pt x="0" y="1134473"/>
                      </a:lnTo>
                      <a:close/>
                      <a:moveTo>
                        <a:pt x="0" y="600197"/>
                      </a:moveTo>
                      <a:lnTo>
                        <a:pt x="7315" y="600197"/>
                      </a:lnTo>
                      <a:lnTo>
                        <a:pt x="13340" y="608416"/>
                      </a:lnTo>
                      <a:cubicBezTo>
                        <a:pt x="80221" y="683828"/>
                        <a:pt x="280791" y="738583"/>
                        <a:pt x="517826" y="738583"/>
                      </a:cubicBezTo>
                      <a:cubicBezTo>
                        <a:pt x="636343" y="738583"/>
                        <a:pt x="745745" y="724894"/>
                        <a:pt x="833877" y="701779"/>
                      </a:cubicBezTo>
                      <a:lnTo>
                        <a:pt x="881265" y="687210"/>
                      </a:lnTo>
                      <a:lnTo>
                        <a:pt x="892552" y="702035"/>
                      </a:lnTo>
                      <a:lnTo>
                        <a:pt x="890969" y="703656"/>
                      </a:lnTo>
                      <a:cubicBezTo>
                        <a:pt x="880663" y="716144"/>
                        <a:pt x="871386" y="729513"/>
                        <a:pt x="863266" y="743632"/>
                      </a:cubicBezTo>
                      <a:lnTo>
                        <a:pt x="843314" y="786400"/>
                      </a:lnTo>
                      <a:lnTo>
                        <a:pt x="766938" y="776053"/>
                      </a:lnTo>
                      <a:lnTo>
                        <a:pt x="749801" y="902549"/>
                      </a:lnTo>
                      <a:lnTo>
                        <a:pt x="826911" y="912995"/>
                      </a:lnTo>
                      <a:lnTo>
                        <a:pt x="828309" y="931484"/>
                      </a:lnTo>
                      <a:lnTo>
                        <a:pt x="829932" y="937087"/>
                      </a:lnTo>
                      <a:lnTo>
                        <a:pt x="784107" y="951591"/>
                      </a:lnTo>
                      <a:cubicBezTo>
                        <a:pt x="497511" y="1017145"/>
                        <a:pt x="151787" y="958575"/>
                        <a:pt x="9277" y="838972"/>
                      </a:cubicBezTo>
                      <a:lnTo>
                        <a:pt x="0" y="830304"/>
                      </a:lnTo>
                      <a:close/>
                      <a:moveTo>
                        <a:pt x="0" y="296027"/>
                      </a:moveTo>
                      <a:lnTo>
                        <a:pt x="7315" y="296027"/>
                      </a:lnTo>
                      <a:lnTo>
                        <a:pt x="13340" y="304246"/>
                      </a:lnTo>
                      <a:cubicBezTo>
                        <a:pt x="80221" y="379658"/>
                        <a:pt x="280791" y="434413"/>
                        <a:pt x="517826" y="434413"/>
                      </a:cubicBezTo>
                      <a:cubicBezTo>
                        <a:pt x="754861" y="434413"/>
                        <a:pt x="955431" y="379658"/>
                        <a:pt x="1022311" y="304246"/>
                      </a:cubicBezTo>
                      <a:lnTo>
                        <a:pt x="1028337" y="296027"/>
                      </a:lnTo>
                      <a:lnTo>
                        <a:pt x="1044578" y="296027"/>
                      </a:lnTo>
                      <a:lnTo>
                        <a:pt x="1044578" y="535352"/>
                      </a:lnTo>
                      <a:lnTo>
                        <a:pt x="1041278" y="538155"/>
                      </a:lnTo>
                      <a:lnTo>
                        <a:pt x="961533" y="581912"/>
                      </a:lnTo>
                      <a:lnTo>
                        <a:pt x="947367" y="563305"/>
                      </a:lnTo>
                      <a:lnTo>
                        <a:pt x="874441" y="618828"/>
                      </a:lnTo>
                      <a:lnTo>
                        <a:pt x="784107" y="647421"/>
                      </a:lnTo>
                      <a:cubicBezTo>
                        <a:pt x="497511" y="712975"/>
                        <a:pt x="151787" y="654405"/>
                        <a:pt x="9277" y="534802"/>
                      </a:cubicBezTo>
                      <a:lnTo>
                        <a:pt x="0" y="526134"/>
                      </a:lnTo>
                      <a:close/>
                      <a:moveTo>
                        <a:pt x="522290" y="0"/>
                      </a:moveTo>
                      <a:cubicBezTo>
                        <a:pt x="808277" y="0"/>
                        <a:pt x="1040116" y="82942"/>
                        <a:pt x="1040116" y="185257"/>
                      </a:cubicBezTo>
                      <a:cubicBezTo>
                        <a:pt x="1040116" y="287572"/>
                        <a:pt x="808277" y="370514"/>
                        <a:pt x="522290" y="370514"/>
                      </a:cubicBezTo>
                      <a:cubicBezTo>
                        <a:pt x="236303" y="370514"/>
                        <a:pt x="4464" y="287572"/>
                        <a:pt x="4464" y="185257"/>
                      </a:cubicBezTo>
                      <a:cubicBezTo>
                        <a:pt x="4464" y="82942"/>
                        <a:pt x="236303" y="0"/>
                        <a:pt x="52229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dirty="0"/>
                </a:p>
              </p:txBody>
            </p:sp>
            <p:sp>
              <p:nvSpPr>
                <p:cNvPr id="146" name="Freeform: Shape 145">
                  <a:extLst>
                    <a:ext uri="{FF2B5EF4-FFF2-40B4-BE49-F238E27FC236}">
                      <a16:creationId xmlns:a16="http://schemas.microsoft.com/office/drawing/2014/main" id="{FB449C2F-7BE1-4E31-8B8A-566C2F0ACE36}"/>
                    </a:ext>
                  </a:extLst>
                </p:cNvPr>
                <p:cNvSpPr/>
                <p:nvPr/>
              </p:nvSpPr>
              <p:spPr>
                <a:xfrm>
                  <a:off x="1145020" y="2909674"/>
                  <a:ext cx="728322" cy="728322"/>
                </a:xfrm>
                <a:custGeom>
                  <a:avLst/>
                  <a:gdLst>
                    <a:gd name="connsiteX0" fmla="*/ 1163138 w 2426726"/>
                    <a:gd name="connsiteY0" fmla="*/ 0 h 2426726"/>
                    <a:gd name="connsiteX1" fmla="*/ 1584615 w 2426726"/>
                    <a:gd name="connsiteY1" fmla="*/ 57100 h 2426726"/>
                    <a:gd name="connsiteX2" fmla="*/ 1549779 w 2426726"/>
                    <a:gd name="connsiteY2" fmla="*/ 314247 h 2426726"/>
                    <a:gd name="connsiteX3" fmla="*/ 1588155 w 2426726"/>
                    <a:gd name="connsiteY3" fmla="*/ 326159 h 2426726"/>
                    <a:gd name="connsiteX4" fmla="*/ 1798688 w 2426726"/>
                    <a:gd name="connsiteY4" fmla="*/ 448766 h 2426726"/>
                    <a:gd name="connsiteX5" fmla="*/ 1830325 w 2426726"/>
                    <a:gd name="connsiteY5" fmla="*/ 476335 h 2426726"/>
                    <a:gd name="connsiteX6" fmla="*/ 2035827 w 2426726"/>
                    <a:gd name="connsiteY6" fmla="*/ 319872 h 2426726"/>
                    <a:gd name="connsiteX7" fmla="*/ 2293480 w 2426726"/>
                    <a:gd name="connsiteY7" fmla="*/ 658277 h 2426726"/>
                    <a:gd name="connsiteX8" fmla="*/ 2088853 w 2426726"/>
                    <a:gd name="connsiteY8" fmla="*/ 814075 h 2426726"/>
                    <a:gd name="connsiteX9" fmla="*/ 2095934 w 2426726"/>
                    <a:gd name="connsiteY9" fmla="*/ 827805 h 2426726"/>
                    <a:gd name="connsiteX10" fmla="*/ 2165139 w 2426726"/>
                    <a:gd name="connsiteY10" fmla="*/ 1066727 h 2426726"/>
                    <a:gd name="connsiteX11" fmla="*/ 2169800 w 2426726"/>
                    <a:gd name="connsiteY11" fmla="*/ 1128331 h 2426726"/>
                    <a:gd name="connsiteX12" fmla="*/ 2426726 w 2426726"/>
                    <a:gd name="connsiteY12" fmla="*/ 1163139 h 2426726"/>
                    <a:gd name="connsiteX13" fmla="*/ 2369627 w 2426726"/>
                    <a:gd name="connsiteY13" fmla="*/ 1584615 h 2426726"/>
                    <a:gd name="connsiteX14" fmla="*/ 2115143 w 2426726"/>
                    <a:gd name="connsiteY14" fmla="*/ 1550140 h 2426726"/>
                    <a:gd name="connsiteX15" fmla="*/ 2048664 w 2426726"/>
                    <a:gd name="connsiteY15" fmla="*/ 1692638 h 2426726"/>
                    <a:gd name="connsiteX16" fmla="*/ 1956360 w 2426726"/>
                    <a:gd name="connsiteY16" fmla="*/ 1825837 h 2426726"/>
                    <a:gd name="connsiteX17" fmla="*/ 1951087 w 2426726"/>
                    <a:gd name="connsiteY17" fmla="*/ 1831238 h 2426726"/>
                    <a:gd name="connsiteX18" fmla="*/ 2106855 w 2426726"/>
                    <a:gd name="connsiteY18" fmla="*/ 2035826 h 2426726"/>
                    <a:gd name="connsiteX19" fmla="*/ 1768451 w 2426726"/>
                    <a:gd name="connsiteY19" fmla="*/ 2293480 h 2426726"/>
                    <a:gd name="connsiteX20" fmla="*/ 1611347 w 2426726"/>
                    <a:gd name="connsiteY20" fmla="*/ 2087138 h 2426726"/>
                    <a:gd name="connsiteX21" fmla="*/ 1566423 w 2426726"/>
                    <a:gd name="connsiteY21" fmla="*/ 2109445 h 2426726"/>
                    <a:gd name="connsiteX22" fmla="*/ 1407414 w 2426726"/>
                    <a:gd name="connsiteY22" fmla="*/ 2156671 h 2426726"/>
                    <a:gd name="connsiteX23" fmla="*/ 1298690 w 2426726"/>
                    <a:gd name="connsiteY23" fmla="*/ 2167632 h 2426726"/>
                    <a:gd name="connsiteX24" fmla="*/ 1263588 w 2426726"/>
                    <a:gd name="connsiteY24" fmla="*/ 2426726 h 2426726"/>
                    <a:gd name="connsiteX25" fmla="*/ 842111 w 2426726"/>
                    <a:gd name="connsiteY25" fmla="*/ 2369626 h 2426726"/>
                    <a:gd name="connsiteX26" fmla="*/ 876949 w 2426726"/>
                    <a:gd name="connsiteY26" fmla="*/ 2112480 h 2426726"/>
                    <a:gd name="connsiteX27" fmla="*/ 838569 w 2426726"/>
                    <a:gd name="connsiteY27" fmla="*/ 2100566 h 2426726"/>
                    <a:gd name="connsiteX28" fmla="*/ 628036 w 2426726"/>
                    <a:gd name="connsiteY28" fmla="*/ 1977959 h 2426726"/>
                    <a:gd name="connsiteX29" fmla="*/ 596401 w 2426726"/>
                    <a:gd name="connsiteY29" fmla="*/ 1950393 h 2426726"/>
                    <a:gd name="connsiteX30" fmla="*/ 390900 w 2426726"/>
                    <a:gd name="connsiteY30" fmla="*/ 2106855 h 2426726"/>
                    <a:gd name="connsiteX31" fmla="*/ 133246 w 2426726"/>
                    <a:gd name="connsiteY31" fmla="*/ 1768450 h 2426726"/>
                    <a:gd name="connsiteX32" fmla="*/ 337872 w 2426726"/>
                    <a:gd name="connsiteY32" fmla="*/ 1612652 h 2426726"/>
                    <a:gd name="connsiteX33" fmla="*/ 330790 w 2426726"/>
                    <a:gd name="connsiteY33" fmla="*/ 1598921 h 2426726"/>
                    <a:gd name="connsiteX34" fmla="*/ 261585 w 2426726"/>
                    <a:gd name="connsiteY34" fmla="*/ 1359999 h 2426726"/>
                    <a:gd name="connsiteX35" fmla="*/ 256925 w 2426726"/>
                    <a:gd name="connsiteY35" fmla="*/ 1298395 h 2426726"/>
                    <a:gd name="connsiteX36" fmla="*/ 0 w 2426726"/>
                    <a:gd name="connsiteY36" fmla="*/ 1263589 h 2426726"/>
                    <a:gd name="connsiteX37" fmla="*/ 57100 w 2426726"/>
                    <a:gd name="connsiteY37" fmla="*/ 842111 h 2426726"/>
                    <a:gd name="connsiteX38" fmla="*/ 311581 w 2426726"/>
                    <a:gd name="connsiteY38" fmla="*/ 876588 h 2426726"/>
                    <a:gd name="connsiteX39" fmla="*/ 378060 w 2426726"/>
                    <a:gd name="connsiteY39" fmla="*/ 734087 h 2426726"/>
                    <a:gd name="connsiteX40" fmla="*/ 470364 w 2426726"/>
                    <a:gd name="connsiteY40" fmla="*/ 600888 h 2426726"/>
                    <a:gd name="connsiteX41" fmla="*/ 475638 w 2426726"/>
                    <a:gd name="connsiteY41" fmla="*/ 595486 h 2426726"/>
                    <a:gd name="connsiteX42" fmla="*/ 319871 w 2426726"/>
                    <a:gd name="connsiteY42" fmla="*/ 390901 h 2426726"/>
                    <a:gd name="connsiteX43" fmla="*/ 658277 w 2426726"/>
                    <a:gd name="connsiteY43" fmla="*/ 133246 h 2426726"/>
                    <a:gd name="connsiteX44" fmla="*/ 815380 w 2426726"/>
                    <a:gd name="connsiteY44" fmla="*/ 339588 h 2426726"/>
                    <a:gd name="connsiteX45" fmla="*/ 860301 w 2426726"/>
                    <a:gd name="connsiteY45" fmla="*/ 317280 h 2426726"/>
                    <a:gd name="connsiteX46" fmla="*/ 1019310 w 2426726"/>
                    <a:gd name="connsiteY46" fmla="*/ 270054 h 2426726"/>
                    <a:gd name="connsiteX47" fmla="*/ 1128037 w 2426726"/>
                    <a:gd name="connsiteY47" fmla="*/ 259093 h 2426726"/>
                    <a:gd name="connsiteX48" fmla="*/ 1163138 w 2426726"/>
                    <a:gd name="connsiteY48" fmla="*/ 0 h 2426726"/>
                    <a:gd name="connsiteX49" fmla="*/ 1213363 w 2426726"/>
                    <a:gd name="connsiteY49" fmla="*/ 536179 h 2426726"/>
                    <a:gd name="connsiteX50" fmla="*/ 536179 w 2426726"/>
                    <a:gd name="connsiteY50" fmla="*/ 1213363 h 2426726"/>
                    <a:gd name="connsiteX51" fmla="*/ 1213363 w 2426726"/>
                    <a:gd name="connsiteY51" fmla="*/ 1890547 h 2426726"/>
                    <a:gd name="connsiteX52" fmla="*/ 1890547 w 2426726"/>
                    <a:gd name="connsiteY52" fmla="*/ 1213363 h 2426726"/>
                    <a:gd name="connsiteX53" fmla="*/ 1213363 w 2426726"/>
                    <a:gd name="connsiteY53" fmla="*/ 536179 h 2426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426726" h="2426726">
                      <a:moveTo>
                        <a:pt x="1163138" y="0"/>
                      </a:moveTo>
                      <a:lnTo>
                        <a:pt x="1584615" y="57100"/>
                      </a:lnTo>
                      <a:lnTo>
                        <a:pt x="1549779" y="314247"/>
                      </a:lnTo>
                      <a:lnTo>
                        <a:pt x="1588155" y="326159"/>
                      </a:lnTo>
                      <a:cubicBezTo>
                        <a:pt x="1663752" y="358135"/>
                        <a:pt x="1734417" y="399490"/>
                        <a:pt x="1798688" y="448766"/>
                      </a:cubicBezTo>
                      <a:lnTo>
                        <a:pt x="1830325" y="476335"/>
                      </a:lnTo>
                      <a:lnTo>
                        <a:pt x="2035827" y="319872"/>
                      </a:lnTo>
                      <a:lnTo>
                        <a:pt x="2293480" y="658277"/>
                      </a:lnTo>
                      <a:lnTo>
                        <a:pt x="2088853" y="814075"/>
                      </a:lnTo>
                      <a:lnTo>
                        <a:pt x="2095934" y="827805"/>
                      </a:lnTo>
                      <a:cubicBezTo>
                        <a:pt x="2128799" y="902929"/>
                        <a:pt x="2152354" y="983056"/>
                        <a:pt x="2165139" y="1066727"/>
                      </a:cubicBezTo>
                      <a:lnTo>
                        <a:pt x="2169800" y="1128331"/>
                      </a:lnTo>
                      <a:lnTo>
                        <a:pt x="2426726" y="1163139"/>
                      </a:lnTo>
                      <a:lnTo>
                        <a:pt x="2369627" y="1584615"/>
                      </a:lnTo>
                      <a:lnTo>
                        <a:pt x="2115143" y="1550140"/>
                      </a:lnTo>
                      <a:lnTo>
                        <a:pt x="2048664" y="1692638"/>
                      </a:lnTo>
                      <a:cubicBezTo>
                        <a:pt x="2021612" y="1739684"/>
                        <a:pt x="1990700" y="1784228"/>
                        <a:pt x="1956360" y="1825837"/>
                      </a:cubicBezTo>
                      <a:lnTo>
                        <a:pt x="1951087" y="1831238"/>
                      </a:lnTo>
                      <a:lnTo>
                        <a:pt x="2106855" y="2035826"/>
                      </a:lnTo>
                      <a:lnTo>
                        <a:pt x="1768451" y="2293480"/>
                      </a:lnTo>
                      <a:lnTo>
                        <a:pt x="1611347" y="2087138"/>
                      </a:lnTo>
                      <a:lnTo>
                        <a:pt x="1566423" y="2109445"/>
                      </a:lnTo>
                      <a:cubicBezTo>
                        <a:pt x="1515407" y="2129562"/>
                        <a:pt x="1462260" y="2145448"/>
                        <a:pt x="1407414" y="2156671"/>
                      </a:cubicBezTo>
                      <a:lnTo>
                        <a:pt x="1298690" y="2167632"/>
                      </a:lnTo>
                      <a:lnTo>
                        <a:pt x="1263588" y="2426726"/>
                      </a:lnTo>
                      <a:lnTo>
                        <a:pt x="842111" y="2369626"/>
                      </a:lnTo>
                      <a:lnTo>
                        <a:pt x="876949" y="2112480"/>
                      </a:lnTo>
                      <a:lnTo>
                        <a:pt x="838569" y="2100566"/>
                      </a:lnTo>
                      <a:cubicBezTo>
                        <a:pt x="762972" y="2068591"/>
                        <a:pt x="692307" y="2027236"/>
                        <a:pt x="628036" y="1977959"/>
                      </a:cubicBezTo>
                      <a:lnTo>
                        <a:pt x="596401" y="1950393"/>
                      </a:lnTo>
                      <a:lnTo>
                        <a:pt x="390900" y="2106855"/>
                      </a:lnTo>
                      <a:lnTo>
                        <a:pt x="133246" y="1768450"/>
                      </a:lnTo>
                      <a:lnTo>
                        <a:pt x="337872" y="1612652"/>
                      </a:lnTo>
                      <a:lnTo>
                        <a:pt x="330790" y="1598921"/>
                      </a:lnTo>
                      <a:cubicBezTo>
                        <a:pt x="297925" y="1523797"/>
                        <a:pt x="274370" y="1443669"/>
                        <a:pt x="261585" y="1359999"/>
                      </a:cubicBezTo>
                      <a:lnTo>
                        <a:pt x="256925" y="1298395"/>
                      </a:lnTo>
                      <a:lnTo>
                        <a:pt x="0" y="1263589"/>
                      </a:lnTo>
                      <a:lnTo>
                        <a:pt x="57100" y="842111"/>
                      </a:lnTo>
                      <a:lnTo>
                        <a:pt x="311581" y="876588"/>
                      </a:lnTo>
                      <a:lnTo>
                        <a:pt x="378060" y="734087"/>
                      </a:lnTo>
                      <a:cubicBezTo>
                        <a:pt x="405113" y="687042"/>
                        <a:pt x="436024" y="642498"/>
                        <a:pt x="470364" y="600888"/>
                      </a:cubicBezTo>
                      <a:lnTo>
                        <a:pt x="475638" y="595486"/>
                      </a:lnTo>
                      <a:lnTo>
                        <a:pt x="319871" y="390901"/>
                      </a:lnTo>
                      <a:lnTo>
                        <a:pt x="658277" y="133246"/>
                      </a:lnTo>
                      <a:lnTo>
                        <a:pt x="815380" y="339588"/>
                      </a:lnTo>
                      <a:lnTo>
                        <a:pt x="860301" y="317280"/>
                      </a:lnTo>
                      <a:cubicBezTo>
                        <a:pt x="911318" y="297163"/>
                        <a:pt x="964465" y="281277"/>
                        <a:pt x="1019310" y="270054"/>
                      </a:cubicBezTo>
                      <a:lnTo>
                        <a:pt x="1128037" y="259093"/>
                      </a:lnTo>
                      <a:lnTo>
                        <a:pt x="1163138" y="0"/>
                      </a:lnTo>
                      <a:close/>
                      <a:moveTo>
                        <a:pt x="1213363" y="536179"/>
                      </a:moveTo>
                      <a:cubicBezTo>
                        <a:pt x="839365" y="536179"/>
                        <a:pt x="536179" y="839365"/>
                        <a:pt x="536179" y="1213363"/>
                      </a:cubicBezTo>
                      <a:cubicBezTo>
                        <a:pt x="536179" y="1587361"/>
                        <a:pt x="839365" y="1890547"/>
                        <a:pt x="1213363" y="1890547"/>
                      </a:cubicBezTo>
                      <a:cubicBezTo>
                        <a:pt x="1587361" y="1890547"/>
                        <a:pt x="1890547" y="1587361"/>
                        <a:pt x="1890547" y="1213363"/>
                      </a:cubicBezTo>
                      <a:cubicBezTo>
                        <a:pt x="1890547" y="839365"/>
                        <a:pt x="1587361" y="536179"/>
                        <a:pt x="1213363" y="536179"/>
                      </a:cubicBezTo>
                      <a:close/>
                    </a:path>
                  </a:pathLst>
                </a:cu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p>
              </p:txBody>
            </p:sp>
          </p:grpSp>
        </p:grpSp>
        <p:grpSp>
          <p:nvGrpSpPr>
            <p:cNvPr id="131" name="Group 130">
              <a:extLst>
                <a:ext uri="{FF2B5EF4-FFF2-40B4-BE49-F238E27FC236}">
                  <a16:creationId xmlns:a16="http://schemas.microsoft.com/office/drawing/2014/main" id="{9C8C95AF-3069-4FF0-B2A2-6781E973EBB6}"/>
                </a:ext>
              </a:extLst>
            </p:cNvPr>
            <p:cNvGrpSpPr/>
            <p:nvPr/>
          </p:nvGrpSpPr>
          <p:grpSpPr>
            <a:xfrm>
              <a:off x="6356737" y="3653386"/>
              <a:ext cx="618080" cy="614216"/>
              <a:chOff x="6356737" y="3653386"/>
              <a:chExt cx="618080" cy="614216"/>
            </a:xfrm>
          </p:grpSpPr>
          <p:sp>
            <p:nvSpPr>
              <p:cNvPr id="141" name="Oval 140">
                <a:extLst>
                  <a:ext uri="{FF2B5EF4-FFF2-40B4-BE49-F238E27FC236}">
                    <a16:creationId xmlns:a16="http://schemas.microsoft.com/office/drawing/2014/main" id="{A902D154-9EA4-43B9-8549-A3EE7AB38CC1}"/>
                  </a:ext>
                </a:extLst>
              </p:cNvPr>
              <p:cNvSpPr/>
              <p:nvPr/>
            </p:nvSpPr>
            <p:spPr>
              <a:xfrm>
                <a:off x="6356737" y="3653386"/>
                <a:ext cx="618080" cy="614216"/>
              </a:xfrm>
              <a:prstGeom prst="ellipse">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2" name="Freeform 196">
                <a:extLst>
                  <a:ext uri="{FF2B5EF4-FFF2-40B4-BE49-F238E27FC236}">
                    <a16:creationId xmlns:a16="http://schemas.microsoft.com/office/drawing/2014/main" id="{F8C9B98D-5B58-4B97-A193-FB62F02A8389}"/>
                  </a:ext>
                </a:extLst>
              </p:cNvPr>
              <p:cNvSpPr/>
              <p:nvPr/>
            </p:nvSpPr>
            <p:spPr>
              <a:xfrm>
                <a:off x="6498218" y="3840939"/>
                <a:ext cx="335118" cy="239110"/>
              </a:xfrm>
              <a:custGeom>
                <a:avLst/>
                <a:gdLst>
                  <a:gd name="connsiteX0" fmla="*/ 3543300 w 6273800"/>
                  <a:gd name="connsiteY0" fmla="*/ 0 h 4476750"/>
                  <a:gd name="connsiteX1" fmla="*/ 5147873 w 6273800"/>
                  <a:gd name="connsiteY1" fmla="*/ 1447991 h 4476750"/>
                  <a:gd name="connsiteX2" fmla="*/ 5152886 w 6273800"/>
                  <a:gd name="connsiteY2" fmla="*/ 1547264 h 4476750"/>
                  <a:gd name="connsiteX3" fmla="*/ 5185144 w 6273800"/>
                  <a:gd name="connsiteY3" fmla="*/ 1555558 h 4476750"/>
                  <a:gd name="connsiteX4" fmla="*/ 6273800 w 6273800"/>
                  <a:gd name="connsiteY4" fmla="*/ 3035300 h 4476750"/>
                  <a:gd name="connsiteX5" fmla="*/ 5327496 w 6273800"/>
                  <a:gd name="connsiteY5" fmla="*/ 4462940 h 4476750"/>
                  <a:gd name="connsiteX6" fmla="*/ 5289765 w 6273800"/>
                  <a:gd name="connsiteY6" fmla="*/ 4476750 h 4476750"/>
                  <a:gd name="connsiteX7" fmla="*/ 4159036 w 6273800"/>
                  <a:gd name="connsiteY7" fmla="*/ 4476750 h 4476750"/>
                  <a:gd name="connsiteX8" fmla="*/ 4141686 w 6273800"/>
                  <a:gd name="connsiteY8" fmla="*/ 4470400 h 4476750"/>
                  <a:gd name="connsiteX9" fmla="*/ 2132115 w 6273800"/>
                  <a:gd name="connsiteY9" fmla="*/ 4470400 h 4476750"/>
                  <a:gd name="connsiteX10" fmla="*/ 2114765 w 6273800"/>
                  <a:gd name="connsiteY10" fmla="*/ 4476750 h 4476750"/>
                  <a:gd name="connsiteX11" fmla="*/ 984035 w 6273800"/>
                  <a:gd name="connsiteY11" fmla="*/ 4476750 h 4476750"/>
                  <a:gd name="connsiteX12" fmla="*/ 966686 w 6273800"/>
                  <a:gd name="connsiteY12" fmla="*/ 4470400 h 4476750"/>
                  <a:gd name="connsiteX13" fmla="*/ 965200 w 6273800"/>
                  <a:gd name="connsiteY13" fmla="*/ 4470400 h 4476750"/>
                  <a:gd name="connsiteX14" fmla="*/ 965200 w 6273800"/>
                  <a:gd name="connsiteY14" fmla="*/ 4469856 h 4476750"/>
                  <a:gd name="connsiteX15" fmla="*/ 946304 w 6273800"/>
                  <a:gd name="connsiteY15" fmla="*/ 4462940 h 4476750"/>
                  <a:gd name="connsiteX16" fmla="*/ 0 w 6273800"/>
                  <a:gd name="connsiteY16" fmla="*/ 3035300 h 4476750"/>
                  <a:gd name="connsiteX17" fmla="*/ 946304 w 6273800"/>
                  <a:gd name="connsiteY17" fmla="*/ 1607660 h 4476750"/>
                  <a:gd name="connsiteX18" fmla="*/ 966487 w 6273800"/>
                  <a:gd name="connsiteY18" fmla="*/ 1600273 h 4476750"/>
                  <a:gd name="connsiteX19" fmla="*/ 965200 w 6273800"/>
                  <a:gd name="connsiteY19" fmla="*/ 1574800 h 4476750"/>
                  <a:gd name="connsiteX20" fmla="*/ 1930400 w 6273800"/>
                  <a:gd name="connsiteY20" fmla="*/ 609600 h 4476750"/>
                  <a:gd name="connsiteX21" fmla="*/ 2217421 w 6273800"/>
                  <a:gd name="connsiteY21" fmla="*/ 652994 h 4476750"/>
                  <a:gd name="connsiteX22" fmla="*/ 2242465 w 6273800"/>
                  <a:gd name="connsiteY22" fmla="*/ 662160 h 4476750"/>
                  <a:gd name="connsiteX23" fmla="*/ 2298708 w 6273800"/>
                  <a:gd name="connsiteY23" fmla="*/ 586946 h 4476750"/>
                  <a:gd name="connsiteX24" fmla="*/ 3543300 w 6273800"/>
                  <a:gd name="connsiteY24" fmla="*/ 0 h 4476750"/>
                  <a:gd name="connsiteX0" fmla="*/ 3543300 w 6273800"/>
                  <a:gd name="connsiteY0" fmla="*/ 0 h 4476750"/>
                  <a:gd name="connsiteX1" fmla="*/ 5147873 w 6273800"/>
                  <a:gd name="connsiteY1" fmla="*/ 1447991 h 4476750"/>
                  <a:gd name="connsiteX2" fmla="*/ 5152886 w 6273800"/>
                  <a:gd name="connsiteY2" fmla="*/ 1547264 h 4476750"/>
                  <a:gd name="connsiteX3" fmla="*/ 5185144 w 6273800"/>
                  <a:gd name="connsiteY3" fmla="*/ 1555558 h 4476750"/>
                  <a:gd name="connsiteX4" fmla="*/ 6273800 w 6273800"/>
                  <a:gd name="connsiteY4" fmla="*/ 3035300 h 4476750"/>
                  <a:gd name="connsiteX5" fmla="*/ 5327496 w 6273800"/>
                  <a:gd name="connsiteY5" fmla="*/ 4462940 h 4476750"/>
                  <a:gd name="connsiteX6" fmla="*/ 5289765 w 6273800"/>
                  <a:gd name="connsiteY6" fmla="*/ 4476750 h 4476750"/>
                  <a:gd name="connsiteX7" fmla="*/ 4159036 w 6273800"/>
                  <a:gd name="connsiteY7" fmla="*/ 4476750 h 4476750"/>
                  <a:gd name="connsiteX8" fmla="*/ 4141686 w 6273800"/>
                  <a:gd name="connsiteY8" fmla="*/ 4470400 h 4476750"/>
                  <a:gd name="connsiteX9" fmla="*/ 2132115 w 6273800"/>
                  <a:gd name="connsiteY9" fmla="*/ 4470400 h 4476750"/>
                  <a:gd name="connsiteX10" fmla="*/ 984035 w 6273800"/>
                  <a:gd name="connsiteY10" fmla="*/ 4476750 h 4476750"/>
                  <a:gd name="connsiteX11" fmla="*/ 966686 w 6273800"/>
                  <a:gd name="connsiteY11" fmla="*/ 4470400 h 4476750"/>
                  <a:gd name="connsiteX12" fmla="*/ 965200 w 6273800"/>
                  <a:gd name="connsiteY12" fmla="*/ 4470400 h 4476750"/>
                  <a:gd name="connsiteX13" fmla="*/ 965200 w 6273800"/>
                  <a:gd name="connsiteY13" fmla="*/ 4469856 h 4476750"/>
                  <a:gd name="connsiteX14" fmla="*/ 946304 w 6273800"/>
                  <a:gd name="connsiteY14" fmla="*/ 4462940 h 4476750"/>
                  <a:gd name="connsiteX15" fmla="*/ 0 w 6273800"/>
                  <a:gd name="connsiteY15" fmla="*/ 3035300 h 4476750"/>
                  <a:gd name="connsiteX16" fmla="*/ 946304 w 6273800"/>
                  <a:gd name="connsiteY16" fmla="*/ 1607660 h 4476750"/>
                  <a:gd name="connsiteX17" fmla="*/ 966487 w 6273800"/>
                  <a:gd name="connsiteY17" fmla="*/ 1600273 h 4476750"/>
                  <a:gd name="connsiteX18" fmla="*/ 965200 w 6273800"/>
                  <a:gd name="connsiteY18" fmla="*/ 1574800 h 4476750"/>
                  <a:gd name="connsiteX19" fmla="*/ 1930400 w 6273800"/>
                  <a:gd name="connsiteY19" fmla="*/ 609600 h 4476750"/>
                  <a:gd name="connsiteX20" fmla="*/ 2217421 w 6273800"/>
                  <a:gd name="connsiteY20" fmla="*/ 652994 h 4476750"/>
                  <a:gd name="connsiteX21" fmla="*/ 2242465 w 6273800"/>
                  <a:gd name="connsiteY21" fmla="*/ 662160 h 4476750"/>
                  <a:gd name="connsiteX22" fmla="*/ 2298708 w 6273800"/>
                  <a:gd name="connsiteY22" fmla="*/ 586946 h 4476750"/>
                  <a:gd name="connsiteX23" fmla="*/ 3543300 w 6273800"/>
                  <a:gd name="connsiteY23" fmla="*/ 0 h 4476750"/>
                  <a:gd name="connsiteX0" fmla="*/ 3543300 w 6273800"/>
                  <a:gd name="connsiteY0" fmla="*/ 0 h 4476750"/>
                  <a:gd name="connsiteX1" fmla="*/ 5147873 w 6273800"/>
                  <a:gd name="connsiteY1" fmla="*/ 1447991 h 4476750"/>
                  <a:gd name="connsiteX2" fmla="*/ 5152886 w 6273800"/>
                  <a:gd name="connsiteY2" fmla="*/ 1547264 h 4476750"/>
                  <a:gd name="connsiteX3" fmla="*/ 5185144 w 6273800"/>
                  <a:gd name="connsiteY3" fmla="*/ 1555558 h 4476750"/>
                  <a:gd name="connsiteX4" fmla="*/ 6273800 w 6273800"/>
                  <a:gd name="connsiteY4" fmla="*/ 3035300 h 4476750"/>
                  <a:gd name="connsiteX5" fmla="*/ 5327496 w 6273800"/>
                  <a:gd name="connsiteY5" fmla="*/ 4462940 h 4476750"/>
                  <a:gd name="connsiteX6" fmla="*/ 5289765 w 6273800"/>
                  <a:gd name="connsiteY6" fmla="*/ 4476750 h 4476750"/>
                  <a:gd name="connsiteX7" fmla="*/ 4159036 w 6273800"/>
                  <a:gd name="connsiteY7" fmla="*/ 4476750 h 4476750"/>
                  <a:gd name="connsiteX8" fmla="*/ 4141686 w 6273800"/>
                  <a:gd name="connsiteY8" fmla="*/ 4470400 h 4476750"/>
                  <a:gd name="connsiteX9" fmla="*/ 984035 w 6273800"/>
                  <a:gd name="connsiteY9" fmla="*/ 4476750 h 4476750"/>
                  <a:gd name="connsiteX10" fmla="*/ 966686 w 6273800"/>
                  <a:gd name="connsiteY10" fmla="*/ 4470400 h 4476750"/>
                  <a:gd name="connsiteX11" fmla="*/ 965200 w 6273800"/>
                  <a:gd name="connsiteY11" fmla="*/ 4470400 h 4476750"/>
                  <a:gd name="connsiteX12" fmla="*/ 965200 w 6273800"/>
                  <a:gd name="connsiteY12" fmla="*/ 4469856 h 4476750"/>
                  <a:gd name="connsiteX13" fmla="*/ 946304 w 6273800"/>
                  <a:gd name="connsiteY13" fmla="*/ 4462940 h 4476750"/>
                  <a:gd name="connsiteX14" fmla="*/ 0 w 6273800"/>
                  <a:gd name="connsiteY14" fmla="*/ 3035300 h 4476750"/>
                  <a:gd name="connsiteX15" fmla="*/ 946304 w 6273800"/>
                  <a:gd name="connsiteY15" fmla="*/ 1607660 h 4476750"/>
                  <a:gd name="connsiteX16" fmla="*/ 966487 w 6273800"/>
                  <a:gd name="connsiteY16" fmla="*/ 1600273 h 4476750"/>
                  <a:gd name="connsiteX17" fmla="*/ 965200 w 6273800"/>
                  <a:gd name="connsiteY17" fmla="*/ 1574800 h 4476750"/>
                  <a:gd name="connsiteX18" fmla="*/ 1930400 w 6273800"/>
                  <a:gd name="connsiteY18" fmla="*/ 609600 h 4476750"/>
                  <a:gd name="connsiteX19" fmla="*/ 2217421 w 6273800"/>
                  <a:gd name="connsiteY19" fmla="*/ 652994 h 4476750"/>
                  <a:gd name="connsiteX20" fmla="*/ 2242465 w 6273800"/>
                  <a:gd name="connsiteY20" fmla="*/ 662160 h 4476750"/>
                  <a:gd name="connsiteX21" fmla="*/ 2298708 w 6273800"/>
                  <a:gd name="connsiteY21" fmla="*/ 586946 h 4476750"/>
                  <a:gd name="connsiteX22" fmla="*/ 3543300 w 6273800"/>
                  <a:gd name="connsiteY22" fmla="*/ 0 h 4476750"/>
                  <a:gd name="connsiteX0" fmla="*/ 3543300 w 6273800"/>
                  <a:gd name="connsiteY0" fmla="*/ 0 h 4476750"/>
                  <a:gd name="connsiteX1" fmla="*/ 5147873 w 6273800"/>
                  <a:gd name="connsiteY1" fmla="*/ 1447991 h 4476750"/>
                  <a:gd name="connsiteX2" fmla="*/ 5152886 w 6273800"/>
                  <a:gd name="connsiteY2" fmla="*/ 1547264 h 4476750"/>
                  <a:gd name="connsiteX3" fmla="*/ 5185144 w 6273800"/>
                  <a:gd name="connsiteY3" fmla="*/ 1555558 h 4476750"/>
                  <a:gd name="connsiteX4" fmla="*/ 6273800 w 6273800"/>
                  <a:gd name="connsiteY4" fmla="*/ 3035300 h 4476750"/>
                  <a:gd name="connsiteX5" fmla="*/ 5327496 w 6273800"/>
                  <a:gd name="connsiteY5" fmla="*/ 4462940 h 4476750"/>
                  <a:gd name="connsiteX6" fmla="*/ 5289765 w 6273800"/>
                  <a:gd name="connsiteY6" fmla="*/ 4476750 h 4476750"/>
                  <a:gd name="connsiteX7" fmla="*/ 4159036 w 6273800"/>
                  <a:gd name="connsiteY7" fmla="*/ 4476750 h 4476750"/>
                  <a:gd name="connsiteX8" fmla="*/ 984035 w 6273800"/>
                  <a:gd name="connsiteY8" fmla="*/ 4476750 h 4476750"/>
                  <a:gd name="connsiteX9" fmla="*/ 966686 w 6273800"/>
                  <a:gd name="connsiteY9" fmla="*/ 4470400 h 4476750"/>
                  <a:gd name="connsiteX10" fmla="*/ 965200 w 6273800"/>
                  <a:gd name="connsiteY10" fmla="*/ 4470400 h 4476750"/>
                  <a:gd name="connsiteX11" fmla="*/ 965200 w 6273800"/>
                  <a:gd name="connsiteY11" fmla="*/ 4469856 h 4476750"/>
                  <a:gd name="connsiteX12" fmla="*/ 946304 w 6273800"/>
                  <a:gd name="connsiteY12" fmla="*/ 4462940 h 4476750"/>
                  <a:gd name="connsiteX13" fmla="*/ 0 w 6273800"/>
                  <a:gd name="connsiteY13" fmla="*/ 3035300 h 4476750"/>
                  <a:gd name="connsiteX14" fmla="*/ 946304 w 6273800"/>
                  <a:gd name="connsiteY14" fmla="*/ 1607660 h 4476750"/>
                  <a:gd name="connsiteX15" fmla="*/ 966487 w 6273800"/>
                  <a:gd name="connsiteY15" fmla="*/ 1600273 h 4476750"/>
                  <a:gd name="connsiteX16" fmla="*/ 965200 w 6273800"/>
                  <a:gd name="connsiteY16" fmla="*/ 1574800 h 4476750"/>
                  <a:gd name="connsiteX17" fmla="*/ 1930400 w 6273800"/>
                  <a:gd name="connsiteY17" fmla="*/ 609600 h 4476750"/>
                  <a:gd name="connsiteX18" fmla="*/ 2217421 w 6273800"/>
                  <a:gd name="connsiteY18" fmla="*/ 652994 h 4476750"/>
                  <a:gd name="connsiteX19" fmla="*/ 2242465 w 6273800"/>
                  <a:gd name="connsiteY19" fmla="*/ 662160 h 4476750"/>
                  <a:gd name="connsiteX20" fmla="*/ 2298708 w 6273800"/>
                  <a:gd name="connsiteY20" fmla="*/ 586946 h 4476750"/>
                  <a:gd name="connsiteX21" fmla="*/ 3543300 w 6273800"/>
                  <a:gd name="connsiteY21" fmla="*/ 0 h 4476750"/>
                  <a:gd name="connsiteX0" fmla="*/ 3543300 w 6273800"/>
                  <a:gd name="connsiteY0" fmla="*/ 0 h 4476750"/>
                  <a:gd name="connsiteX1" fmla="*/ 5147873 w 6273800"/>
                  <a:gd name="connsiteY1" fmla="*/ 1447991 h 4476750"/>
                  <a:gd name="connsiteX2" fmla="*/ 5152886 w 6273800"/>
                  <a:gd name="connsiteY2" fmla="*/ 1547264 h 4476750"/>
                  <a:gd name="connsiteX3" fmla="*/ 5185144 w 6273800"/>
                  <a:gd name="connsiteY3" fmla="*/ 1555558 h 4476750"/>
                  <a:gd name="connsiteX4" fmla="*/ 6273800 w 6273800"/>
                  <a:gd name="connsiteY4" fmla="*/ 3035300 h 4476750"/>
                  <a:gd name="connsiteX5" fmla="*/ 5327496 w 6273800"/>
                  <a:gd name="connsiteY5" fmla="*/ 4462940 h 4476750"/>
                  <a:gd name="connsiteX6" fmla="*/ 5289765 w 6273800"/>
                  <a:gd name="connsiteY6" fmla="*/ 4476750 h 4476750"/>
                  <a:gd name="connsiteX7" fmla="*/ 984035 w 6273800"/>
                  <a:gd name="connsiteY7" fmla="*/ 4476750 h 4476750"/>
                  <a:gd name="connsiteX8" fmla="*/ 966686 w 6273800"/>
                  <a:gd name="connsiteY8" fmla="*/ 4470400 h 4476750"/>
                  <a:gd name="connsiteX9" fmla="*/ 965200 w 6273800"/>
                  <a:gd name="connsiteY9" fmla="*/ 4470400 h 4476750"/>
                  <a:gd name="connsiteX10" fmla="*/ 965200 w 6273800"/>
                  <a:gd name="connsiteY10" fmla="*/ 4469856 h 4476750"/>
                  <a:gd name="connsiteX11" fmla="*/ 946304 w 6273800"/>
                  <a:gd name="connsiteY11" fmla="*/ 4462940 h 4476750"/>
                  <a:gd name="connsiteX12" fmla="*/ 0 w 6273800"/>
                  <a:gd name="connsiteY12" fmla="*/ 3035300 h 4476750"/>
                  <a:gd name="connsiteX13" fmla="*/ 946304 w 6273800"/>
                  <a:gd name="connsiteY13" fmla="*/ 1607660 h 4476750"/>
                  <a:gd name="connsiteX14" fmla="*/ 966487 w 6273800"/>
                  <a:gd name="connsiteY14" fmla="*/ 1600273 h 4476750"/>
                  <a:gd name="connsiteX15" fmla="*/ 965200 w 6273800"/>
                  <a:gd name="connsiteY15" fmla="*/ 1574800 h 4476750"/>
                  <a:gd name="connsiteX16" fmla="*/ 1930400 w 6273800"/>
                  <a:gd name="connsiteY16" fmla="*/ 609600 h 4476750"/>
                  <a:gd name="connsiteX17" fmla="*/ 2217421 w 6273800"/>
                  <a:gd name="connsiteY17" fmla="*/ 652994 h 4476750"/>
                  <a:gd name="connsiteX18" fmla="*/ 2242465 w 6273800"/>
                  <a:gd name="connsiteY18" fmla="*/ 662160 h 4476750"/>
                  <a:gd name="connsiteX19" fmla="*/ 2298708 w 6273800"/>
                  <a:gd name="connsiteY19" fmla="*/ 586946 h 4476750"/>
                  <a:gd name="connsiteX20" fmla="*/ 3543300 w 6273800"/>
                  <a:gd name="connsiteY20" fmla="*/ 0 h 4476750"/>
                  <a:gd name="connsiteX0" fmla="*/ 3543300 w 6273800"/>
                  <a:gd name="connsiteY0" fmla="*/ 0 h 4476750"/>
                  <a:gd name="connsiteX1" fmla="*/ 5147873 w 6273800"/>
                  <a:gd name="connsiteY1" fmla="*/ 1447991 h 4476750"/>
                  <a:gd name="connsiteX2" fmla="*/ 5152886 w 6273800"/>
                  <a:gd name="connsiteY2" fmla="*/ 1547264 h 4476750"/>
                  <a:gd name="connsiteX3" fmla="*/ 5185144 w 6273800"/>
                  <a:gd name="connsiteY3" fmla="*/ 1555558 h 4476750"/>
                  <a:gd name="connsiteX4" fmla="*/ 6273800 w 6273800"/>
                  <a:gd name="connsiteY4" fmla="*/ 3035300 h 4476750"/>
                  <a:gd name="connsiteX5" fmla="*/ 5327496 w 6273800"/>
                  <a:gd name="connsiteY5" fmla="*/ 4462940 h 4476750"/>
                  <a:gd name="connsiteX6" fmla="*/ 5289765 w 6273800"/>
                  <a:gd name="connsiteY6" fmla="*/ 4476750 h 4476750"/>
                  <a:gd name="connsiteX7" fmla="*/ 984035 w 6273800"/>
                  <a:gd name="connsiteY7" fmla="*/ 4476750 h 4476750"/>
                  <a:gd name="connsiteX8" fmla="*/ 966686 w 6273800"/>
                  <a:gd name="connsiteY8" fmla="*/ 4470400 h 4476750"/>
                  <a:gd name="connsiteX9" fmla="*/ 965200 w 6273800"/>
                  <a:gd name="connsiteY9" fmla="*/ 4470400 h 4476750"/>
                  <a:gd name="connsiteX10" fmla="*/ 946304 w 6273800"/>
                  <a:gd name="connsiteY10" fmla="*/ 4462940 h 4476750"/>
                  <a:gd name="connsiteX11" fmla="*/ 0 w 6273800"/>
                  <a:gd name="connsiteY11" fmla="*/ 3035300 h 4476750"/>
                  <a:gd name="connsiteX12" fmla="*/ 946304 w 6273800"/>
                  <a:gd name="connsiteY12" fmla="*/ 1607660 h 4476750"/>
                  <a:gd name="connsiteX13" fmla="*/ 966487 w 6273800"/>
                  <a:gd name="connsiteY13" fmla="*/ 1600273 h 4476750"/>
                  <a:gd name="connsiteX14" fmla="*/ 965200 w 6273800"/>
                  <a:gd name="connsiteY14" fmla="*/ 1574800 h 4476750"/>
                  <a:gd name="connsiteX15" fmla="*/ 1930400 w 6273800"/>
                  <a:gd name="connsiteY15" fmla="*/ 609600 h 4476750"/>
                  <a:gd name="connsiteX16" fmla="*/ 2217421 w 6273800"/>
                  <a:gd name="connsiteY16" fmla="*/ 652994 h 4476750"/>
                  <a:gd name="connsiteX17" fmla="*/ 2242465 w 6273800"/>
                  <a:gd name="connsiteY17" fmla="*/ 662160 h 4476750"/>
                  <a:gd name="connsiteX18" fmla="*/ 2298708 w 6273800"/>
                  <a:gd name="connsiteY18" fmla="*/ 586946 h 4476750"/>
                  <a:gd name="connsiteX19" fmla="*/ 3543300 w 6273800"/>
                  <a:gd name="connsiteY19" fmla="*/ 0 h 4476750"/>
                  <a:gd name="connsiteX0" fmla="*/ 3543300 w 6273800"/>
                  <a:gd name="connsiteY0" fmla="*/ 0 h 4476750"/>
                  <a:gd name="connsiteX1" fmla="*/ 5147873 w 6273800"/>
                  <a:gd name="connsiteY1" fmla="*/ 1447991 h 4476750"/>
                  <a:gd name="connsiteX2" fmla="*/ 5152886 w 6273800"/>
                  <a:gd name="connsiteY2" fmla="*/ 1547264 h 4476750"/>
                  <a:gd name="connsiteX3" fmla="*/ 5185144 w 6273800"/>
                  <a:gd name="connsiteY3" fmla="*/ 1555558 h 4476750"/>
                  <a:gd name="connsiteX4" fmla="*/ 6273800 w 6273800"/>
                  <a:gd name="connsiteY4" fmla="*/ 3035300 h 4476750"/>
                  <a:gd name="connsiteX5" fmla="*/ 5327496 w 6273800"/>
                  <a:gd name="connsiteY5" fmla="*/ 4462940 h 4476750"/>
                  <a:gd name="connsiteX6" fmla="*/ 5289765 w 6273800"/>
                  <a:gd name="connsiteY6" fmla="*/ 4476750 h 4476750"/>
                  <a:gd name="connsiteX7" fmla="*/ 984035 w 6273800"/>
                  <a:gd name="connsiteY7" fmla="*/ 4476750 h 4476750"/>
                  <a:gd name="connsiteX8" fmla="*/ 966686 w 6273800"/>
                  <a:gd name="connsiteY8" fmla="*/ 4470400 h 4476750"/>
                  <a:gd name="connsiteX9" fmla="*/ 946304 w 6273800"/>
                  <a:gd name="connsiteY9" fmla="*/ 4462940 h 4476750"/>
                  <a:gd name="connsiteX10" fmla="*/ 0 w 6273800"/>
                  <a:gd name="connsiteY10" fmla="*/ 3035300 h 4476750"/>
                  <a:gd name="connsiteX11" fmla="*/ 946304 w 6273800"/>
                  <a:gd name="connsiteY11" fmla="*/ 1607660 h 4476750"/>
                  <a:gd name="connsiteX12" fmla="*/ 966487 w 6273800"/>
                  <a:gd name="connsiteY12" fmla="*/ 1600273 h 4476750"/>
                  <a:gd name="connsiteX13" fmla="*/ 965200 w 6273800"/>
                  <a:gd name="connsiteY13" fmla="*/ 1574800 h 4476750"/>
                  <a:gd name="connsiteX14" fmla="*/ 1930400 w 6273800"/>
                  <a:gd name="connsiteY14" fmla="*/ 609600 h 4476750"/>
                  <a:gd name="connsiteX15" fmla="*/ 2217421 w 6273800"/>
                  <a:gd name="connsiteY15" fmla="*/ 652994 h 4476750"/>
                  <a:gd name="connsiteX16" fmla="*/ 2242465 w 6273800"/>
                  <a:gd name="connsiteY16" fmla="*/ 662160 h 4476750"/>
                  <a:gd name="connsiteX17" fmla="*/ 2298708 w 6273800"/>
                  <a:gd name="connsiteY17" fmla="*/ 586946 h 4476750"/>
                  <a:gd name="connsiteX18" fmla="*/ 3543300 w 6273800"/>
                  <a:gd name="connsiteY18" fmla="*/ 0 h 4476750"/>
                  <a:gd name="connsiteX0" fmla="*/ 3543300 w 6273800"/>
                  <a:gd name="connsiteY0" fmla="*/ 0 h 4476750"/>
                  <a:gd name="connsiteX1" fmla="*/ 5147873 w 6273800"/>
                  <a:gd name="connsiteY1" fmla="*/ 1447991 h 4476750"/>
                  <a:gd name="connsiteX2" fmla="*/ 5152886 w 6273800"/>
                  <a:gd name="connsiteY2" fmla="*/ 1547264 h 4476750"/>
                  <a:gd name="connsiteX3" fmla="*/ 5185144 w 6273800"/>
                  <a:gd name="connsiteY3" fmla="*/ 1555558 h 4476750"/>
                  <a:gd name="connsiteX4" fmla="*/ 6273800 w 6273800"/>
                  <a:gd name="connsiteY4" fmla="*/ 3035300 h 4476750"/>
                  <a:gd name="connsiteX5" fmla="*/ 5327496 w 6273800"/>
                  <a:gd name="connsiteY5" fmla="*/ 4462940 h 4476750"/>
                  <a:gd name="connsiteX6" fmla="*/ 5289765 w 6273800"/>
                  <a:gd name="connsiteY6" fmla="*/ 4476750 h 4476750"/>
                  <a:gd name="connsiteX7" fmla="*/ 984035 w 6273800"/>
                  <a:gd name="connsiteY7" fmla="*/ 4476750 h 4476750"/>
                  <a:gd name="connsiteX8" fmla="*/ 946304 w 6273800"/>
                  <a:gd name="connsiteY8" fmla="*/ 4462940 h 4476750"/>
                  <a:gd name="connsiteX9" fmla="*/ 0 w 6273800"/>
                  <a:gd name="connsiteY9" fmla="*/ 3035300 h 4476750"/>
                  <a:gd name="connsiteX10" fmla="*/ 946304 w 6273800"/>
                  <a:gd name="connsiteY10" fmla="*/ 1607660 h 4476750"/>
                  <a:gd name="connsiteX11" fmla="*/ 966487 w 6273800"/>
                  <a:gd name="connsiteY11" fmla="*/ 1600273 h 4476750"/>
                  <a:gd name="connsiteX12" fmla="*/ 965200 w 6273800"/>
                  <a:gd name="connsiteY12" fmla="*/ 1574800 h 4476750"/>
                  <a:gd name="connsiteX13" fmla="*/ 1930400 w 6273800"/>
                  <a:gd name="connsiteY13" fmla="*/ 609600 h 4476750"/>
                  <a:gd name="connsiteX14" fmla="*/ 2217421 w 6273800"/>
                  <a:gd name="connsiteY14" fmla="*/ 652994 h 4476750"/>
                  <a:gd name="connsiteX15" fmla="*/ 2242465 w 6273800"/>
                  <a:gd name="connsiteY15" fmla="*/ 662160 h 4476750"/>
                  <a:gd name="connsiteX16" fmla="*/ 2298708 w 6273800"/>
                  <a:gd name="connsiteY16" fmla="*/ 586946 h 4476750"/>
                  <a:gd name="connsiteX17" fmla="*/ 3543300 w 6273800"/>
                  <a:gd name="connsiteY17" fmla="*/ 0 h 4476750"/>
                  <a:gd name="connsiteX0" fmla="*/ 3543300 w 6273800"/>
                  <a:gd name="connsiteY0" fmla="*/ 0 h 4476750"/>
                  <a:gd name="connsiteX1" fmla="*/ 5147873 w 6273800"/>
                  <a:gd name="connsiteY1" fmla="*/ 1447991 h 4476750"/>
                  <a:gd name="connsiteX2" fmla="*/ 5152886 w 6273800"/>
                  <a:gd name="connsiteY2" fmla="*/ 1547264 h 4476750"/>
                  <a:gd name="connsiteX3" fmla="*/ 5185144 w 6273800"/>
                  <a:gd name="connsiteY3" fmla="*/ 1555558 h 4476750"/>
                  <a:gd name="connsiteX4" fmla="*/ 6273800 w 6273800"/>
                  <a:gd name="connsiteY4" fmla="*/ 3035300 h 4476750"/>
                  <a:gd name="connsiteX5" fmla="*/ 5327496 w 6273800"/>
                  <a:gd name="connsiteY5" fmla="*/ 4462940 h 4476750"/>
                  <a:gd name="connsiteX6" fmla="*/ 5289765 w 6273800"/>
                  <a:gd name="connsiteY6" fmla="*/ 4476750 h 4476750"/>
                  <a:gd name="connsiteX7" fmla="*/ 984035 w 6273800"/>
                  <a:gd name="connsiteY7" fmla="*/ 4476750 h 4476750"/>
                  <a:gd name="connsiteX8" fmla="*/ 0 w 6273800"/>
                  <a:gd name="connsiteY8" fmla="*/ 3035300 h 4476750"/>
                  <a:gd name="connsiteX9" fmla="*/ 946304 w 6273800"/>
                  <a:gd name="connsiteY9" fmla="*/ 1607660 h 4476750"/>
                  <a:gd name="connsiteX10" fmla="*/ 966487 w 6273800"/>
                  <a:gd name="connsiteY10" fmla="*/ 1600273 h 4476750"/>
                  <a:gd name="connsiteX11" fmla="*/ 965200 w 6273800"/>
                  <a:gd name="connsiteY11" fmla="*/ 1574800 h 4476750"/>
                  <a:gd name="connsiteX12" fmla="*/ 1930400 w 6273800"/>
                  <a:gd name="connsiteY12" fmla="*/ 609600 h 4476750"/>
                  <a:gd name="connsiteX13" fmla="*/ 2217421 w 6273800"/>
                  <a:gd name="connsiteY13" fmla="*/ 652994 h 4476750"/>
                  <a:gd name="connsiteX14" fmla="*/ 2242465 w 6273800"/>
                  <a:gd name="connsiteY14" fmla="*/ 662160 h 4476750"/>
                  <a:gd name="connsiteX15" fmla="*/ 2298708 w 6273800"/>
                  <a:gd name="connsiteY15" fmla="*/ 586946 h 4476750"/>
                  <a:gd name="connsiteX16" fmla="*/ 3543300 w 6273800"/>
                  <a:gd name="connsiteY16" fmla="*/ 0 h 4476750"/>
                  <a:gd name="connsiteX0" fmla="*/ 3543300 w 6273800"/>
                  <a:gd name="connsiteY0" fmla="*/ 0 h 4476750"/>
                  <a:gd name="connsiteX1" fmla="*/ 5147873 w 6273800"/>
                  <a:gd name="connsiteY1" fmla="*/ 1447991 h 4476750"/>
                  <a:gd name="connsiteX2" fmla="*/ 5152886 w 6273800"/>
                  <a:gd name="connsiteY2" fmla="*/ 1547264 h 4476750"/>
                  <a:gd name="connsiteX3" fmla="*/ 5185144 w 6273800"/>
                  <a:gd name="connsiteY3" fmla="*/ 1555558 h 4476750"/>
                  <a:gd name="connsiteX4" fmla="*/ 6273800 w 6273800"/>
                  <a:gd name="connsiteY4" fmla="*/ 3035300 h 4476750"/>
                  <a:gd name="connsiteX5" fmla="*/ 5327496 w 6273800"/>
                  <a:gd name="connsiteY5" fmla="*/ 4462940 h 4476750"/>
                  <a:gd name="connsiteX6" fmla="*/ 5289765 w 6273800"/>
                  <a:gd name="connsiteY6" fmla="*/ 4476750 h 4476750"/>
                  <a:gd name="connsiteX7" fmla="*/ 984035 w 6273800"/>
                  <a:gd name="connsiteY7" fmla="*/ 4476750 h 4476750"/>
                  <a:gd name="connsiteX8" fmla="*/ 0 w 6273800"/>
                  <a:gd name="connsiteY8" fmla="*/ 3035300 h 4476750"/>
                  <a:gd name="connsiteX9" fmla="*/ 946304 w 6273800"/>
                  <a:gd name="connsiteY9" fmla="*/ 1607660 h 4476750"/>
                  <a:gd name="connsiteX10" fmla="*/ 966487 w 6273800"/>
                  <a:gd name="connsiteY10" fmla="*/ 1600273 h 4476750"/>
                  <a:gd name="connsiteX11" fmla="*/ 965200 w 6273800"/>
                  <a:gd name="connsiteY11" fmla="*/ 1574800 h 4476750"/>
                  <a:gd name="connsiteX12" fmla="*/ 1930400 w 6273800"/>
                  <a:gd name="connsiteY12" fmla="*/ 609600 h 4476750"/>
                  <a:gd name="connsiteX13" fmla="*/ 2217421 w 6273800"/>
                  <a:gd name="connsiteY13" fmla="*/ 652994 h 4476750"/>
                  <a:gd name="connsiteX14" fmla="*/ 2242465 w 6273800"/>
                  <a:gd name="connsiteY14" fmla="*/ 662160 h 4476750"/>
                  <a:gd name="connsiteX15" fmla="*/ 2298708 w 6273800"/>
                  <a:gd name="connsiteY15" fmla="*/ 586946 h 4476750"/>
                  <a:gd name="connsiteX16" fmla="*/ 3543300 w 6273800"/>
                  <a:gd name="connsiteY16" fmla="*/ 0 h 4476750"/>
                  <a:gd name="connsiteX0" fmla="*/ 3543300 w 6273800"/>
                  <a:gd name="connsiteY0" fmla="*/ 0 h 4476750"/>
                  <a:gd name="connsiteX1" fmla="*/ 5147873 w 6273800"/>
                  <a:gd name="connsiteY1" fmla="*/ 1447991 h 4476750"/>
                  <a:gd name="connsiteX2" fmla="*/ 5152886 w 6273800"/>
                  <a:gd name="connsiteY2" fmla="*/ 1547264 h 4476750"/>
                  <a:gd name="connsiteX3" fmla="*/ 5185144 w 6273800"/>
                  <a:gd name="connsiteY3" fmla="*/ 1555558 h 4476750"/>
                  <a:gd name="connsiteX4" fmla="*/ 6273800 w 6273800"/>
                  <a:gd name="connsiteY4" fmla="*/ 3035300 h 4476750"/>
                  <a:gd name="connsiteX5" fmla="*/ 5327496 w 6273800"/>
                  <a:gd name="connsiteY5" fmla="*/ 4462940 h 4476750"/>
                  <a:gd name="connsiteX6" fmla="*/ 5289765 w 6273800"/>
                  <a:gd name="connsiteY6" fmla="*/ 4476750 h 4476750"/>
                  <a:gd name="connsiteX7" fmla="*/ 984035 w 6273800"/>
                  <a:gd name="connsiteY7" fmla="*/ 4476750 h 4476750"/>
                  <a:gd name="connsiteX8" fmla="*/ 0 w 6273800"/>
                  <a:gd name="connsiteY8" fmla="*/ 3035300 h 4476750"/>
                  <a:gd name="connsiteX9" fmla="*/ 946304 w 6273800"/>
                  <a:gd name="connsiteY9" fmla="*/ 1607660 h 4476750"/>
                  <a:gd name="connsiteX10" fmla="*/ 966487 w 6273800"/>
                  <a:gd name="connsiteY10" fmla="*/ 1600273 h 4476750"/>
                  <a:gd name="connsiteX11" fmla="*/ 965200 w 6273800"/>
                  <a:gd name="connsiteY11" fmla="*/ 1574800 h 4476750"/>
                  <a:gd name="connsiteX12" fmla="*/ 1930400 w 6273800"/>
                  <a:gd name="connsiteY12" fmla="*/ 609600 h 4476750"/>
                  <a:gd name="connsiteX13" fmla="*/ 2217421 w 6273800"/>
                  <a:gd name="connsiteY13" fmla="*/ 652994 h 4476750"/>
                  <a:gd name="connsiteX14" fmla="*/ 2242465 w 6273800"/>
                  <a:gd name="connsiteY14" fmla="*/ 662160 h 4476750"/>
                  <a:gd name="connsiteX15" fmla="*/ 2298708 w 6273800"/>
                  <a:gd name="connsiteY15" fmla="*/ 586946 h 4476750"/>
                  <a:gd name="connsiteX16" fmla="*/ 3543300 w 6273800"/>
                  <a:gd name="connsiteY16" fmla="*/ 0 h 4476750"/>
                  <a:gd name="connsiteX0" fmla="*/ 3543300 w 6273800"/>
                  <a:gd name="connsiteY0" fmla="*/ 0 h 4476750"/>
                  <a:gd name="connsiteX1" fmla="*/ 5147873 w 6273800"/>
                  <a:gd name="connsiteY1" fmla="*/ 1447991 h 4476750"/>
                  <a:gd name="connsiteX2" fmla="*/ 5152886 w 6273800"/>
                  <a:gd name="connsiteY2" fmla="*/ 1547264 h 4476750"/>
                  <a:gd name="connsiteX3" fmla="*/ 5185144 w 6273800"/>
                  <a:gd name="connsiteY3" fmla="*/ 1555558 h 4476750"/>
                  <a:gd name="connsiteX4" fmla="*/ 6273800 w 6273800"/>
                  <a:gd name="connsiteY4" fmla="*/ 3035300 h 4476750"/>
                  <a:gd name="connsiteX5" fmla="*/ 5327496 w 6273800"/>
                  <a:gd name="connsiteY5" fmla="*/ 4462940 h 4476750"/>
                  <a:gd name="connsiteX6" fmla="*/ 5289765 w 6273800"/>
                  <a:gd name="connsiteY6" fmla="*/ 4476750 h 4476750"/>
                  <a:gd name="connsiteX7" fmla="*/ 984035 w 6273800"/>
                  <a:gd name="connsiteY7" fmla="*/ 4476750 h 4476750"/>
                  <a:gd name="connsiteX8" fmla="*/ 0 w 6273800"/>
                  <a:gd name="connsiteY8" fmla="*/ 3035300 h 4476750"/>
                  <a:gd name="connsiteX9" fmla="*/ 946304 w 6273800"/>
                  <a:gd name="connsiteY9" fmla="*/ 1607660 h 4476750"/>
                  <a:gd name="connsiteX10" fmla="*/ 966487 w 6273800"/>
                  <a:gd name="connsiteY10" fmla="*/ 1600273 h 4476750"/>
                  <a:gd name="connsiteX11" fmla="*/ 965200 w 6273800"/>
                  <a:gd name="connsiteY11" fmla="*/ 1574800 h 4476750"/>
                  <a:gd name="connsiteX12" fmla="*/ 1930400 w 6273800"/>
                  <a:gd name="connsiteY12" fmla="*/ 609600 h 4476750"/>
                  <a:gd name="connsiteX13" fmla="*/ 2217421 w 6273800"/>
                  <a:gd name="connsiteY13" fmla="*/ 652994 h 4476750"/>
                  <a:gd name="connsiteX14" fmla="*/ 2242465 w 6273800"/>
                  <a:gd name="connsiteY14" fmla="*/ 662160 h 4476750"/>
                  <a:gd name="connsiteX15" fmla="*/ 2298708 w 6273800"/>
                  <a:gd name="connsiteY15" fmla="*/ 586946 h 4476750"/>
                  <a:gd name="connsiteX16" fmla="*/ 3543300 w 6273800"/>
                  <a:gd name="connsiteY16" fmla="*/ 0 h 4476750"/>
                  <a:gd name="connsiteX0" fmla="*/ 3543300 w 6275328"/>
                  <a:gd name="connsiteY0" fmla="*/ 0 h 4476750"/>
                  <a:gd name="connsiteX1" fmla="*/ 5147873 w 6275328"/>
                  <a:gd name="connsiteY1" fmla="*/ 1447991 h 4476750"/>
                  <a:gd name="connsiteX2" fmla="*/ 5152886 w 6275328"/>
                  <a:gd name="connsiteY2" fmla="*/ 1547264 h 4476750"/>
                  <a:gd name="connsiteX3" fmla="*/ 5185144 w 6275328"/>
                  <a:gd name="connsiteY3" fmla="*/ 1555558 h 4476750"/>
                  <a:gd name="connsiteX4" fmla="*/ 6273800 w 6275328"/>
                  <a:gd name="connsiteY4" fmla="*/ 3035300 h 4476750"/>
                  <a:gd name="connsiteX5" fmla="*/ 5289765 w 6275328"/>
                  <a:gd name="connsiteY5" fmla="*/ 4476750 h 4476750"/>
                  <a:gd name="connsiteX6" fmla="*/ 984035 w 6275328"/>
                  <a:gd name="connsiteY6" fmla="*/ 4476750 h 4476750"/>
                  <a:gd name="connsiteX7" fmla="*/ 0 w 6275328"/>
                  <a:gd name="connsiteY7" fmla="*/ 3035300 h 4476750"/>
                  <a:gd name="connsiteX8" fmla="*/ 946304 w 6275328"/>
                  <a:gd name="connsiteY8" fmla="*/ 1607660 h 4476750"/>
                  <a:gd name="connsiteX9" fmla="*/ 966487 w 6275328"/>
                  <a:gd name="connsiteY9" fmla="*/ 1600273 h 4476750"/>
                  <a:gd name="connsiteX10" fmla="*/ 965200 w 6275328"/>
                  <a:gd name="connsiteY10" fmla="*/ 1574800 h 4476750"/>
                  <a:gd name="connsiteX11" fmla="*/ 1930400 w 6275328"/>
                  <a:gd name="connsiteY11" fmla="*/ 609600 h 4476750"/>
                  <a:gd name="connsiteX12" fmla="*/ 2217421 w 6275328"/>
                  <a:gd name="connsiteY12" fmla="*/ 652994 h 4476750"/>
                  <a:gd name="connsiteX13" fmla="*/ 2242465 w 6275328"/>
                  <a:gd name="connsiteY13" fmla="*/ 662160 h 4476750"/>
                  <a:gd name="connsiteX14" fmla="*/ 2298708 w 6275328"/>
                  <a:gd name="connsiteY14" fmla="*/ 586946 h 4476750"/>
                  <a:gd name="connsiteX15" fmla="*/ 3543300 w 6275328"/>
                  <a:gd name="connsiteY15" fmla="*/ 0 h 4476750"/>
                  <a:gd name="connsiteX0" fmla="*/ 3543300 w 6275831"/>
                  <a:gd name="connsiteY0" fmla="*/ 0 h 4476750"/>
                  <a:gd name="connsiteX1" fmla="*/ 5147873 w 6275831"/>
                  <a:gd name="connsiteY1" fmla="*/ 1447991 h 4476750"/>
                  <a:gd name="connsiteX2" fmla="*/ 5152886 w 6275831"/>
                  <a:gd name="connsiteY2" fmla="*/ 1547264 h 4476750"/>
                  <a:gd name="connsiteX3" fmla="*/ 5185144 w 6275831"/>
                  <a:gd name="connsiteY3" fmla="*/ 1555558 h 4476750"/>
                  <a:gd name="connsiteX4" fmla="*/ 6273800 w 6275831"/>
                  <a:gd name="connsiteY4" fmla="*/ 3035300 h 4476750"/>
                  <a:gd name="connsiteX5" fmla="*/ 5289765 w 6275831"/>
                  <a:gd name="connsiteY5" fmla="*/ 4476750 h 4476750"/>
                  <a:gd name="connsiteX6" fmla="*/ 984035 w 6275831"/>
                  <a:gd name="connsiteY6" fmla="*/ 4476750 h 4476750"/>
                  <a:gd name="connsiteX7" fmla="*/ 0 w 6275831"/>
                  <a:gd name="connsiteY7" fmla="*/ 3035300 h 4476750"/>
                  <a:gd name="connsiteX8" fmla="*/ 946304 w 6275831"/>
                  <a:gd name="connsiteY8" fmla="*/ 1607660 h 4476750"/>
                  <a:gd name="connsiteX9" fmla="*/ 966487 w 6275831"/>
                  <a:gd name="connsiteY9" fmla="*/ 1600273 h 4476750"/>
                  <a:gd name="connsiteX10" fmla="*/ 965200 w 6275831"/>
                  <a:gd name="connsiteY10" fmla="*/ 1574800 h 4476750"/>
                  <a:gd name="connsiteX11" fmla="*/ 1930400 w 6275831"/>
                  <a:gd name="connsiteY11" fmla="*/ 609600 h 4476750"/>
                  <a:gd name="connsiteX12" fmla="*/ 2217421 w 6275831"/>
                  <a:gd name="connsiteY12" fmla="*/ 652994 h 4476750"/>
                  <a:gd name="connsiteX13" fmla="*/ 2242465 w 6275831"/>
                  <a:gd name="connsiteY13" fmla="*/ 662160 h 4476750"/>
                  <a:gd name="connsiteX14" fmla="*/ 2298708 w 6275831"/>
                  <a:gd name="connsiteY14" fmla="*/ 586946 h 4476750"/>
                  <a:gd name="connsiteX15" fmla="*/ 3543300 w 6275831"/>
                  <a:gd name="connsiteY15" fmla="*/ 0 h 4476750"/>
                  <a:gd name="connsiteX0" fmla="*/ 3543300 w 6274827"/>
                  <a:gd name="connsiteY0" fmla="*/ 0 h 4476750"/>
                  <a:gd name="connsiteX1" fmla="*/ 5147873 w 6274827"/>
                  <a:gd name="connsiteY1" fmla="*/ 1447991 h 4476750"/>
                  <a:gd name="connsiteX2" fmla="*/ 5152886 w 6274827"/>
                  <a:gd name="connsiteY2" fmla="*/ 1547264 h 4476750"/>
                  <a:gd name="connsiteX3" fmla="*/ 5185144 w 6274827"/>
                  <a:gd name="connsiteY3" fmla="*/ 1555558 h 4476750"/>
                  <a:gd name="connsiteX4" fmla="*/ 6273800 w 6274827"/>
                  <a:gd name="connsiteY4" fmla="*/ 3035300 h 4476750"/>
                  <a:gd name="connsiteX5" fmla="*/ 5289765 w 6274827"/>
                  <a:gd name="connsiteY5" fmla="*/ 4476750 h 4476750"/>
                  <a:gd name="connsiteX6" fmla="*/ 984035 w 6274827"/>
                  <a:gd name="connsiteY6" fmla="*/ 4476750 h 4476750"/>
                  <a:gd name="connsiteX7" fmla="*/ 0 w 6274827"/>
                  <a:gd name="connsiteY7" fmla="*/ 3035300 h 4476750"/>
                  <a:gd name="connsiteX8" fmla="*/ 946304 w 6274827"/>
                  <a:gd name="connsiteY8" fmla="*/ 1607660 h 4476750"/>
                  <a:gd name="connsiteX9" fmla="*/ 966487 w 6274827"/>
                  <a:gd name="connsiteY9" fmla="*/ 1600273 h 4476750"/>
                  <a:gd name="connsiteX10" fmla="*/ 965200 w 6274827"/>
                  <a:gd name="connsiteY10" fmla="*/ 1574800 h 4476750"/>
                  <a:gd name="connsiteX11" fmla="*/ 1930400 w 6274827"/>
                  <a:gd name="connsiteY11" fmla="*/ 609600 h 4476750"/>
                  <a:gd name="connsiteX12" fmla="*/ 2217421 w 6274827"/>
                  <a:gd name="connsiteY12" fmla="*/ 652994 h 4476750"/>
                  <a:gd name="connsiteX13" fmla="*/ 2242465 w 6274827"/>
                  <a:gd name="connsiteY13" fmla="*/ 662160 h 4476750"/>
                  <a:gd name="connsiteX14" fmla="*/ 2298708 w 6274827"/>
                  <a:gd name="connsiteY14" fmla="*/ 586946 h 4476750"/>
                  <a:gd name="connsiteX15" fmla="*/ 3543300 w 6274827"/>
                  <a:gd name="connsiteY15" fmla="*/ 0 h 4476750"/>
                  <a:gd name="connsiteX0" fmla="*/ 3543300 w 6275004"/>
                  <a:gd name="connsiteY0" fmla="*/ 0 h 4476750"/>
                  <a:gd name="connsiteX1" fmla="*/ 5147873 w 6275004"/>
                  <a:gd name="connsiteY1" fmla="*/ 1447991 h 4476750"/>
                  <a:gd name="connsiteX2" fmla="*/ 5152886 w 6275004"/>
                  <a:gd name="connsiteY2" fmla="*/ 1547264 h 4476750"/>
                  <a:gd name="connsiteX3" fmla="*/ 5185144 w 6275004"/>
                  <a:gd name="connsiteY3" fmla="*/ 1555558 h 4476750"/>
                  <a:gd name="connsiteX4" fmla="*/ 6273800 w 6275004"/>
                  <a:gd name="connsiteY4" fmla="*/ 3035300 h 4476750"/>
                  <a:gd name="connsiteX5" fmla="*/ 5289765 w 6275004"/>
                  <a:gd name="connsiteY5" fmla="*/ 4476750 h 4476750"/>
                  <a:gd name="connsiteX6" fmla="*/ 984035 w 6275004"/>
                  <a:gd name="connsiteY6" fmla="*/ 4476750 h 4476750"/>
                  <a:gd name="connsiteX7" fmla="*/ 0 w 6275004"/>
                  <a:gd name="connsiteY7" fmla="*/ 3035300 h 4476750"/>
                  <a:gd name="connsiteX8" fmla="*/ 946304 w 6275004"/>
                  <a:gd name="connsiteY8" fmla="*/ 1607660 h 4476750"/>
                  <a:gd name="connsiteX9" fmla="*/ 966487 w 6275004"/>
                  <a:gd name="connsiteY9" fmla="*/ 1600273 h 4476750"/>
                  <a:gd name="connsiteX10" fmla="*/ 965200 w 6275004"/>
                  <a:gd name="connsiteY10" fmla="*/ 1574800 h 4476750"/>
                  <a:gd name="connsiteX11" fmla="*/ 1930400 w 6275004"/>
                  <a:gd name="connsiteY11" fmla="*/ 609600 h 4476750"/>
                  <a:gd name="connsiteX12" fmla="*/ 2217421 w 6275004"/>
                  <a:gd name="connsiteY12" fmla="*/ 652994 h 4476750"/>
                  <a:gd name="connsiteX13" fmla="*/ 2242465 w 6275004"/>
                  <a:gd name="connsiteY13" fmla="*/ 662160 h 4476750"/>
                  <a:gd name="connsiteX14" fmla="*/ 2298708 w 6275004"/>
                  <a:gd name="connsiteY14" fmla="*/ 586946 h 4476750"/>
                  <a:gd name="connsiteX15" fmla="*/ 3543300 w 6275004"/>
                  <a:gd name="connsiteY15" fmla="*/ 0 h 4476750"/>
                  <a:gd name="connsiteX0" fmla="*/ 3543300 w 6276196"/>
                  <a:gd name="connsiteY0" fmla="*/ 0 h 4476750"/>
                  <a:gd name="connsiteX1" fmla="*/ 5147873 w 6276196"/>
                  <a:gd name="connsiteY1" fmla="*/ 1447991 h 4476750"/>
                  <a:gd name="connsiteX2" fmla="*/ 5152886 w 6276196"/>
                  <a:gd name="connsiteY2" fmla="*/ 1547264 h 4476750"/>
                  <a:gd name="connsiteX3" fmla="*/ 5185144 w 6276196"/>
                  <a:gd name="connsiteY3" fmla="*/ 1555558 h 4476750"/>
                  <a:gd name="connsiteX4" fmla="*/ 6273800 w 6276196"/>
                  <a:gd name="connsiteY4" fmla="*/ 3035300 h 4476750"/>
                  <a:gd name="connsiteX5" fmla="*/ 5289765 w 6276196"/>
                  <a:gd name="connsiteY5" fmla="*/ 4476750 h 4476750"/>
                  <a:gd name="connsiteX6" fmla="*/ 984035 w 6276196"/>
                  <a:gd name="connsiteY6" fmla="*/ 4476750 h 4476750"/>
                  <a:gd name="connsiteX7" fmla="*/ 0 w 6276196"/>
                  <a:gd name="connsiteY7" fmla="*/ 3035300 h 4476750"/>
                  <a:gd name="connsiteX8" fmla="*/ 946304 w 6276196"/>
                  <a:gd name="connsiteY8" fmla="*/ 1607660 h 4476750"/>
                  <a:gd name="connsiteX9" fmla="*/ 966487 w 6276196"/>
                  <a:gd name="connsiteY9" fmla="*/ 1600273 h 4476750"/>
                  <a:gd name="connsiteX10" fmla="*/ 965200 w 6276196"/>
                  <a:gd name="connsiteY10" fmla="*/ 1574800 h 4476750"/>
                  <a:gd name="connsiteX11" fmla="*/ 1930400 w 6276196"/>
                  <a:gd name="connsiteY11" fmla="*/ 609600 h 4476750"/>
                  <a:gd name="connsiteX12" fmla="*/ 2217421 w 6276196"/>
                  <a:gd name="connsiteY12" fmla="*/ 652994 h 4476750"/>
                  <a:gd name="connsiteX13" fmla="*/ 2242465 w 6276196"/>
                  <a:gd name="connsiteY13" fmla="*/ 662160 h 4476750"/>
                  <a:gd name="connsiteX14" fmla="*/ 2298708 w 6276196"/>
                  <a:gd name="connsiteY14" fmla="*/ 586946 h 4476750"/>
                  <a:gd name="connsiteX15" fmla="*/ 3543300 w 6276196"/>
                  <a:gd name="connsiteY15" fmla="*/ 0 h 4476750"/>
                  <a:gd name="connsiteX0" fmla="*/ 3543300 w 6275989"/>
                  <a:gd name="connsiteY0" fmla="*/ 0 h 4476750"/>
                  <a:gd name="connsiteX1" fmla="*/ 5147873 w 6275989"/>
                  <a:gd name="connsiteY1" fmla="*/ 1447991 h 4476750"/>
                  <a:gd name="connsiteX2" fmla="*/ 5152886 w 6275989"/>
                  <a:gd name="connsiteY2" fmla="*/ 1547264 h 4476750"/>
                  <a:gd name="connsiteX3" fmla="*/ 5185144 w 6275989"/>
                  <a:gd name="connsiteY3" fmla="*/ 1555558 h 4476750"/>
                  <a:gd name="connsiteX4" fmla="*/ 6273800 w 6275989"/>
                  <a:gd name="connsiteY4" fmla="*/ 3035300 h 4476750"/>
                  <a:gd name="connsiteX5" fmla="*/ 5289765 w 6275989"/>
                  <a:gd name="connsiteY5" fmla="*/ 4476750 h 4476750"/>
                  <a:gd name="connsiteX6" fmla="*/ 984035 w 6275989"/>
                  <a:gd name="connsiteY6" fmla="*/ 4476750 h 4476750"/>
                  <a:gd name="connsiteX7" fmla="*/ 0 w 6275989"/>
                  <a:gd name="connsiteY7" fmla="*/ 3035300 h 4476750"/>
                  <a:gd name="connsiteX8" fmla="*/ 946304 w 6275989"/>
                  <a:gd name="connsiteY8" fmla="*/ 1607660 h 4476750"/>
                  <a:gd name="connsiteX9" fmla="*/ 966487 w 6275989"/>
                  <a:gd name="connsiteY9" fmla="*/ 1600273 h 4476750"/>
                  <a:gd name="connsiteX10" fmla="*/ 965200 w 6275989"/>
                  <a:gd name="connsiteY10" fmla="*/ 1574800 h 4476750"/>
                  <a:gd name="connsiteX11" fmla="*/ 1930400 w 6275989"/>
                  <a:gd name="connsiteY11" fmla="*/ 609600 h 4476750"/>
                  <a:gd name="connsiteX12" fmla="*/ 2217421 w 6275989"/>
                  <a:gd name="connsiteY12" fmla="*/ 652994 h 4476750"/>
                  <a:gd name="connsiteX13" fmla="*/ 2242465 w 6275989"/>
                  <a:gd name="connsiteY13" fmla="*/ 662160 h 4476750"/>
                  <a:gd name="connsiteX14" fmla="*/ 2298708 w 6275989"/>
                  <a:gd name="connsiteY14" fmla="*/ 586946 h 4476750"/>
                  <a:gd name="connsiteX15" fmla="*/ 3543300 w 6275989"/>
                  <a:gd name="connsiteY15" fmla="*/ 0 h 4476750"/>
                  <a:gd name="connsiteX0" fmla="*/ 3543300 w 6274102"/>
                  <a:gd name="connsiteY0" fmla="*/ 0 h 4476750"/>
                  <a:gd name="connsiteX1" fmla="*/ 5147873 w 6274102"/>
                  <a:gd name="connsiteY1" fmla="*/ 1447991 h 4476750"/>
                  <a:gd name="connsiteX2" fmla="*/ 5152886 w 6274102"/>
                  <a:gd name="connsiteY2" fmla="*/ 1547264 h 4476750"/>
                  <a:gd name="connsiteX3" fmla="*/ 5185144 w 6274102"/>
                  <a:gd name="connsiteY3" fmla="*/ 1555558 h 4476750"/>
                  <a:gd name="connsiteX4" fmla="*/ 6273800 w 6274102"/>
                  <a:gd name="connsiteY4" fmla="*/ 3035300 h 4476750"/>
                  <a:gd name="connsiteX5" fmla="*/ 5289765 w 6274102"/>
                  <a:gd name="connsiteY5" fmla="*/ 4476750 h 4476750"/>
                  <a:gd name="connsiteX6" fmla="*/ 984035 w 6274102"/>
                  <a:gd name="connsiteY6" fmla="*/ 4476750 h 4476750"/>
                  <a:gd name="connsiteX7" fmla="*/ 0 w 6274102"/>
                  <a:gd name="connsiteY7" fmla="*/ 3035300 h 4476750"/>
                  <a:gd name="connsiteX8" fmla="*/ 946304 w 6274102"/>
                  <a:gd name="connsiteY8" fmla="*/ 1607660 h 4476750"/>
                  <a:gd name="connsiteX9" fmla="*/ 966487 w 6274102"/>
                  <a:gd name="connsiteY9" fmla="*/ 1600273 h 4476750"/>
                  <a:gd name="connsiteX10" fmla="*/ 965200 w 6274102"/>
                  <a:gd name="connsiteY10" fmla="*/ 1574800 h 4476750"/>
                  <a:gd name="connsiteX11" fmla="*/ 1930400 w 6274102"/>
                  <a:gd name="connsiteY11" fmla="*/ 609600 h 4476750"/>
                  <a:gd name="connsiteX12" fmla="*/ 2217421 w 6274102"/>
                  <a:gd name="connsiteY12" fmla="*/ 652994 h 4476750"/>
                  <a:gd name="connsiteX13" fmla="*/ 2242465 w 6274102"/>
                  <a:gd name="connsiteY13" fmla="*/ 662160 h 4476750"/>
                  <a:gd name="connsiteX14" fmla="*/ 2298708 w 6274102"/>
                  <a:gd name="connsiteY14" fmla="*/ 586946 h 4476750"/>
                  <a:gd name="connsiteX15" fmla="*/ 3543300 w 6274102"/>
                  <a:gd name="connsiteY15" fmla="*/ 0 h 4476750"/>
                  <a:gd name="connsiteX0" fmla="*/ 3543300 w 6273802"/>
                  <a:gd name="connsiteY0" fmla="*/ 0 h 4476750"/>
                  <a:gd name="connsiteX1" fmla="*/ 5147873 w 6273802"/>
                  <a:gd name="connsiteY1" fmla="*/ 1447991 h 4476750"/>
                  <a:gd name="connsiteX2" fmla="*/ 5152886 w 6273802"/>
                  <a:gd name="connsiteY2" fmla="*/ 1547264 h 4476750"/>
                  <a:gd name="connsiteX3" fmla="*/ 5185144 w 6273802"/>
                  <a:gd name="connsiteY3" fmla="*/ 1555558 h 4476750"/>
                  <a:gd name="connsiteX4" fmla="*/ 6273800 w 6273802"/>
                  <a:gd name="connsiteY4" fmla="*/ 3035300 h 4476750"/>
                  <a:gd name="connsiteX5" fmla="*/ 5289765 w 6273802"/>
                  <a:gd name="connsiteY5" fmla="*/ 4476750 h 4476750"/>
                  <a:gd name="connsiteX6" fmla="*/ 984035 w 6273802"/>
                  <a:gd name="connsiteY6" fmla="*/ 4476750 h 4476750"/>
                  <a:gd name="connsiteX7" fmla="*/ 0 w 6273802"/>
                  <a:gd name="connsiteY7" fmla="*/ 3035300 h 4476750"/>
                  <a:gd name="connsiteX8" fmla="*/ 946304 w 6273802"/>
                  <a:gd name="connsiteY8" fmla="*/ 1607660 h 4476750"/>
                  <a:gd name="connsiteX9" fmla="*/ 966487 w 6273802"/>
                  <a:gd name="connsiteY9" fmla="*/ 1600273 h 4476750"/>
                  <a:gd name="connsiteX10" fmla="*/ 965200 w 6273802"/>
                  <a:gd name="connsiteY10" fmla="*/ 1574800 h 4476750"/>
                  <a:gd name="connsiteX11" fmla="*/ 1930400 w 6273802"/>
                  <a:gd name="connsiteY11" fmla="*/ 609600 h 4476750"/>
                  <a:gd name="connsiteX12" fmla="*/ 2217421 w 6273802"/>
                  <a:gd name="connsiteY12" fmla="*/ 652994 h 4476750"/>
                  <a:gd name="connsiteX13" fmla="*/ 2242465 w 6273802"/>
                  <a:gd name="connsiteY13" fmla="*/ 662160 h 4476750"/>
                  <a:gd name="connsiteX14" fmla="*/ 2298708 w 6273802"/>
                  <a:gd name="connsiteY14" fmla="*/ 586946 h 4476750"/>
                  <a:gd name="connsiteX15" fmla="*/ 3543300 w 6273802"/>
                  <a:gd name="connsiteY15" fmla="*/ 0 h 4476750"/>
                  <a:gd name="connsiteX0" fmla="*/ 3543735 w 6274237"/>
                  <a:gd name="connsiteY0" fmla="*/ 0 h 4476750"/>
                  <a:gd name="connsiteX1" fmla="*/ 5148308 w 6274237"/>
                  <a:gd name="connsiteY1" fmla="*/ 1447991 h 4476750"/>
                  <a:gd name="connsiteX2" fmla="*/ 5153321 w 6274237"/>
                  <a:gd name="connsiteY2" fmla="*/ 1547264 h 4476750"/>
                  <a:gd name="connsiteX3" fmla="*/ 5185579 w 6274237"/>
                  <a:gd name="connsiteY3" fmla="*/ 1555558 h 4476750"/>
                  <a:gd name="connsiteX4" fmla="*/ 6274235 w 6274237"/>
                  <a:gd name="connsiteY4" fmla="*/ 3035300 h 4476750"/>
                  <a:gd name="connsiteX5" fmla="*/ 5290200 w 6274237"/>
                  <a:gd name="connsiteY5" fmla="*/ 4476750 h 4476750"/>
                  <a:gd name="connsiteX6" fmla="*/ 984470 w 6274237"/>
                  <a:gd name="connsiteY6" fmla="*/ 4476750 h 4476750"/>
                  <a:gd name="connsiteX7" fmla="*/ 435 w 6274237"/>
                  <a:gd name="connsiteY7" fmla="*/ 3035300 h 4476750"/>
                  <a:gd name="connsiteX8" fmla="*/ 946739 w 6274237"/>
                  <a:gd name="connsiteY8" fmla="*/ 1607660 h 4476750"/>
                  <a:gd name="connsiteX9" fmla="*/ 966922 w 6274237"/>
                  <a:gd name="connsiteY9" fmla="*/ 1600273 h 4476750"/>
                  <a:gd name="connsiteX10" fmla="*/ 965635 w 6274237"/>
                  <a:gd name="connsiteY10" fmla="*/ 1574800 h 4476750"/>
                  <a:gd name="connsiteX11" fmla="*/ 1930835 w 6274237"/>
                  <a:gd name="connsiteY11" fmla="*/ 609600 h 4476750"/>
                  <a:gd name="connsiteX12" fmla="*/ 2217856 w 6274237"/>
                  <a:gd name="connsiteY12" fmla="*/ 652994 h 4476750"/>
                  <a:gd name="connsiteX13" fmla="*/ 2242900 w 6274237"/>
                  <a:gd name="connsiteY13" fmla="*/ 662160 h 4476750"/>
                  <a:gd name="connsiteX14" fmla="*/ 2299143 w 6274237"/>
                  <a:gd name="connsiteY14" fmla="*/ 586946 h 4476750"/>
                  <a:gd name="connsiteX15" fmla="*/ 3543735 w 6274237"/>
                  <a:gd name="connsiteY15" fmla="*/ 0 h 447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74237" h="4476750">
                    <a:moveTo>
                      <a:pt x="3543735" y="0"/>
                    </a:moveTo>
                    <a:cubicBezTo>
                      <a:pt x="4378841" y="0"/>
                      <a:pt x="5065711" y="634676"/>
                      <a:pt x="5148308" y="1447991"/>
                    </a:cubicBezTo>
                    <a:lnTo>
                      <a:pt x="5153321" y="1547264"/>
                    </a:lnTo>
                    <a:lnTo>
                      <a:pt x="5185579" y="1555558"/>
                    </a:lnTo>
                    <a:cubicBezTo>
                      <a:pt x="5816291" y="1751730"/>
                      <a:pt x="6272966" y="2381519"/>
                      <a:pt x="6274235" y="3035300"/>
                    </a:cubicBezTo>
                    <a:cubicBezTo>
                      <a:pt x="6275133" y="3497747"/>
                      <a:pt x="6025777" y="4328583"/>
                      <a:pt x="5290200" y="4476750"/>
                    </a:cubicBezTo>
                    <a:lnTo>
                      <a:pt x="984470" y="4476750"/>
                    </a:lnTo>
                    <a:cubicBezTo>
                      <a:pt x="580258" y="4428067"/>
                      <a:pt x="-18440" y="3858477"/>
                      <a:pt x="435" y="3035300"/>
                    </a:cubicBezTo>
                    <a:cubicBezTo>
                      <a:pt x="15675" y="2370658"/>
                      <a:pt x="390636" y="1842871"/>
                      <a:pt x="946739" y="1607660"/>
                    </a:cubicBezTo>
                    <a:lnTo>
                      <a:pt x="966922" y="1600273"/>
                    </a:lnTo>
                    <a:lnTo>
                      <a:pt x="965635" y="1574800"/>
                    </a:lnTo>
                    <a:cubicBezTo>
                      <a:pt x="965635" y="1041735"/>
                      <a:pt x="1397770" y="609600"/>
                      <a:pt x="1930835" y="609600"/>
                    </a:cubicBezTo>
                    <a:cubicBezTo>
                      <a:pt x="2030785" y="609600"/>
                      <a:pt x="2127186" y="624792"/>
                      <a:pt x="2217856" y="652994"/>
                    </a:cubicBezTo>
                    <a:lnTo>
                      <a:pt x="2242900" y="662160"/>
                    </a:lnTo>
                    <a:lnTo>
                      <a:pt x="2299143" y="586946"/>
                    </a:lnTo>
                    <a:cubicBezTo>
                      <a:pt x="2594973" y="228484"/>
                      <a:pt x="3042671" y="0"/>
                      <a:pt x="3543735"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32" name="Group 131">
              <a:extLst>
                <a:ext uri="{FF2B5EF4-FFF2-40B4-BE49-F238E27FC236}">
                  <a16:creationId xmlns:a16="http://schemas.microsoft.com/office/drawing/2014/main" id="{78F0D2CA-11E6-4923-98F6-34471A4406FF}"/>
                </a:ext>
              </a:extLst>
            </p:cNvPr>
            <p:cNvGrpSpPr/>
            <p:nvPr/>
          </p:nvGrpSpPr>
          <p:grpSpPr>
            <a:xfrm>
              <a:off x="9939341" y="2846527"/>
              <a:ext cx="717572" cy="716587"/>
              <a:chOff x="9939341" y="2846527"/>
              <a:chExt cx="717572" cy="716587"/>
            </a:xfrm>
          </p:grpSpPr>
          <p:sp>
            <p:nvSpPr>
              <p:cNvPr id="139" name="Oval 138">
                <a:extLst>
                  <a:ext uri="{FF2B5EF4-FFF2-40B4-BE49-F238E27FC236}">
                    <a16:creationId xmlns:a16="http://schemas.microsoft.com/office/drawing/2014/main" id="{E0866271-9DA6-4687-BEDD-D739F215B91C}"/>
                  </a:ext>
                </a:extLst>
              </p:cNvPr>
              <p:cNvSpPr/>
              <p:nvPr/>
            </p:nvSpPr>
            <p:spPr>
              <a:xfrm>
                <a:off x="9939341" y="2846527"/>
                <a:ext cx="717572" cy="716587"/>
              </a:xfrm>
              <a:prstGeom prst="ellipse">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0" name="Freeform: Shape 139">
                <a:extLst>
                  <a:ext uri="{FF2B5EF4-FFF2-40B4-BE49-F238E27FC236}">
                    <a16:creationId xmlns:a16="http://schemas.microsoft.com/office/drawing/2014/main" id="{CDCDA2B7-3C7B-4971-9066-35C366D142EA}"/>
                  </a:ext>
                </a:extLst>
              </p:cNvPr>
              <p:cNvSpPr/>
              <p:nvPr/>
            </p:nvSpPr>
            <p:spPr>
              <a:xfrm flipH="1">
                <a:off x="10068673" y="3047915"/>
                <a:ext cx="458908" cy="313810"/>
              </a:xfrm>
              <a:custGeom>
                <a:avLst/>
                <a:gdLst>
                  <a:gd name="connsiteX0" fmla="*/ 1053724 w 1095721"/>
                  <a:gd name="connsiteY0" fmla="*/ 387561 h 749274"/>
                  <a:gd name="connsiteX1" fmla="*/ 1033639 w 1095721"/>
                  <a:gd name="connsiteY1" fmla="*/ 388170 h 749274"/>
                  <a:gd name="connsiteX2" fmla="*/ 1001990 w 1095721"/>
                  <a:gd name="connsiteY2" fmla="*/ 410081 h 749274"/>
                  <a:gd name="connsiteX3" fmla="*/ 806009 w 1095721"/>
                  <a:gd name="connsiteY3" fmla="*/ 592067 h 749274"/>
                  <a:gd name="connsiteX4" fmla="*/ 681847 w 1095721"/>
                  <a:gd name="connsiteY4" fmla="*/ 640910 h 749274"/>
                  <a:gd name="connsiteX5" fmla="*/ 656242 w 1095721"/>
                  <a:gd name="connsiteY5" fmla="*/ 645667 h 749274"/>
                  <a:gd name="connsiteX6" fmla="*/ 656242 w 1095721"/>
                  <a:gd name="connsiteY6" fmla="*/ 749274 h 749274"/>
                  <a:gd name="connsiteX7" fmla="*/ 708019 w 1095721"/>
                  <a:gd name="connsiteY7" fmla="*/ 739359 h 749274"/>
                  <a:gd name="connsiteX8" fmla="*/ 854700 w 1095721"/>
                  <a:gd name="connsiteY8" fmla="*/ 681537 h 749274"/>
                  <a:gd name="connsiteX9" fmla="*/ 983123 w 1095721"/>
                  <a:gd name="connsiteY9" fmla="*/ 589632 h 749274"/>
                  <a:gd name="connsiteX10" fmla="*/ 1087200 w 1095721"/>
                  <a:gd name="connsiteY10" fmla="*/ 466076 h 749274"/>
                  <a:gd name="connsiteX11" fmla="*/ 1095721 w 1095721"/>
                  <a:gd name="connsiteY11" fmla="*/ 438079 h 749274"/>
                  <a:gd name="connsiteX12" fmla="*/ 1072592 w 1095721"/>
                  <a:gd name="connsiteY12" fmla="*/ 395473 h 749274"/>
                  <a:gd name="connsiteX13" fmla="*/ 1053724 w 1095721"/>
                  <a:gd name="connsiteY13" fmla="*/ 387561 h 749274"/>
                  <a:gd name="connsiteX14" fmla="*/ 42169 w 1095721"/>
                  <a:gd name="connsiteY14" fmla="*/ 387560 h 749274"/>
                  <a:gd name="connsiteX15" fmla="*/ 23302 w 1095721"/>
                  <a:gd name="connsiteY15" fmla="*/ 395472 h 749274"/>
                  <a:gd name="connsiteX16" fmla="*/ 1390 w 1095721"/>
                  <a:gd name="connsiteY16" fmla="*/ 427122 h 749274"/>
                  <a:gd name="connsiteX17" fmla="*/ 21 w 1095721"/>
                  <a:gd name="connsiteY17" fmla="*/ 437317 h 749274"/>
                  <a:gd name="connsiteX18" fmla="*/ 8694 w 1095721"/>
                  <a:gd name="connsiteY18" fmla="*/ 466075 h 749274"/>
                  <a:gd name="connsiteX19" fmla="*/ 112771 w 1095721"/>
                  <a:gd name="connsiteY19" fmla="*/ 589631 h 749274"/>
                  <a:gd name="connsiteX20" fmla="*/ 241194 w 1095721"/>
                  <a:gd name="connsiteY20" fmla="*/ 681536 h 749274"/>
                  <a:gd name="connsiteX21" fmla="*/ 388484 w 1095721"/>
                  <a:gd name="connsiteY21" fmla="*/ 739358 h 749274"/>
                  <a:gd name="connsiteX22" fmla="*/ 439478 w 1095721"/>
                  <a:gd name="connsiteY22" fmla="*/ 749104 h 749274"/>
                  <a:gd name="connsiteX23" fmla="*/ 439478 w 1095721"/>
                  <a:gd name="connsiteY23" fmla="*/ 645634 h 749274"/>
                  <a:gd name="connsiteX24" fmla="*/ 414047 w 1095721"/>
                  <a:gd name="connsiteY24" fmla="*/ 640909 h 749274"/>
                  <a:gd name="connsiteX25" fmla="*/ 289885 w 1095721"/>
                  <a:gd name="connsiteY25" fmla="*/ 592066 h 749274"/>
                  <a:gd name="connsiteX26" fmla="*/ 93903 w 1095721"/>
                  <a:gd name="connsiteY26" fmla="*/ 410080 h 749274"/>
                  <a:gd name="connsiteX27" fmla="*/ 62254 w 1095721"/>
                  <a:gd name="connsiteY27" fmla="*/ 388169 h 749274"/>
                  <a:gd name="connsiteX28" fmla="*/ 42169 w 1095721"/>
                  <a:gd name="connsiteY28" fmla="*/ 387560 h 749274"/>
                  <a:gd name="connsiteX29" fmla="*/ 226587 w 1095721"/>
                  <a:gd name="connsiteY29" fmla="*/ 294438 h 749274"/>
                  <a:gd name="connsiteX30" fmla="*/ 187634 w 1095721"/>
                  <a:gd name="connsiteY30" fmla="*/ 302959 h 749274"/>
                  <a:gd name="connsiteX31" fmla="*/ 166332 w 1095721"/>
                  <a:gd name="connsiteY31" fmla="*/ 335826 h 749274"/>
                  <a:gd name="connsiteX32" fmla="*/ 165305 w 1095721"/>
                  <a:gd name="connsiteY32" fmla="*/ 345944 h 749274"/>
                  <a:gd name="connsiteX33" fmla="*/ 175461 w 1095721"/>
                  <a:gd name="connsiteY33" fmla="*/ 373562 h 749274"/>
                  <a:gd name="connsiteX34" fmla="*/ 337359 w 1095721"/>
                  <a:gd name="connsiteY34" fmla="*/ 517811 h 749274"/>
                  <a:gd name="connsiteX35" fmla="*/ 385448 w 1095721"/>
                  <a:gd name="connsiteY35" fmla="*/ 536114 h 749274"/>
                  <a:gd name="connsiteX36" fmla="*/ 385448 w 1095721"/>
                  <a:gd name="connsiteY36" fmla="*/ 427964 h 749274"/>
                  <a:gd name="connsiteX37" fmla="*/ 384833 w 1095721"/>
                  <a:gd name="connsiteY37" fmla="*/ 427731 h 749274"/>
                  <a:gd name="connsiteX38" fmla="*/ 259453 w 1095721"/>
                  <a:gd name="connsiteY38" fmla="*/ 316349 h 749274"/>
                  <a:gd name="connsiteX39" fmla="*/ 226587 w 1095721"/>
                  <a:gd name="connsiteY39" fmla="*/ 294438 h 749274"/>
                  <a:gd name="connsiteX40" fmla="*/ 869915 w 1095721"/>
                  <a:gd name="connsiteY40" fmla="*/ 294437 h 749274"/>
                  <a:gd name="connsiteX41" fmla="*/ 836440 w 1095721"/>
                  <a:gd name="connsiteY41" fmla="*/ 316348 h 749274"/>
                  <a:gd name="connsiteX42" fmla="*/ 711061 w 1095721"/>
                  <a:gd name="connsiteY42" fmla="*/ 427730 h 749274"/>
                  <a:gd name="connsiteX43" fmla="*/ 710027 w 1095721"/>
                  <a:gd name="connsiteY43" fmla="*/ 428121 h 749274"/>
                  <a:gd name="connsiteX44" fmla="*/ 710027 w 1095721"/>
                  <a:gd name="connsiteY44" fmla="*/ 536272 h 749274"/>
                  <a:gd name="connsiteX45" fmla="*/ 758534 w 1095721"/>
                  <a:gd name="connsiteY45" fmla="*/ 517810 h 749274"/>
                  <a:gd name="connsiteX46" fmla="*/ 920432 w 1095721"/>
                  <a:gd name="connsiteY46" fmla="*/ 373561 h 749274"/>
                  <a:gd name="connsiteX47" fmla="*/ 930170 w 1095721"/>
                  <a:gd name="connsiteY47" fmla="*/ 344346 h 749274"/>
                  <a:gd name="connsiteX48" fmla="*/ 908259 w 1095721"/>
                  <a:gd name="connsiteY48" fmla="*/ 302958 h 749274"/>
                  <a:gd name="connsiteX49" fmla="*/ 869915 w 1095721"/>
                  <a:gd name="connsiteY49" fmla="*/ 294437 h 749274"/>
                  <a:gd name="connsiteX50" fmla="*/ 707412 w 1095721"/>
                  <a:gd name="connsiteY50" fmla="*/ 200105 h 749274"/>
                  <a:gd name="connsiteX51" fmla="*/ 673328 w 1095721"/>
                  <a:gd name="connsiteY51" fmla="*/ 218973 h 749274"/>
                  <a:gd name="connsiteX52" fmla="*/ 617333 w 1095721"/>
                  <a:gd name="connsiteY52" fmla="*/ 262796 h 749274"/>
                  <a:gd name="connsiteX53" fmla="*/ 547948 w 1095721"/>
                  <a:gd name="connsiteY53" fmla="*/ 278620 h 749274"/>
                  <a:gd name="connsiteX54" fmla="*/ 479172 w 1095721"/>
                  <a:gd name="connsiteY54" fmla="*/ 262796 h 749274"/>
                  <a:gd name="connsiteX55" fmla="*/ 422569 w 1095721"/>
                  <a:gd name="connsiteY55" fmla="*/ 218973 h 749274"/>
                  <a:gd name="connsiteX56" fmla="*/ 388485 w 1095721"/>
                  <a:gd name="connsiteY56" fmla="*/ 200105 h 749274"/>
                  <a:gd name="connsiteX57" fmla="*/ 350750 w 1095721"/>
                  <a:gd name="connsiteY57" fmla="*/ 211669 h 749274"/>
                  <a:gd name="connsiteX58" fmla="*/ 331882 w 1095721"/>
                  <a:gd name="connsiteY58" fmla="*/ 245753 h 749274"/>
                  <a:gd name="connsiteX59" fmla="*/ 343446 w 1095721"/>
                  <a:gd name="connsiteY59" fmla="*/ 283490 h 749274"/>
                  <a:gd name="connsiteX60" fmla="*/ 434742 w 1095721"/>
                  <a:gd name="connsiteY60" fmla="*/ 355310 h 749274"/>
                  <a:gd name="connsiteX61" fmla="*/ 489824 w 1095721"/>
                  <a:gd name="connsiteY61" fmla="*/ 374482 h 749274"/>
                  <a:gd name="connsiteX62" fmla="*/ 496965 w 1095721"/>
                  <a:gd name="connsiteY62" fmla="*/ 375268 h 749274"/>
                  <a:gd name="connsiteX63" fmla="*/ 496965 w 1095721"/>
                  <a:gd name="connsiteY63" fmla="*/ 728052 h 749274"/>
                  <a:gd name="connsiteX64" fmla="*/ 599320 w 1095721"/>
                  <a:gd name="connsiteY64" fmla="*/ 728052 h 749274"/>
                  <a:gd name="connsiteX65" fmla="*/ 599320 w 1095721"/>
                  <a:gd name="connsiteY65" fmla="*/ 375225 h 749274"/>
                  <a:gd name="connsiteX66" fmla="*/ 606073 w 1095721"/>
                  <a:gd name="connsiteY66" fmla="*/ 374482 h 749274"/>
                  <a:gd name="connsiteX67" fmla="*/ 661155 w 1095721"/>
                  <a:gd name="connsiteY67" fmla="*/ 355310 h 749274"/>
                  <a:gd name="connsiteX68" fmla="*/ 752450 w 1095721"/>
                  <a:gd name="connsiteY68" fmla="*/ 283490 h 749274"/>
                  <a:gd name="connsiteX69" fmla="*/ 764623 w 1095721"/>
                  <a:gd name="connsiteY69" fmla="*/ 251840 h 749274"/>
                  <a:gd name="connsiteX70" fmla="*/ 745146 w 1095721"/>
                  <a:gd name="connsiteY70" fmla="*/ 211669 h 749274"/>
                  <a:gd name="connsiteX71" fmla="*/ 707412 w 1095721"/>
                  <a:gd name="connsiteY71" fmla="*/ 200105 h 749274"/>
                  <a:gd name="connsiteX72" fmla="*/ 548143 w 1095721"/>
                  <a:gd name="connsiteY72" fmla="*/ 0 h 749274"/>
                  <a:gd name="connsiteX73" fmla="*/ 453971 w 1095721"/>
                  <a:gd name="connsiteY73" fmla="*/ 94172 h 749274"/>
                  <a:gd name="connsiteX74" fmla="*/ 548143 w 1095721"/>
                  <a:gd name="connsiteY74" fmla="*/ 188344 h 749274"/>
                  <a:gd name="connsiteX75" fmla="*/ 642315 w 1095721"/>
                  <a:gd name="connsiteY75" fmla="*/ 94172 h 749274"/>
                  <a:gd name="connsiteX76" fmla="*/ 548143 w 1095721"/>
                  <a:gd name="connsiteY76" fmla="*/ 0 h 749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095721" h="749274">
                    <a:moveTo>
                      <a:pt x="1053724" y="387561"/>
                    </a:moveTo>
                    <a:cubicBezTo>
                      <a:pt x="1047232" y="386343"/>
                      <a:pt x="1040537" y="386546"/>
                      <a:pt x="1033639" y="388170"/>
                    </a:cubicBezTo>
                    <a:cubicBezTo>
                      <a:pt x="1019844" y="391416"/>
                      <a:pt x="1009294" y="398720"/>
                      <a:pt x="1001990" y="410081"/>
                    </a:cubicBezTo>
                    <a:cubicBezTo>
                      <a:pt x="950865" y="487988"/>
                      <a:pt x="885538" y="548650"/>
                      <a:pt x="806009" y="592067"/>
                    </a:cubicBezTo>
                    <a:cubicBezTo>
                      <a:pt x="766245" y="613775"/>
                      <a:pt x="724857" y="630056"/>
                      <a:pt x="681847" y="640910"/>
                    </a:cubicBezTo>
                    <a:lnTo>
                      <a:pt x="656242" y="645667"/>
                    </a:lnTo>
                    <a:lnTo>
                      <a:pt x="656242" y="749274"/>
                    </a:lnTo>
                    <a:lnTo>
                      <a:pt x="708019" y="739359"/>
                    </a:lnTo>
                    <a:cubicBezTo>
                      <a:pt x="759550" y="725969"/>
                      <a:pt x="808444" y="706695"/>
                      <a:pt x="854700" y="681537"/>
                    </a:cubicBezTo>
                    <a:cubicBezTo>
                      <a:pt x="900957" y="656380"/>
                      <a:pt x="943764" y="625745"/>
                      <a:pt x="983123" y="589632"/>
                    </a:cubicBezTo>
                    <a:cubicBezTo>
                      <a:pt x="1022481" y="553519"/>
                      <a:pt x="1057174" y="512334"/>
                      <a:pt x="1087200" y="466076"/>
                    </a:cubicBezTo>
                    <a:cubicBezTo>
                      <a:pt x="1092880" y="457961"/>
                      <a:pt x="1095721" y="448629"/>
                      <a:pt x="1095721" y="438079"/>
                    </a:cubicBezTo>
                    <a:cubicBezTo>
                      <a:pt x="1095721" y="420225"/>
                      <a:pt x="1088011" y="406023"/>
                      <a:pt x="1072592" y="395473"/>
                    </a:cubicBezTo>
                    <a:cubicBezTo>
                      <a:pt x="1066506" y="391415"/>
                      <a:pt x="1060217" y="388778"/>
                      <a:pt x="1053724" y="387561"/>
                    </a:cubicBezTo>
                    <a:close/>
                    <a:moveTo>
                      <a:pt x="42169" y="387560"/>
                    </a:moveTo>
                    <a:cubicBezTo>
                      <a:pt x="35677" y="388777"/>
                      <a:pt x="29388" y="391414"/>
                      <a:pt x="23302" y="395472"/>
                    </a:cubicBezTo>
                    <a:cubicBezTo>
                      <a:pt x="11940" y="402776"/>
                      <a:pt x="4636" y="413326"/>
                      <a:pt x="1390" y="427122"/>
                    </a:cubicBezTo>
                    <a:cubicBezTo>
                      <a:pt x="579" y="430571"/>
                      <a:pt x="122" y="433969"/>
                      <a:pt x="21" y="437317"/>
                    </a:cubicBezTo>
                    <a:cubicBezTo>
                      <a:pt x="-283" y="447360"/>
                      <a:pt x="2608" y="456946"/>
                      <a:pt x="8694" y="466075"/>
                    </a:cubicBezTo>
                    <a:cubicBezTo>
                      <a:pt x="38720" y="512333"/>
                      <a:pt x="73412" y="553518"/>
                      <a:pt x="112771" y="589631"/>
                    </a:cubicBezTo>
                    <a:cubicBezTo>
                      <a:pt x="152130" y="625744"/>
                      <a:pt x="194937" y="656379"/>
                      <a:pt x="241194" y="681536"/>
                    </a:cubicBezTo>
                    <a:cubicBezTo>
                      <a:pt x="287450" y="706694"/>
                      <a:pt x="336547" y="725968"/>
                      <a:pt x="388484" y="739358"/>
                    </a:cubicBezTo>
                    <a:lnTo>
                      <a:pt x="439478" y="749104"/>
                    </a:lnTo>
                    <a:lnTo>
                      <a:pt x="439478" y="645634"/>
                    </a:lnTo>
                    <a:lnTo>
                      <a:pt x="414047" y="640909"/>
                    </a:lnTo>
                    <a:cubicBezTo>
                      <a:pt x="371036" y="630055"/>
                      <a:pt x="329649" y="613774"/>
                      <a:pt x="289885" y="592066"/>
                    </a:cubicBezTo>
                    <a:cubicBezTo>
                      <a:pt x="210356" y="548649"/>
                      <a:pt x="145029" y="487987"/>
                      <a:pt x="93903" y="410080"/>
                    </a:cubicBezTo>
                    <a:cubicBezTo>
                      <a:pt x="86600" y="398719"/>
                      <a:pt x="76050" y="391415"/>
                      <a:pt x="62254" y="388169"/>
                    </a:cubicBezTo>
                    <a:cubicBezTo>
                      <a:pt x="55356" y="386545"/>
                      <a:pt x="48662" y="386342"/>
                      <a:pt x="42169" y="387560"/>
                    </a:cubicBezTo>
                    <a:close/>
                    <a:moveTo>
                      <a:pt x="226587" y="294438"/>
                    </a:moveTo>
                    <a:cubicBezTo>
                      <a:pt x="212791" y="292003"/>
                      <a:pt x="199807" y="294843"/>
                      <a:pt x="187634" y="302959"/>
                    </a:cubicBezTo>
                    <a:cubicBezTo>
                      <a:pt x="176273" y="311074"/>
                      <a:pt x="169172" y="322029"/>
                      <a:pt x="166332" y="335826"/>
                    </a:cubicBezTo>
                    <a:cubicBezTo>
                      <a:pt x="165622" y="339275"/>
                      <a:pt x="165279" y="342648"/>
                      <a:pt x="165305" y="345944"/>
                    </a:cubicBezTo>
                    <a:cubicBezTo>
                      <a:pt x="165381" y="355835"/>
                      <a:pt x="168767" y="365041"/>
                      <a:pt x="175461" y="373562"/>
                    </a:cubicBezTo>
                    <a:cubicBezTo>
                      <a:pt x="217660" y="435238"/>
                      <a:pt x="271626" y="483321"/>
                      <a:pt x="337359" y="517811"/>
                    </a:cubicBezTo>
                    <a:lnTo>
                      <a:pt x="385448" y="536114"/>
                    </a:lnTo>
                    <a:lnTo>
                      <a:pt x="385448" y="427964"/>
                    </a:lnTo>
                    <a:lnTo>
                      <a:pt x="384833" y="427731"/>
                    </a:lnTo>
                    <a:cubicBezTo>
                      <a:pt x="334518" y="401356"/>
                      <a:pt x="292726" y="364229"/>
                      <a:pt x="259453" y="316349"/>
                    </a:cubicBezTo>
                    <a:cubicBezTo>
                      <a:pt x="251338" y="304176"/>
                      <a:pt x="240383" y="296872"/>
                      <a:pt x="226587" y="294438"/>
                    </a:cubicBezTo>
                    <a:close/>
                    <a:moveTo>
                      <a:pt x="869915" y="294437"/>
                    </a:moveTo>
                    <a:cubicBezTo>
                      <a:pt x="855713" y="296871"/>
                      <a:pt x="844555" y="304175"/>
                      <a:pt x="836440" y="316348"/>
                    </a:cubicBezTo>
                    <a:cubicBezTo>
                      <a:pt x="803168" y="364228"/>
                      <a:pt x="761375" y="401355"/>
                      <a:pt x="711061" y="427730"/>
                    </a:cubicBezTo>
                    <a:lnTo>
                      <a:pt x="710027" y="428121"/>
                    </a:lnTo>
                    <a:lnTo>
                      <a:pt x="710027" y="536272"/>
                    </a:lnTo>
                    <a:lnTo>
                      <a:pt x="758534" y="517810"/>
                    </a:lnTo>
                    <a:cubicBezTo>
                      <a:pt x="824267" y="483320"/>
                      <a:pt x="878233" y="435237"/>
                      <a:pt x="920432" y="373561"/>
                    </a:cubicBezTo>
                    <a:cubicBezTo>
                      <a:pt x="926924" y="364634"/>
                      <a:pt x="930170" y="354896"/>
                      <a:pt x="930170" y="344346"/>
                    </a:cubicBezTo>
                    <a:cubicBezTo>
                      <a:pt x="930170" y="326492"/>
                      <a:pt x="922867" y="312696"/>
                      <a:pt x="908259" y="302958"/>
                    </a:cubicBezTo>
                    <a:cubicBezTo>
                      <a:pt x="896898" y="294842"/>
                      <a:pt x="884117" y="292002"/>
                      <a:pt x="869915" y="294437"/>
                    </a:cubicBezTo>
                    <a:close/>
                    <a:moveTo>
                      <a:pt x="707412" y="200105"/>
                    </a:moveTo>
                    <a:cubicBezTo>
                      <a:pt x="693616" y="201322"/>
                      <a:pt x="682254" y="207612"/>
                      <a:pt x="673328" y="218973"/>
                    </a:cubicBezTo>
                    <a:cubicBezTo>
                      <a:pt x="657909" y="237638"/>
                      <a:pt x="639244" y="252246"/>
                      <a:pt x="617333" y="262796"/>
                    </a:cubicBezTo>
                    <a:cubicBezTo>
                      <a:pt x="595422" y="273345"/>
                      <a:pt x="572294" y="278620"/>
                      <a:pt x="547948" y="278620"/>
                    </a:cubicBezTo>
                    <a:cubicBezTo>
                      <a:pt x="523603" y="278620"/>
                      <a:pt x="500677" y="273345"/>
                      <a:pt x="479172" y="262796"/>
                    </a:cubicBezTo>
                    <a:cubicBezTo>
                      <a:pt x="457667" y="252246"/>
                      <a:pt x="438800" y="237638"/>
                      <a:pt x="422569" y="218973"/>
                    </a:cubicBezTo>
                    <a:cubicBezTo>
                      <a:pt x="413642" y="207612"/>
                      <a:pt x="402281" y="201322"/>
                      <a:pt x="388485" y="200105"/>
                    </a:cubicBezTo>
                    <a:cubicBezTo>
                      <a:pt x="374689" y="198887"/>
                      <a:pt x="362111" y="202742"/>
                      <a:pt x="350750" y="211669"/>
                    </a:cubicBezTo>
                    <a:cubicBezTo>
                      <a:pt x="339389" y="220596"/>
                      <a:pt x="333099" y="231957"/>
                      <a:pt x="331882" y="245753"/>
                    </a:cubicBezTo>
                    <a:cubicBezTo>
                      <a:pt x="330664" y="259549"/>
                      <a:pt x="334519" y="272128"/>
                      <a:pt x="343446" y="283490"/>
                    </a:cubicBezTo>
                    <a:cubicBezTo>
                      <a:pt x="368603" y="314328"/>
                      <a:pt x="399035" y="338268"/>
                      <a:pt x="434742" y="355310"/>
                    </a:cubicBezTo>
                    <a:cubicBezTo>
                      <a:pt x="452595" y="363831"/>
                      <a:pt x="470956" y="370222"/>
                      <a:pt x="489824" y="374482"/>
                    </a:cubicBezTo>
                    <a:lnTo>
                      <a:pt x="496965" y="375268"/>
                    </a:lnTo>
                    <a:lnTo>
                      <a:pt x="496965" y="728052"/>
                    </a:lnTo>
                    <a:lnTo>
                      <a:pt x="599320" y="728052"/>
                    </a:lnTo>
                    <a:lnTo>
                      <a:pt x="599320" y="375225"/>
                    </a:lnTo>
                    <a:lnTo>
                      <a:pt x="606073" y="374482"/>
                    </a:lnTo>
                    <a:cubicBezTo>
                      <a:pt x="624941" y="370222"/>
                      <a:pt x="643301" y="363831"/>
                      <a:pt x="661155" y="355310"/>
                    </a:cubicBezTo>
                    <a:cubicBezTo>
                      <a:pt x="696862" y="338268"/>
                      <a:pt x="727294" y="314328"/>
                      <a:pt x="752450" y="283490"/>
                    </a:cubicBezTo>
                    <a:cubicBezTo>
                      <a:pt x="760565" y="272940"/>
                      <a:pt x="764623" y="262390"/>
                      <a:pt x="764623" y="251840"/>
                    </a:cubicBezTo>
                    <a:cubicBezTo>
                      <a:pt x="764623" y="235609"/>
                      <a:pt x="758131" y="222219"/>
                      <a:pt x="745146" y="211669"/>
                    </a:cubicBezTo>
                    <a:cubicBezTo>
                      <a:pt x="733786" y="202742"/>
                      <a:pt x="721207" y="198887"/>
                      <a:pt x="707412" y="200105"/>
                    </a:cubicBezTo>
                    <a:close/>
                    <a:moveTo>
                      <a:pt x="548143" y="0"/>
                    </a:moveTo>
                    <a:cubicBezTo>
                      <a:pt x="496133" y="0"/>
                      <a:pt x="453971" y="42162"/>
                      <a:pt x="453971" y="94172"/>
                    </a:cubicBezTo>
                    <a:cubicBezTo>
                      <a:pt x="453971" y="146182"/>
                      <a:pt x="496133" y="188344"/>
                      <a:pt x="548143" y="188344"/>
                    </a:cubicBezTo>
                    <a:cubicBezTo>
                      <a:pt x="600153" y="188344"/>
                      <a:pt x="642315" y="146182"/>
                      <a:pt x="642315" y="94172"/>
                    </a:cubicBezTo>
                    <a:cubicBezTo>
                      <a:pt x="642315" y="42162"/>
                      <a:pt x="600153" y="0"/>
                      <a:pt x="54814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p>
            </p:txBody>
          </p:sp>
        </p:grpSp>
        <p:grpSp>
          <p:nvGrpSpPr>
            <p:cNvPr id="133" name="Group 132">
              <a:extLst>
                <a:ext uri="{FF2B5EF4-FFF2-40B4-BE49-F238E27FC236}">
                  <a16:creationId xmlns:a16="http://schemas.microsoft.com/office/drawing/2014/main" id="{FA7ED2C1-71B2-418E-905E-14BC4BC49AB3}"/>
                </a:ext>
              </a:extLst>
            </p:cNvPr>
            <p:cNvGrpSpPr/>
            <p:nvPr/>
          </p:nvGrpSpPr>
          <p:grpSpPr>
            <a:xfrm>
              <a:off x="8497398" y="2059431"/>
              <a:ext cx="501530" cy="500009"/>
              <a:chOff x="8497398" y="2059431"/>
              <a:chExt cx="501530" cy="500009"/>
            </a:xfrm>
          </p:grpSpPr>
          <p:sp>
            <p:nvSpPr>
              <p:cNvPr id="137" name="Oval 136">
                <a:extLst>
                  <a:ext uri="{FF2B5EF4-FFF2-40B4-BE49-F238E27FC236}">
                    <a16:creationId xmlns:a16="http://schemas.microsoft.com/office/drawing/2014/main" id="{37DA2F1B-9564-4138-9108-929156EF8D2C}"/>
                  </a:ext>
                </a:extLst>
              </p:cNvPr>
              <p:cNvSpPr/>
              <p:nvPr/>
            </p:nvSpPr>
            <p:spPr>
              <a:xfrm>
                <a:off x="8497398" y="2059431"/>
                <a:ext cx="501530" cy="500009"/>
              </a:xfrm>
              <a:prstGeom prst="ellipse">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8" name="Freeform: Shape 137">
                <a:extLst>
                  <a:ext uri="{FF2B5EF4-FFF2-40B4-BE49-F238E27FC236}">
                    <a16:creationId xmlns:a16="http://schemas.microsoft.com/office/drawing/2014/main" id="{769813FD-37E2-40F5-BB46-F6D45386DDAB}"/>
                  </a:ext>
                </a:extLst>
              </p:cNvPr>
              <p:cNvSpPr/>
              <p:nvPr/>
            </p:nvSpPr>
            <p:spPr>
              <a:xfrm>
                <a:off x="8593298" y="2168528"/>
                <a:ext cx="309730" cy="281814"/>
              </a:xfrm>
              <a:custGeom>
                <a:avLst/>
                <a:gdLst>
                  <a:gd name="connsiteX0" fmla="*/ 531980 w 761024"/>
                  <a:gd name="connsiteY0" fmla="*/ 560290 h 692432"/>
                  <a:gd name="connsiteX1" fmla="*/ 527080 w 761024"/>
                  <a:gd name="connsiteY1" fmla="*/ 562234 h 692432"/>
                  <a:gd name="connsiteX2" fmla="*/ 504287 w 761024"/>
                  <a:gd name="connsiteY2" fmla="*/ 576908 h 692432"/>
                  <a:gd name="connsiteX3" fmla="*/ 567900 w 761024"/>
                  <a:gd name="connsiteY3" fmla="*/ 637990 h 692432"/>
                  <a:gd name="connsiteX4" fmla="*/ 670509 w 761024"/>
                  <a:gd name="connsiteY4" fmla="*/ 608715 h 692432"/>
                  <a:gd name="connsiteX5" fmla="*/ 635161 w 761024"/>
                  <a:gd name="connsiteY5" fmla="*/ 562155 h 692432"/>
                  <a:gd name="connsiteX6" fmla="*/ 625260 w 761024"/>
                  <a:gd name="connsiteY6" fmla="*/ 582513 h 692432"/>
                  <a:gd name="connsiteX7" fmla="*/ 520168 w 761024"/>
                  <a:gd name="connsiteY7" fmla="*/ 596526 h 692432"/>
                  <a:gd name="connsiteX8" fmla="*/ 541562 w 761024"/>
                  <a:gd name="connsiteY8" fmla="*/ 584486 h 692432"/>
                  <a:gd name="connsiteX9" fmla="*/ 545447 w 761024"/>
                  <a:gd name="connsiteY9" fmla="*/ 566119 h 692432"/>
                  <a:gd name="connsiteX10" fmla="*/ 531980 w 761024"/>
                  <a:gd name="connsiteY10" fmla="*/ 560290 h 692432"/>
                  <a:gd name="connsiteX11" fmla="*/ 584781 w 761024"/>
                  <a:gd name="connsiteY11" fmla="*/ 440988 h 692432"/>
                  <a:gd name="connsiteX12" fmla="*/ 606266 w 761024"/>
                  <a:gd name="connsiteY12" fmla="*/ 462474 h 692432"/>
                  <a:gd name="connsiteX13" fmla="*/ 584781 w 761024"/>
                  <a:gd name="connsiteY13" fmla="*/ 483960 h 692432"/>
                  <a:gd name="connsiteX14" fmla="*/ 563295 w 761024"/>
                  <a:gd name="connsiteY14" fmla="*/ 462474 h 692432"/>
                  <a:gd name="connsiteX15" fmla="*/ 584781 w 761024"/>
                  <a:gd name="connsiteY15" fmla="*/ 440988 h 692432"/>
                  <a:gd name="connsiteX16" fmla="*/ 584993 w 761024"/>
                  <a:gd name="connsiteY16" fmla="*/ 393814 h 692432"/>
                  <a:gd name="connsiteX17" fmla="*/ 584993 w 761024"/>
                  <a:gd name="connsiteY17" fmla="*/ 393831 h 692432"/>
                  <a:gd name="connsiteX18" fmla="*/ 575890 w 761024"/>
                  <a:gd name="connsiteY18" fmla="*/ 394638 h 692432"/>
                  <a:gd name="connsiteX19" fmla="*/ 519688 w 761024"/>
                  <a:gd name="connsiteY19" fmla="*/ 454316 h 692432"/>
                  <a:gd name="connsiteX20" fmla="*/ 531777 w 761024"/>
                  <a:gd name="connsiteY20" fmla="*/ 499321 h 692432"/>
                  <a:gd name="connsiteX21" fmla="*/ 584993 w 761024"/>
                  <a:gd name="connsiteY21" fmla="*/ 603465 h 692432"/>
                  <a:gd name="connsiteX22" fmla="*/ 584993 w 761024"/>
                  <a:gd name="connsiteY22" fmla="*/ 603847 h 692432"/>
                  <a:gd name="connsiteX23" fmla="*/ 585090 w 761024"/>
                  <a:gd name="connsiteY23" fmla="*/ 603656 h 692432"/>
                  <a:gd name="connsiteX24" fmla="*/ 585188 w 761024"/>
                  <a:gd name="connsiteY24" fmla="*/ 603847 h 692432"/>
                  <a:gd name="connsiteX25" fmla="*/ 585188 w 761024"/>
                  <a:gd name="connsiteY25" fmla="*/ 603465 h 692432"/>
                  <a:gd name="connsiteX26" fmla="*/ 638404 w 761024"/>
                  <a:gd name="connsiteY26" fmla="*/ 499321 h 692432"/>
                  <a:gd name="connsiteX27" fmla="*/ 650493 w 761024"/>
                  <a:gd name="connsiteY27" fmla="*/ 454316 h 692432"/>
                  <a:gd name="connsiteX28" fmla="*/ 594291 w 761024"/>
                  <a:gd name="connsiteY28" fmla="*/ 394638 h 692432"/>
                  <a:gd name="connsiteX29" fmla="*/ 585188 w 761024"/>
                  <a:gd name="connsiteY29" fmla="*/ 393831 h 692432"/>
                  <a:gd name="connsiteX30" fmla="*/ 585188 w 761024"/>
                  <a:gd name="connsiteY30" fmla="*/ 393814 h 692432"/>
                  <a:gd name="connsiteX31" fmla="*/ 585090 w 761024"/>
                  <a:gd name="connsiteY31" fmla="*/ 393822 h 692432"/>
                  <a:gd name="connsiteX32" fmla="*/ 584781 w 761024"/>
                  <a:gd name="connsiteY32" fmla="*/ 339944 h 692432"/>
                  <a:gd name="connsiteX33" fmla="*/ 761024 w 761024"/>
                  <a:gd name="connsiteY33" fmla="*/ 516188 h 692432"/>
                  <a:gd name="connsiteX34" fmla="*/ 584781 w 761024"/>
                  <a:gd name="connsiteY34" fmla="*/ 692432 h 692432"/>
                  <a:gd name="connsiteX35" fmla="*/ 408537 w 761024"/>
                  <a:gd name="connsiteY35" fmla="*/ 516188 h 692432"/>
                  <a:gd name="connsiteX36" fmla="*/ 584781 w 761024"/>
                  <a:gd name="connsiteY36" fmla="*/ 339944 h 692432"/>
                  <a:gd name="connsiteX37" fmla="*/ 570557 w 761024"/>
                  <a:gd name="connsiteY37" fmla="*/ 131397 h 692432"/>
                  <a:gd name="connsiteX38" fmla="*/ 569920 w 761024"/>
                  <a:gd name="connsiteY38" fmla="*/ 310552 h 692432"/>
                  <a:gd name="connsiteX39" fmla="*/ 563679 w 761024"/>
                  <a:gd name="connsiteY39" fmla="*/ 310867 h 692432"/>
                  <a:gd name="connsiteX40" fmla="*/ 378395 w 761024"/>
                  <a:gd name="connsiteY40" fmla="*/ 516188 h 692432"/>
                  <a:gd name="connsiteX41" fmla="*/ 387674 w 761024"/>
                  <a:gd name="connsiteY41" fmla="*/ 577561 h 692432"/>
                  <a:gd name="connsiteX42" fmla="*/ 389830 w 761024"/>
                  <a:gd name="connsiteY42" fmla="*/ 583452 h 692432"/>
                  <a:gd name="connsiteX43" fmla="*/ 298830 w 761024"/>
                  <a:gd name="connsiteY43" fmla="*/ 620733 h 692432"/>
                  <a:gd name="connsiteX44" fmla="*/ 297684 w 761024"/>
                  <a:gd name="connsiteY44" fmla="*/ 238433 h 692432"/>
                  <a:gd name="connsiteX45" fmla="*/ 1146 w 761024"/>
                  <a:gd name="connsiteY45" fmla="*/ 131397 h 692432"/>
                  <a:gd name="connsiteX46" fmla="*/ 271528 w 761024"/>
                  <a:gd name="connsiteY46" fmla="*/ 242169 h 692432"/>
                  <a:gd name="connsiteX47" fmla="*/ 272873 w 761024"/>
                  <a:gd name="connsiteY47" fmla="*/ 620733 h 692432"/>
                  <a:gd name="connsiteX48" fmla="*/ 0 w 761024"/>
                  <a:gd name="connsiteY48" fmla="*/ 513697 h 692432"/>
                  <a:gd name="connsiteX49" fmla="*/ 1146 w 761024"/>
                  <a:gd name="connsiteY49" fmla="*/ 131397 h 692432"/>
                  <a:gd name="connsiteX50" fmla="*/ 136794 w 761024"/>
                  <a:gd name="connsiteY50" fmla="*/ 65231 h 692432"/>
                  <a:gd name="connsiteX51" fmla="*/ 387798 w 761024"/>
                  <a:gd name="connsiteY51" fmla="*/ 176691 h 692432"/>
                  <a:gd name="connsiteX52" fmla="*/ 282881 w 761024"/>
                  <a:gd name="connsiteY52" fmla="*/ 220141 h 692432"/>
                  <a:gd name="connsiteX53" fmla="*/ 21162 w 761024"/>
                  <a:gd name="connsiteY53" fmla="*/ 113303 h 692432"/>
                  <a:gd name="connsiteX54" fmla="*/ 285908 w 761024"/>
                  <a:gd name="connsiteY54" fmla="*/ 0 h 692432"/>
                  <a:gd name="connsiteX55" fmla="*/ 548127 w 761024"/>
                  <a:gd name="connsiteY55" fmla="*/ 119768 h 692432"/>
                  <a:gd name="connsiteX56" fmla="*/ 434128 w 761024"/>
                  <a:gd name="connsiteY56" fmla="*/ 160945 h 692432"/>
                  <a:gd name="connsiteX57" fmla="*/ 173584 w 761024"/>
                  <a:gd name="connsiteY57" fmla="*/ 46666 h 69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61024" h="692432">
                    <a:moveTo>
                      <a:pt x="531980" y="560290"/>
                    </a:moveTo>
                    <a:cubicBezTo>
                      <a:pt x="530282" y="560593"/>
                      <a:pt x="528616" y="561234"/>
                      <a:pt x="527080" y="562234"/>
                    </a:cubicBezTo>
                    <a:cubicBezTo>
                      <a:pt x="519482" y="567126"/>
                      <a:pt x="510757" y="570600"/>
                      <a:pt x="504287" y="576908"/>
                    </a:cubicBezTo>
                    <a:cubicBezTo>
                      <a:pt x="485323" y="595401"/>
                      <a:pt x="496719" y="633977"/>
                      <a:pt x="567900" y="637990"/>
                    </a:cubicBezTo>
                    <a:cubicBezTo>
                      <a:pt x="639082" y="642003"/>
                      <a:pt x="661263" y="622854"/>
                      <a:pt x="670509" y="608715"/>
                    </a:cubicBezTo>
                    <a:cubicBezTo>
                      <a:pt x="679384" y="595141"/>
                      <a:pt x="669511" y="565483"/>
                      <a:pt x="635161" y="562155"/>
                    </a:cubicBezTo>
                    <a:cubicBezTo>
                      <a:pt x="618901" y="560580"/>
                      <a:pt x="615988" y="579987"/>
                      <a:pt x="625260" y="582513"/>
                    </a:cubicBezTo>
                    <a:cubicBezTo>
                      <a:pt x="707299" y="604870"/>
                      <a:pt x="548995" y="633355"/>
                      <a:pt x="520168" y="596526"/>
                    </a:cubicBezTo>
                    <a:cubicBezTo>
                      <a:pt x="516612" y="591982"/>
                      <a:pt x="530694" y="586631"/>
                      <a:pt x="541562" y="584486"/>
                    </a:cubicBezTo>
                    <a:cubicBezTo>
                      <a:pt x="548754" y="583066"/>
                      <a:pt x="549446" y="572264"/>
                      <a:pt x="545447" y="566119"/>
                    </a:cubicBezTo>
                    <a:cubicBezTo>
                      <a:pt x="542447" y="561511"/>
                      <a:pt x="537072" y="559380"/>
                      <a:pt x="531980" y="560290"/>
                    </a:cubicBezTo>
                    <a:close/>
                    <a:moveTo>
                      <a:pt x="584781" y="440988"/>
                    </a:moveTo>
                    <a:cubicBezTo>
                      <a:pt x="596647" y="440988"/>
                      <a:pt x="606266" y="450608"/>
                      <a:pt x="606266" y="462474"/>
                    </a:cubicBezTo>
                    <a:cubicBezTo>
                      <a:pt x="606266" y="474340"/>
                      <a:pt x="596647" y="483960"/>
                      <a:pt x="584781" y="483960"/>
                    </a:cubicBezTo>
                    <a:cubicBezTo>
                      <a:pt x="572914" y="483960"/>
                      <a:pt x="563295" y="474340"/>
                      <a:pt x="563295" y="462474"/>
                    </a:cubicBezTo>
                    <a:cubicBezTo>
                      <a:pt x="563295" y="450608"/>
                      <a:pt x="572914" y="440988"/>
                      <a:pt x="584781" y="440988"/>
                    </a:cubicBezTo>
                    <a:close/>
                    <a:moveTo>
                      <a:pt x="584993" y="393814"/>
                    </a:moveTo>
                    <a:lnTo>
                      <a:pt x="584993" y="393831"/>
                    </a:lnTo>
                    <a:lnTo>
                      <a:pt x="575890" y="394638"/>
                    </a:lnTo>
                    <a:cubicBezTo>
                      <a:pt x="552625" y="398377"/>
                      <a:pt x="522630" y="415052"/>
                      <a:pt x="519688" y="454316"/>
                    </a:cubicBezTo>
                    <a:cubicBezTo>
                      <a:pt x="519258" y="471033"/>
                      <a:pt x="521572" y="479516"/>
                      <a:pt x="531777" y="499321"/>
                    </a:cubicBezTo>
                    <a:lnTo>
                      <a:pt x="584993" y="603465"/>
                    </a:lnTo>
                    <a:lnTo>
                      <a:pt x="584993" y="603847"/>
                    </a:lnTo>
                    <a:lnTo>
                      <a:pt x="585090" y="603656"/>
                    </a:lnTo>
                    <a:lnTo>
                      <a:pt x="585188" y="603847"/>
                    </a:lnTo>
                    <a:lnTo>
                      <a:pt x="585188" y="603465"/>
                    </a:lnTo>
                    <a:lnTo>
                      <a:pt x="638404" y="499321"/>
                    </a:lnTo>
                    <a:cubicBezTo>
                      <a:pt x="648609" y="479516"/>
                      <a:pt x="650923" y="471033"/>
                      <a:pt x="650493" y="454316"/>
                    </a:cubicBezTo>
                    <a:cubicBezTo>
                      <a:pt x="647551" y="415052"/>
                      <a:pt x="617556" y="398377"/>
                      <a:pt x="594291" y="394638"/>
                    </a:cubicBezTo>
                    <a:lnTo>
                      <a:pt x="585188" y="393831"/>
                    </a:lnTo>
                    <a:lnTo>
                      <a:pt x="585188" y="393814"/>
                    </a:lnTo>
                    <a:lnTo>
                      <a:pt x="585090" y="393822"/>
                    </a:lnTo>
                    <a:close/>
                    <a:moveTo>
                      <a:pt x="584781" y="339944"/>
                    </a:moveTo>
                    <a:cubicBezTo>
                      <a:pt x="682117" y="339944"/>
                      <a:pt x="761024" y="418851"/>
                      <a:pt x="761024" y="516188"/>
                    </a:cubicBezTo>
                    <a:cubicBezTo>
                      <a:pt x="761024" y="613525"/>
                      <a:pt x="682117" y="692432"/>
                      <a:pt x="584781" y="692432"/>
                    </a:cubicBezTo>
                    <a:cubicBezTo>
                      <a:pt x="487444" y="692432"/>
                      <a:pt x="408537" y="613525"/>
                      <a:pt x="408537" y="516188"/>
                    </a:cubicBezTo>
                    <a:cubicBezTo>
                      <a:pt x="408537" y="418851"/>
                      <a:pt x="487444" y="339944"/>
                      <a:pt x="584781" y="339944"/>
                    </a:cubicBezTo>
                    <a:close/>
                    <a:moveTo>
                      <a:pt x="570557" y="131397"/>
                    </a:moveTo>
                    <a:lnTo>
                      <a:pt x="569920" y="310552"/>
                    </a:lnTo>
                    <a:lnTo>
                      <a:pt x="563679" y="310867"/>
                    </a:lnTo>
                    <a:cubicBezTo>
                      <a:pt x="459608" y="321436"/>
                      <a:pt x="378395" y="409328"/>
                      <a:pt x="378395" y="516188"/>
                    </a:cubicBezTo>
                    <a:cubicBezTo>
                      <a:pt x="378395" y="537560"/>
                      <a:pt x="381644" y="558174"/>
                      <a:pt x="387674" y="577561"/>
                    </a:cubicBezTo>
                    <a:lnTo>
                      <a:pt x="389830" y="583452"/>
                    </a:lnTo>
                    <a:lnTo>
                      <a:pt x="298830" y="620733"/>
                    </a:lnTo>
                    <a:cubicBezTo>
                      <a:pt x="298448" y="493300"/>
                      <a:pt x="298066" y="365866"/>
                      <a:pt x="297684" y="238433"/>
                    </a:cubicBezTo>
                    <a:close/>
                    <a:moveTo>
                      <a:pt x="1146" y="131397"/>
                    </a:moveTo>
                    <a:lnTo>
                      <a:pt x="271528" y="242169"/>
                    </a:lnTo>
                    <a:lnTo>
                      <a:pt x="272873" y="620733"/>
                    </a:lnTo>
                    <a:lnTo>
                      <a:pt x="0" y="513697"/>
                    </a:lnTo>
                    <a:cubicBezTo>
                      <a:pt x="382" y="386264"/>
                      <a:pt x="764" y="258830"/>
                      <a:pt x="1146" y="131397"/>
                    </a:cubicBezTo>
                    <a:close/>
                    <a:moveTo>
                      <a:pt x="136794" y="65231"/>
                    </a:moveTo>
                    <a:lnTo>
                      <a:pt x="387798" y="176691"/>
                    </a:lnTo>
                    <a:lnTo>
                      <a:pt x="282881" y="220141"/>
                    </a:lnTo>
                    <a:lnTo>
                      <a:pt x="21162" y="113303"/>
                    </a:lnTo>
                    <a:close/>
                    <a:moveTo>
                      <a:pt x="285908" y="0"/>
                    </a:moveTo>
                    <a:lnTo>
                      <a:pt x="548127" y="119768"/>
                    </a:lnTo>
                    <a:lnTo>
                      <a:pt x="434128" y="160945"/>
                    </a:lnTo>
                    <a:lnTo>
                      <a:pt x="173584" y="46666"/>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4" name="Group 133">
              <a:extLst>
                <a:ext uri="{FF2B5EF4-FFF2-40B4-BE49-F238E27FC236}">
                  <a16:creationId xmlns:a16="http://schemas.microsoft.com/office/drawing/2014/main" id="{D870E370-D6B8-4939-8580-071283D85895}"/>
                </a:ext>
              </a:extLst>
            </p:cNvPr>
            <p:cNvGrpSpPr/>
            <p:nvPr/>
          </p:nvGrpSpPr>
          <p:grpSpPr>
            <a:xfrm>
              <a:off x="7453917" y="3761952"/>
              <a:ext cx="501530" cy="500009"/>
              <a:chOff x="7453917" y="3761952"/>
              <a:chExt cx="501530" cy="500009"/>
            </a:xfrm>
          </p:grpSpPr>
          <p:sp>
            <p:nvSpPr>
              <p:cNvPr id="135" name="Oval 134">
                <a:extLst>
                  <a:ext uri="{FF2B5EF4-FFF2-40B4-BE49-F238E27FC236}">
                    <a16:creationId xmlns:a16="http://schemas.microsoft.com/office/drawing/2014/main" id="{4638C22A-CC46-4DA2-AB41-464B31D9CD2E}"/>
                  </a:ext>
                </a:extLst>
              </p:cNvPr>
              <p:cNvSpPr/>
              <p:nvPr/>
            </p:nvSpPr>
            <p:spPr>
              <a:xfrm>
                <a:off x="7453917" y="3761952"/>
                <a:ext cx="501530" cy="500009"/>
              </a:xfrm>
              <a:prstGeom prst="ellipse">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6" name="Freeform: Shape 135">
                <a:extLst>
                  <a:ext uri="{FF2B5EF4-FFF2-40B4-BE49-F238E27FC236}">
                    <a16:creationId xmlns:a16="http://schemas.microsoft.com/office/drawing/2014/main" id="{C09D0E48-1680-40B9-BFD5-2C548C45F02E}"/>
                  </a:ext>
                </a:extLst>
              </p:cNvPr>
              <p:cNvSpPr/>
              <p:nvPr/>
            </p:nvSpPr>
            <p:spPr>
              <a:xfrm rot="16200000" flipH="1" flipV="1">
                <a:off x="7563291" y="3881779"/>
                <a:ext cx="282782" cy="260356"/>
              </a:xfrm>
              <a:custGeom>
                <a:avLst/>
                <a:gdLst>
                  <a:gd name="connsiteX0" fmla="*/ 160859 w 320758"/>
                  <a:gd name="connsiteY0" fmla="*/ 294965 h 295323"/>
                  <a:gd name="connsiteX1" fmla="*/ 160859 w 320758"/>
                  <a:gd name="connsiteY1" fmla="*/ 280301 h 295323"/>
                  <a:gd name="connsiteX2" fmla="*/ 169991 w 320758"/>
                  <a:gd name="connsiteY2" fmla="*/ 279840 h 295323"/>
                  <a:gd name="connsiteX3" fmla="*/ 280337 w 320758"/>
                  <a:gd name="connsiteY3" fmla="*/ 157561 h 295323"/>
                  <a:gd name="connsiteX4" fmla="*/ 245373 w 320758"/>
                  <a:gd name="connsiteY4" fmla="*/ 71697 h 295323"/>
                  <a:gd name="connsiteX5" fmla="*/ 237532 w 320758"/>
                  <a:gd name="connsiteY5" fmla="*/ 64484 h 295323"/>
                  <a:gd name="connsiteX6" fmla="*/ 214344 w 320758"/>
                  <a:gd name="connsiteY6" fmla="*/ 87442 h 295323"/>
                  <a:gd name="connsiteX7" fmla="*/ 213519 w 320758"/>
                  <a:gd name="connsiteY7" fmla="*/ 4950 h 295323"/>
                  <a:gd name="connsiteX8" fmla="*/ 297660 w 320758"/>
                  <a:gd name="connsiteY8" fmla="*/ 4950 h 295323"/>
                  <a:gd name="connsiteX9" fmla="*/ 270946 w 320758"/>
                  <a:gd name="connsiteY9" fmla="*/ 31400 h 295323"/>
                  <a:gd name="connsiteX10" fmla="*/ 277581 w 320758"/>
                  <a:gd name="connsiteY10" fmla="*/ 37504 h 295323"/>
                  <a:gd name="connsiteX11" fmla="*/ 320758 w 320758"/>
                  <a:gd name="connsiteY11" fmla="*/ 143537 h 295323"/>
                  <a:gd name="connsiteX12" fmla="*/ 168973 w 320758"/>
                  <a:gd name="connsiteY12" fmla="*/ 295323 h 295323"/>
                  <a:gd name="connsiteX13" fmla="*/ 0 w 320758"/>
                  <a:gd name="connsiteY13" fmla="*/ 151786 h 295323"/>
                  <a:gd name="connsiteX14" fmla="*/ 151785 w 320758"/>
                  <a:gd name="connsiteY14" fmla="*/ 0 h 295323"/>
                  <a:gd name="connsiteX15" fmla="*/ 159899 w 320758"/>
                  <a:gd name="connsiteY15" fmla="*/ 359 h 295323"/>
                  <a:gd name="connsiteX16" fmla="*/ 159899 w 320758"/>
                  <a:gd name="connsiteY16" fmla="*/ 15022 h 295323"/>
                  <a:gd name="connsiteX17" fmla="*/ 150767 w 320758"/>
                  <a:gd name="connsiteY17" fmla="*/ 15483 h 295323"/>
                  <a:gd name="connsiteX18" fmla="*/ 40421 w 320758"/>
                  <a:gd name="connsiteY18" fmla="*/ 137762 h 295323"/>
                  <a:gd name="connsiteX19" fmla="*/ 75385 w 320758"/>
                  <a:gd name="connsiteY19" fmla="*/ 223626 h 295323"/>
                  <a:gd name="connsiteX20" fmla="*/ 83226 w 320758"/>
                  <a:gd name="connsiteY20" fmla="*/ 230839 h 295323"/>
                  <a:gd name="connsiteX21" fmla="*/ 106414 w 320758"/>
                  <a:gd name="connsiteY21" fmla="*/ 207881 h 295323"/>
                  <a:gd name="connsiteX22" fmla="*/ 107239 w 320758"/>
                  <a:gd name="connsiteY22" fmla="*/ 290373 h 295323"/>
                  <a:gd name="connsiteX23" fmla="*/ 23098 w 320758"/>
                  <a:gd name="connsiteY23" fmla="*/ 290373 h 295323"/>
                  <a:gd name="connsiteX24" fmla="*/ 49812 w 320758"/>
                  <a:gd name="connsiteY24" fmla="*/ 263923 h 295323"/>
                  <a:gd name="connsiteX25" fmla="*/ 43177 w 320758"/>
                  <a:gd name="connsiteY25" fmla="*/ 257820 h 295323"/>
                  <a:gd name="connsiteX26" fmla="*/ 0 w 320758"/>
                  <a:gd name="connsiteY26" fmla="*/ 151786 h 29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0758" h="295323">
                    <a:moveTo>
                      <a:pt x="160859" y="294965"/>
                    </a:moveTo>
                    <a:lnTo>
                      <a:pt x="160859" y="280301"/>
                    </a:lnTo>
                    <a:lnTo>
                      <a:pt x="169991" y="279840"/>
                    </a:lnTo>
                    <a:cubicBezTo>
                      <a:pt x="231971" y="273546"/>
                      <a:pt x="280337" y="221201"/>
                      <a:pt x="280337" y="157561"/>
                    </a:cubicBezTo>
                    <a:cubicBezTo>
                      <a:pt x="280337" y="124150"/>
                      <a:pt x="267006" y="93852"/>
                      <a:pt x="245373" y="71697"/>
                    </a:cubicBezTo>
                    <a:lnTo>
                      <a:pt x="237532" y="64484"/>
                    </a:lnTo>
                    <a:lnTo>
                      <a:pt x="214344" y="87442"/>
                    </a:lnTo>
                    <a:lnTo>
                      <a:pt x="213519" y="4950"/>
                    </a:lnTo>
                    <a:lnTo>
                      <a:pt x="297660" y="4950"/>
                    </a:lnTo>
                    <a:lnTo>
                      <a:pt x="270946" y="31400"/>
                    </a:lnTo>
                    <a:lnTo>
                      <a:pt x="277581" y="37504"/>
                    </a:lnTo>
                    <a:cubicBezTo>
                      <a:pt x="304296" y="64863"/>
                      <a:pt x="320758" y="102278"/>
                      <a:pt x="320758" y="143537"/>
                    </a:cubicBezTo>
                    <a:cubicBezTo>
                      <a:pt x="320758" y="227366"/>
                      <a:pt x="252802" y="295323"/>
                      <a:pt x="168973" y="295323"/>
                    </a:cubicBezTo>
                    <a:close/>
                    <a:moveTo>
                      <a:pt x="0" y="151786"/>
                    </a:moveTo>
                    <a:cubicBezTo>
                      <a:pt x="0" y="67957"/>
                      <a:pt x="67956" y="0"/>
                      <a:pt x="151785" y="0"/>
                    </a:cubicBezTo>
                    <a:lnTo>
                      <a:pt x="159899" y="359"/>
                    </a:lnTo>
                    <a:lnTo>
                      <a:pt x="159899" y="15022"/>
                    </a:lnTo>
                    <a:lnTo>
                      <a:pt x="150767" y="15483"/>
                    </a:lnTo>
                    <a:cubicBezTo>
                      <a:pt x="88787" y="21778"/>
                      <a:pt x="40421" y="74122"/>
                      <a:pt x="40421" y="137762"/>
                    </a:cubicBezTo>
                    <a:cubicBezTo>
                      <a:pt x="40421" y="171173"/>
                      <a:pt x="53752" y="201471"/>
                      <a:pt x="75385" y="223626"/>
                    </a:cubicBezTo>
                    <a:lnTo>
                      <a:pt x="83226" y="230839"/>
                    </a:lnTo>
                    <a:lnTo>
                      <a:pt x="106414" y="207881"/>
                    </a:lnTo>
                    <a:lnTo>
                      <a:pt x="107239" y="290373"/>
                    </a:lnTo>
                    <a:lnTo>
                      <a:pt x="23098" y="290373"/>
                    </a:lnTo>
                    <a:lnTo>
                      <a:pt x="49812" y="263923"/>
                    </a:lnTo>
                    <a:lnTo>
                      <a:pt x="43177" y="257820"/>
                    </a:lnTo>
                    <a:cubicBezTo>
                      <a:pt x="16462" y="230460"/>
                      <a:pt x="0" y="193045"/>
                      <a:pt x="0" y="151786"/>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95000"/>
                      <a:lumOff val="5000"/>
                    </a:schemeClr>
                  </a:solidFill>
                  <a:latin typeface="Arial" panose="020B0604020202020204" pitchFamily="34" charset="0"/>
                  <a:cs typeface="Arial" panose="020B0604020202020204" pitchFamily="34" charset="0"/>
                </a:endParaRPr>
              </a:p>
            </p:txBody>
          </p:sp>
        </p:grpSp>
      </p:grpSp>
      <p:grpSp>
        <p:nvGrpSpPr>
          <p:cNvPr id="6" name="Group 5">
            <a:extLst>
              <a:ext uri="{FF2B5EF4-FFF2-40B4-BE49-F238E27FC236}">
                <a16:creationId xmlns:a16="http://schemas.microsoft.com/office/drawing/2014/main" id="{326227CF-E3BE-4EB1-B385-B1C83DA4C241}"/>
              </a:ext>
            </a:extLst>
          </p:cNvPr>
          <p:cNvGrpSpPr/>
          <p:nvPr userDrawn="1"/>
        </p:nvGrpSpPr>
        <p:grpSpPr>
          <a:xfrm>
            <a:off x="925846" y="2115662"/>
            <a:ext cx="3643095" cy="2635732"/>
            <a:chOff x="925846" y="2115662"/>
            <a:chExt cx="3643095" cy="2635732"/>
          </a:xfrm>
        </p:grpSpPr>
        <p:sp>
          <p:nvSpPr>
            <p:cNvPr id="227" name="Rounded Rectangle 37">
              <a:extLst>
                <a:ext uri="{FF2B5EF4-FFF2-40B4-BE49-F238E27FC236}">
                  <a16:creationId xmlns:a16="http://schemas.microsoft.com/office/drawing/2014/main" id="{C0CD54A8-A6C2-4035-B9B9-F8C45F17A49F}"/>
                </a:ext>
              </a:extLst>
            </p:cNvPr>
            <p:cNvSpPr/>
            <p:nvPr/>
          </p:nvSpPr>
          <p:spPr>
            <a:xfrm rot="2700000">
              <a:off x="4486100" y="4094988"/>
              <a:ext cx="83924" cy="81758"/>
            </a:xfrm>
            <a:prstGeom prst="roundRect">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8" name="Rounded Rectangle 38">
              <a:extLst>
                <a:ext uri="{FF2B5EF4-FFF2-40B4-BE49-F238E27FC236}">
                  <a16:creationId xmlns:a16="http://schemas.microsoft.com/office/drawing/2014/main" id="{C00347AA-F7CC-4319-A99A-75E88318CBC7}"/>
                </a:ext>
              </a:extLst>
            </p:cNvPr>
            <p:cNvSpPr/>
            <p:nvPr/>
          </p:nvSpPr>
          <p:spPr>
            <a:xfrm rot="2700000">
              <a:off x="924763" y="3000254"/>
              <a:ext cx="83924" cy="81758"/>
            </a:xfrm>
            <a:prstGeom prst="roundRect">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9" name="Rounded Rectangle 39">
              <a:extLst>
                <a:ext uri="{FF2B5EF4-FFF2-40B4-BE49-F238E27FC236}">
                  <a16:creationId xmlns:a16="http://schemas.microsoft.com/office/drawing/2014/main" id="{43098910-D8AA-44A0-8FE6-0B22EF528318}"/>
                </a:ext>
              </a:extLst>
            </p:cNvPr>
            <p:cNvSpPr/>
            <p:nvPr/>
          </p:nvSpPr>
          <p:spPr>
            <a:xfrm rot="2700000">
              <a:off x="4187527" y="2337707"/>
              <a:ext cx="75808" cy="75436"/>
            </a:xfrm>
            <a:prstGeom prst="roundRect">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0" name="Rounded Rectangle 40">
              <a:extLst>
                <a:ext uri="{FF2B5EF4-FFF2-40B4-BE49-F238E27FC236}">
                  <a16:creationId xmlns:a16="http://schemas.microsoft.com/office/drawing/2014/main" id="{9436722E-F134-4A58-A37A-071123F29AF6}"/>
                </a:ext>
              </a:extLst>
            </p:cNvPr>
            <p:cNvSpPr/>
            <p:nvPr/>
          </p:nvSpPr>
          <p:spPr>
            <a:xfrm rot="2700000">
              <a:off x="2016554" y="3057406"/>
              <a:ext cx="59838" cy="61878"/>
            </a:xfrm>
            <a:prstGeom prst="roundRect">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1" name="Rounded Rectangle 41">
              <a:extLst>
                <a:ext uri="{FF2B5EF4-FFF2-40B4-BE49-F238E27FC236}">
                  <a16:creationId xmlns:a16="http://schemas.microsoft.com/office/drawing/2014/main" id="{530B8085-A07D-4170-8B5B-9701A65F91CE}"/>
                </a:ext>
              </a:extLst>
            </p:cNvPr>
            <p:cNvSpPr/>
            <p:nvPr/>
          </p:nvSpPr>
          <p:spPr>
            <a:xfrm rot="2700000">
              <a:off x="2251889" y="4376265"/>
              <a:ext cx="59838" cy="61878"/>
            </a:xfrm>
            <a:prstGeom prst="roundRect">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2" name="Rounded Rectangle 42">
              <a:extLst>
                <a:ext uri="{FF2B5EF4-FFF2-40B4-BE49-F238E27FC236}">
                  <a16:creationId xmlns:a16="http://schemas.microsoft.com/office/drawing/2014/main" id="{BC18BB04-F540-4BD5-9A7C-23EEE11362FD}"/>
                </a:ext>
              </a:extLst>
            </p:cNvPr>
            <p:cNvSpPr/>
            <p:nvPr/>
          </p:nvSpPr>
          <p:spPr>
            <a:xfrm rot="2700000">
              <a:off x="4086535" y="3027379"/>
              <a:ext cx="59838" cy="61878"/>
            </a:xfrm>
            <a:prstGeom prst="roundRect">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4" name="Rounded Rectangle 44">
              <a:extLst>
                <a:ext uri="{FF2B5EF4-FFF2-40B4-BE49-F238E27FC236}">
                  <a16:creationId xmlns:a16="http://schemas.microsoft.com/office/drawing/2014/main" id="{84D0E209-672F-4261-B0CC-9985BDAF2F21}"/>
                </a:ext>
              </a:extLst>
            </p:cNvPr>
            <p:cNvSpPr/>
            <p:nvPr/>
          </p:nvSpPr>
          <p:spPr>
            <a:xfrm rot="2700000">
              <a:off x="2907725" y="4245565"/>
              <a:ext cx="83924" cy="81758"/>
            </a:xfrm>
            <a:prstGeom prst="roundRect">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35" name="Rounded Rectangle 45">
              <a:extLst>
                <a:ext uri="{FF2B5EF4-FFF2-40B4-BE49-F238E27FC236}">
                  <a16:creationId xmlns:a16="http://schemas.microsoft.com/office/drawing/2014/main" id="{189A0543-ED19-4E22-B905-61BE818AA764}"/>
                </a:ext>
              </a:extLst>
            </p:cNvPr>
            <p:cNvSpPr/>
            <p:nvPr/>
          </p:nvSpPr>
          <p:spPr>
            <a:xfrm rot="2700000">
              <a:off x="2043692" y="2114642"/>
              <a:ext cx="59838" cy="61878"/>
            </a:xfrm>
            <a:prstGeom prst="roundRect">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6" name="Rounded Rectangle 47">
              <a:extLst>
                <a:ext uri="{FF2B5EF4-FFF2-40B4-BE49-F238E27FC236}">
                  <a16:creationId xmlns:a16="http://schemas.microsoft.com/office/drawing/2014/main" id="{08F6D194-3ADE-4495-B720-856AA35E8FDC}"/>
                </a:ext>
              </a:extLst>
            </p:cNvPr>
            <p:cNvSpPr/>
            <p:nvPr/>
          </p:nvSpPr>
          <p:spPr>
            <a:xfrm rot="2700000">
              <a:off x="1900155" y="4690536"/>
              <a:ext cx="59838" cy="61878"/>
            </a:xfrm>
            <a:prstGeom prst="roundRect">
              <a:avLst/>
            </a:pr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7152114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F7A74-1C0F-4D2D-BD41-4CB6407B1DD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971F465-E90A-42C2-B681-7CDEAC6C722D}"/>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a:extLst>
              <a:ext uri="{FF2B5EF4-FFF2-40B4-BE49-F238E27FC236}">
                <a16:creationId xmlns:a16="http://schemas.microsoft.com/office/drawing/2014/main" id="{D04792D0-60C1-4E07-BC12-CF09A80B732A}"/>
              </a:ext>
            </a:extLst>
          </p:cNvPr>
          <p:cNvSpPr>
            <a:spLocks noGrp="1"/>
          </p:cNvSpPr>
          <p:nvPr>
            <p:ph type="dt" sz="half" idx="10"/>
          </p:nvPr>
        </p:nvSpPr>
        <p:spPr/>
        <p:txBody>
          <a:bodyPr/>
          <a:lstStyle/>
          <a:p>
            <a:fld id="{75A0E1B9-1F19-409A-AD6E-C7F496044C43}" type="datetime1">
              <a:rPr lang="en-IN" smtClean="0"/>
              <a:t>28-05-2026</a:t>
            </a:fld>
            <a:endParaRPr lang="en-IN"/>
          </a:p>
        </p:txBody>
      </p:sp>
      <p:sp>
        <p:nvSpPr>
          <p:cNvPr id="5" name="Footer Placeholder 4">
            <a:extLst>
              <a:ext uri="{FF2B5EF4-FFF2-40B4-BE49-F238E27FC236}">
                <a16:creationId xmlns:a16="http://schemas.microsoft.com/office/drawing/2014/main" id="{C93834B9-C576-4A80-8143-38F7DEEC558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8DD124A-47E9-4029-B438-BADB2D50600F}"/>
              </a:ext>
            </a:extLst>
          </p:cNvPr>
          <p:cNvSpPr>
            <a:spLocks noGrp="1"/>
          </p:cNvSpPr>
          <p:nvPr>
            <p:ph type="sldNum" sz="quarter" idx="12"/>
          </p:nvPr>
        </p:nvSpPr>
        <p:spPr/>
        <p:txBody>
          <a:bodyPr/>
          <a:lstStyle/>
          <a:p>
            <a:fld id="{DA19D23F-0982-4DE8-8F4D-DD00B1753280}" type="slidenum">
              <a:rPr lang="en-IN" smtClean="0"/>
              <a:t>‹Nº›</a:t>
            </a:fld>
            <a:endParaRPr lang="en-IN" dirty="0"/>
          </a:p>
        </p:txBody>
      </p:sp>
    </p:spTree>
    <p:extLst>
      <p:ext uri="{BB962C8B-B14F-4D97-AF65-F5344CB8AC3E}">
        <p14:creationId xmlns:p14="http://schemas.microsoft.com/office/powerpoint/2010/main" val="11323277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54B18-1C23-43EC-ADA8-7A496CBF98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6E3F4CD-84B1-45ED-B47C-280186CC38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F1CEFCA-9E58-47F3-96FD-100C818E4A96}"/>
              </a:ext>
            </a:extLst>
          </p:cNvPr>
          <p:cNvSpPr>
            <a:spLocks noGrp="1"/>
          </p:cNvSpPr>
          <p:nvPr>
            <p:ph type="dt" sz="half" idx="10"/>
          </p:nvPr>
        </p:nvSpPr>
        <p:spPr/>
        <p:txBody>
          <a:bodyPr/>
          <a:lstStyle/>
          <a:p>
            <a:fld id="{6FAE05F3-8783-487D-A6DD-E65FA71713C2}" type="datetime1">
              <a:rPr lang="en-IN" smtClean="0"/>
              <a:t>28-05-2026</a:t>
            </a:fld>
            <a:endParaRPr lang="en-IN"/>
          </a:p>
        </p:txBody>
      </p:sp>
      <p:sp>
        <p:nvSpPr>
          <p:cNvPr id="5" name="Footer Placeholder 4">
            <a:extLst>
              <a:ext uri="{FF2B5EF4-FFF2-40B4-BE49-F238E27FC236}">
                <a16:creationId xmlns:a16="http://schemas.microsoft.com/office/drawing/2014/main" id="{74889788-78F0-463A-B287-C5B15AD429A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985BD5E-7AB1-4E44-9AB5-06BAECC20003}"/>
              </a:ext>
            </a:extLst>
          </p:cNvPr>
          <p:cNvSpPr>
            <a:spLocks noGrp="1"/>
          </p:cNvSpPr>
          <p:nvPr>
            <p:ph type="sldNum" sz="quarter" idx="12"/>
          </p:nvPr>
        </p:nvSpPr>
        <p:spPr/>
        <p:txBody>
          <a:bodyPr/>
          <a:lstStyle/>
          <a:p>
            <a:fld id="{DA19D23F-0982-4DE8-8F4D-DD00B1753280}" type="slidenum">
              <a:rPr lang="en-IN" smtClean="0"/>
              <a:t>‹Nº›</a:t>
            </a:fld>
            <a:endParaRPr lang="en-IN"/>
          </a:p>
        </p:txBody>
      </p:sp>
    </p:spTree>
    <p:extLst>
      <p:ext uri="{BB962C8B-B14F-4D97-AF65-F5344CB8AC3E}">
        <p14:creationId xmlns:p14="http://schemas.microsoft.com/office/powerpoint/2010/main" val="6801648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3E9E26A-425E-49AA-8D16-51797EE67435}"/>
              </a:ext>
            </a:extLst>
          </p:cNvPr>
          <p:cNvSpPr>
            <a:spLocks noGrp="1"/>
          </p:cNvSpPr>
          <p:nvPr>
            <p:ph type="pic" sz="quarter" idx="12"/>
          </p:nvPr>
        </p:nvSpPr>
        <p:spPr>
          <a:xfrm>
            <a:off x="0" y="-1"/>
            <a:ext cx="12192000" cy="6858001"/>
          </a:xfrm>
          <a:custGeom>
            <a:avLst/>
            <a:gdLst>
              <a:gd name="connsiteX0" fmla="*/ 0 w 12192000"/>
              <a:gd name="connsiteY0" fmla="*/ 0 h 6858001"/>
              <a:gd name="connsiteX1" fmla="*/ 12192000 w 12192000"/>
              <a:gd name="connsiteY1" fmla="*/ 0 h 6858001"/>
              <a:gd name="connsiteX2" fmla="*/ 12192000 w 12192000"/>
              <a:gd name="connsiteY2" fmla="*/ 6858001 h 6858001"/>
              <a:gd name="connsiteX3" fmla="*/ 0 w 12192000"/>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2000" h="6858001">
                <a:moveTo>
                  <a:pt x="0" y="0"/>
                </a:moveTo>
                <a:lnTo>
                  <a:pt x="12192000" y="0"/>
                </a:lnTo>
                <a:lnTo>
                  <a:pt x="12192000" y="6858001"/>
                </a:lnTo>
                <a:lnTo>
                  <a:pt x="0" y="6858001"/>
                </a:lnTo>
                <a:close/>
              </a:path>
            </a:pathLst>
          </a:custGeom>
        </p:spPr>
        <p:txBody>
          <a:bodyPr wrap="square">
            <a:noAutofit/>
          </a:bodyPr>
          <a:lstStyle/>
          <a:p>
            <a:endParaRPr lang="en-IN"/>
          </a:p>
        </p:txBody>
      </p:sp>
      <p:sp>
        <p:nvSpPr>
          <p:cNvPr id="3" name="Date Placeholder 2">
            <a:extLst>
              <a:ext uri="{FF2B5EF4-FFF2-40B4-BE49-F238E27FC236}">
                <a16:creationId xmlns:a16="http://schemas.microsoft.com/office/drawing/2014/main" id="{BC6793BF-EAC5-4A63-B019-E2C4112752E5}"/>
              </a:ext>
            </a:extLst>
          </p:cNvPr>
          <p:cNvSpPr>
            <a:spLocks noGrp="1"/>
          </p:cNvSpPr>
          <p:nvPr>
            <p:ph type="dt" sz="half" idx="10"/>
          </p:nvPr>
        </p:nvSpPr>
        <p:spPr/>
        <p:txBody>
          <a:bodyPr/>
          <a:lstStyle/>
          <a:p>
            <a:fld id="{25C0E138-B540-4BB3-BBD1-9DF60F3C88A6}" type="datetime1">
              <a:rPr lang="en-IN" smtClean="0"/>
              <a:t>28-05-2026</a:t>
            </a:fld>
            <a:endParaRPr lang="en-IN"/>
          </a:p>
        </p:txBody>
      </p:sp>
      <p:sp>
        <p:nvSpPr>
          <p:cNvPr id="4" name="Footer Placeholder 3">
            <a:extLst>
              <a:ext uri="{FF2B5EF4-FFF2-40B4-BE49-F238E27FC236}">
                <a16:creationId xmlns:a16="http://schemas.microsoft.com/office/drawing/2014/main" id="{BFE91124-66B8-4420-A60C-C4BBBAE13AFF}"/>
              </a:ext>
            </a:extLst>
          </p:cNvPr>
          <p:cNvSpPr>
            <a:spLocks noGrp="1"/>
          </p:cNvSpPr>
          <p:nvPr>
            <p:ph type="ftr" sz="quarter" idx="11"/>
          </p:nvPr>
        </p:nvSpPr>
        <p:spPr/>
        <p:txBody>
          <a:bodyPr/>
          <a:lstStyle/>
          <a:p>
            <a:endParaRPr lang="en-IN"/>
          </a:p>
        </p:txBody>
      </p:sp>
      <p:sp>
        <p:nvSpPr>
          <p:cNvPr id="11" name="Slide Number Placeholder 4">
            <a:extLst>
              <a:ext uri="{FF2B5EF4-FFF2-40B4-BE49-F238E27FC236}">
                <a16:creationId xmlns:a16="http://schemas.microsoft.com/office/drawing/2014/main" id="{6FE32AFF-E3D8-4DF6-AB1A-21205DB50CC3}"/>
              </a:ext>
            </a:extLst>
          </p:cNvPr>
          <p:cNvSpPr>
            <a:spLocks noGrp="1"/>
          </p:cNvSpPr>
          <p:nvPr>
            <p:ph type="sldNum" sz="quarter" idx="13"/>
          </p:nvPr>
        </p:nvSpPr>
        <p:spPr>
          <a:xfrm>
            <a:off x="0" y="178297"/>
            <a:ext cx="483357" cy="365125"/>
          </a:xfrm>
        </p:spPr>
        <p:txBody>
          <a:bodyPr/>
          <a:lstStyle/>
          <a:p>
            <a:fld id="{DA19D23F-0982-4DE8-8F4D-DD00B1753280}" type="slidenum">
              <a:rPr lang="en-IN" smtClean="0"/>
              <a:t>‹Nº›</a:t>
            </a:fld>
            <a:endParaRPr lang="en-IN"/>
          </a:p>
        </p:txBody>
      </p:sp>
    </p:spTree>
    <p:extLst>
      <p:ext uri="{BB962C8B-B14F-4D97-AF65-F5344CB8AC3E}">
        <p14:creationId xmlns:p14="http://schemas.microsoft.com/office/powerpoint/2010/main" val="31466842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B747D-57DF-4611-8832-C101B42B369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C3A5ED1-4073-47D0-91CF-F08608CD796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6CF3E7C-BBDC-4D85-8F8F-1ECD3FFF0BB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B458A32-FF59-4125-9881-A946F6D00ACD}"/>
              </a:ext>
            </a:extLst>
          </p:cNvPr>
          <p:cNvSpPr>
            <a:spLocks noGrp="1"/>
          </p:cNvSpPr>
          <p:nvPr>
            <p:ph type="dt" sz="half" idx="10"/>
          </p:nvPr>
        </p:nvSpPr>
        <p:spPr/>
        <p:txBody>
          <a:bodyPr/>
          <a:lstStyle/>
          <a:p>
            <a:fld id="{3E772AB6-4ED5-4D01-A16E-6778B4959521}" type="datetime1">
              <a:rPr lang="en-IN" smtClean="0"/>
              <a:t>28-05-2026</a:t>
            </a:fld>
            <a:endParaRPr lang="en-IN"/>
          </a:p>
        </p:txBody>
      </p:sp>
      <p:sp>
        <p:nvSpPr>
          <p:cNvPr id="6" name="Footer Placeholder 5">
            <a:extLst>
              <a:ext uri="{FF2B5EF4-FFF2-40B4-BE49-F238E27FC236}">
                <a16:creationId xmlns:a16="http://schemas.microsoft.com/office/drawing/2014/main" id="{ED54EEB7-2C0B-4F25-A9F0-CBE3CD0A28F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AA7782A-3ABB-425E-8E27-EF8980BB0E36}"/>
              </a:ext>
            </a:extLst>
          </p:cNvPr>
          <p:cNvSpPr>
            <a:spLocks noGrp="1"/>
          </p:cNvSpPr>
          <p:nvPr>
            <p:ph type="sldNum" sz="quarter" idx="12"/>
          </p:nvPr>
        </p:nvSpPr>
        <p:spPr/>
        <p:txBody>
          <a:bodyPr/>
          <a:lstStyle/>
          <a:p>
            <a:fld id="{DA19D23F-0982-4DE8-8F4D-DD00B1753280}" type="slidenum">
              <a:rPr lang="en-IN" smtClean="0"/>
              <a:t>‹Nº›</a:t>
            </a:fld>
            <a:endParaRPr lang="en-IN"/>
          </a:p>
        </p:txBody>
      </p:sp>
    </p:spTree>
    <p:extLst>
      <p:ext uri="{BB962C8B-B14F-4D97-AF65-F5344CB8AC3E}">
        <p14:creationId xmlns:p14="http://schemas.microsoft.com/office/powerpoint/2010/main" val="2287433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53FAA-8571-4A81-A955-2B2F991A58C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7393F53-CC17-46F2-B12A-28F58FF69E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4BD1DA2-5762-4CFD-ABD2-58084E4F427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6B86463-7089-41E3-B173-84D875A46F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BB9EF03-F5B9-4BDF-BFC0-D1E7F48B7D7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B51FAD7-EED1-44B2-80C2-07D23E2226F2}"/>
              </a:ext>
            </a:extLst>
          </p:cNvPr>
          <p:cNvSpPr>
            <a:spLocks noGrp="1"/>
          </p:cNvSpPr>
          <p:nvPr>
            <p:ph type="dt" sz="half" idx="10"/>
          </p:nvPr>
        </p:nvSpPr>
        <p:spPr/>
        <p:txBody>
          <a:bodyPr/>
          <a:lstStyle/>
          <a:p>
            <a:fld id="{B7EA4E6A-4EDE-476C-BE61-B31EEF7D3837}" type="datetime1">
              <a:rPr lang="en-IN" smtClean="0"/>
              <a:t>28-05-2026</a:t>
            </a:fld>
            <a:endParaRPr lang="en-IN"/>
          </a:p>
        </p:txBody>
      </p:sp>
      <p:sp>
        <p:nvSpPr>
          <p:cNvPr id="8" name="Footer Placeholder 7">
            <a:extLst>
              <a:ext uri="{FF2B5EF4-FFF2-40B4-BE49-F238E27FC236}">
                <a16:creationId xmlns:a16="http://schemas.microsoft.com/office/drawing/2014/main" id="{8E5FD4FE-D78D-4FF0-81B5-ED572BE6567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5F19912-5947-459C-8438-51369A49623E}"/>
              </a:ext>
            </a:extLst>
          </p:cNvPr>
          <p:cNvSpPr>
            <a:spLocks noGrp="1"/>
          </p:cNvSpPr>
          <p:nvPr>
            <p:ph type="sldNum" sz="quarter" idx="12"/>
          </p:nvPr>
        </p:nvSpPr>
        <p:spPr/>
        <p:txBody>
          <a:bodyPr/>
          <a:lstStyle/>
          <a:p>
            <a:fld id="{DA19D23F-0982-4DE8-8F4D-DD00B1753280}" type="slidenum">
              <a:rPr lang="en-IN" smtClean="0"/>
              <a:t>‹Nº›</a:t>
            </a:fld>
            <a:endParaRPr lang="en-IN"/>
          </a:p>
        </p:txBody>
      </p:sp>
    </p:spTree>
    <p:extLst>
      <p:ext uri="{BB962C8B-B14F-4D97-AF65-F5344CB8AC3E}">
        <p14:creationId xmlns:p14="http://schemas.microsoft.com/office/powerpoint/2010/main" val="21679826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8F2B8-34A0-4B4D-A414-56E167C69C3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9501628-01B3-40E2-B67A-8E716174D70C}"/>
              </a:ext>
            </a:extLst>
          </p:cNvPr>
          <p:cNvSpPr>
            <a:spLocks noGrp="1"/>
          </p:cNvSpPr>
          <p:nvPr>
            <p:ph type="dt" sz="half" idx="10"/>
          </p:nvPr>
        </p:nvSpPr>
        <p:spPr/>
        <p:txBody>
          <a:bodyPr/>
          <a:lstStyle/>
          <a:p>
            <a:fld id="{881CB2F8-1761-45D8-BC37-97118776A034}" type="datetime1">
              <a:rPr lang="en-IN" smtClean="0"/>
              <a:t>28-05-2026</a:t>
            </a:fld>
            <a:endParaRPr lang="en-IN"/>
          </a:p>
        </p:txBody>
      </p:sp>
      <p:sp>
        <p:nvSpPr>
          <p:cNvPr id="4" name="Footer Placeholder 3">
            <a:extLst>
              <a:ext uri="{FF2B5EF4-FFF2-40B4-BE49-F238E27FC236}">
                <a16:creationId xmlns:a16="http://schemas.microsoft.com/office/drawing/2014/main" id="{85CBA9EC-F5D7-426C-A37B-0BF64F67444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33B4D41-A7B4-467D-A4F7-CD8340480E51}"/>
              </a:ext>
            </a:extLst>
          </p:cNvPr>
          <p:cNvSpPr>
            <a:spLocks noGrp="1"/>
          </p:cNvSpPr>
          <p:nvPr>
            <p:ph type="sldNum" sz="quarter" idx="12"/>
          </p:nvPr>
        </p:nvSpPr>
        <p:spPr/>
        <p:txBody>
          <a:bodyPr/>
          <a:lstStyle/>
          <a:p>
            <a:fld id="{DA19D23F-0982-4DE8-8F4D-DD00B1753280}" type="slidenum">
              <a:rPr lang="en-IN" smtClean="0"/>
              <a:t>‹Nº›</a:t>
            </a:fld>
            <a:endParaRPr lang="en-IN"/>
          </a:p>
        </p:txBody>
      </p:sp>
    </p:spTree>
    <p:extLst>
      <p:ext uri="{BB962C8B-B14F-4D97-AF65-F5344CB8AC3E}">
        <p14:creationId xmlns:p14="http://schemas.microsoft.com/office/powerpoint/2010/main" val="10298388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06E9CA-7B91-4B48-9CC9-3A0A6999697F}"/>
              </a:ext>
            </a:extLst>
          </p:cNvPr>
          <p:cNvSpPr/>
          <p:nvPr userDrawn="1"/>
        </p:nvSpPr>
        <p:spPr>
          <a:xfrm>
            <a:off x="-423" y="1612"/>
            <a:ext cx="12192421" cy="6856388"/>
          </a:xfrm>
          <a:prstGeom prst="rect">
            <a:avLst/>
          </a:prstGeom>
          <a:blipFill dpi="0" rotWithShape="1">
            <a:blip r:embed="rId2"/>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E34C8BD5-7CDF-4E1D-92E1-FEA476CF572D}"/>
              </a:ext>
            </a:extLst>
          </p:cNvPr>
          <p:cNvSpPr/>
          <p:nvPr userDrawn="1"/>
        </p:nvSpPr>
        <p:spPr>
          <a:xfrm>
            <a:off x="0" y="-1"/>
            <a:ext cx="12191998" cy="6858001"/>
          </a:xfrm>
          <a:prstGeom prst="rect">
            <a:avLst/>
          </a:prstGeom>
          <a:solidFill>
            <a:schemeClr val="bg2">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Date Placeholder 1">
            <a:extLst>
              <a:ext uri="{FF2B5EF4-FFF2-40B4-BE49-F238E27FC236}">
                <a16:creationId xmlns:a16="http://schemas.microsoft.com/office/drawing/2014/main" id="{89F2235E-28AC-475E-8BC4-98437A7E100C}"/>
              </a:ext>
            </a:extLst>
          </p:cNvPr>
          <p:cNvSpPr>
            <a:spLocks noGrp="1"/>
          </p:cNvSpPr>
          <p:nvPr>
            <p:ph type="dt" sz="half" idx="10"/>
          </p:nvPr>
        </p:nvSpPr>
        <p:spPr/>
        <p:txBody>
          <a:bodyPr/>
          <a:lstStyle/>
          <a:p>
            <a:fld id="{4197BA94-036C-4893-9A4A-F7CEAECD3A1F}" type="datetime1">
              <a:rPr lang="en-IN" smtClean="0"/>
              <a:t>28-05-2026</a:t>
            </a:fld>
            <a:endParaRPr lang="en-IN"/>
          </a:p>
        </p:txBody>
      </p:sp>
      <p:sp>
        <p:nvSpPr>
          <p:cNvPr id="3" name="Footer Placeholder 2">
            <a:extLst>
              <a:ext uri="{FF2B5EF4-FFF2-40B4-BE49-F238E27FC236}">
                <a16:creationId xmlns:a16="http://schemas.microsoft.com/office/drawing/2014/main" id="{19447270-3458-4738-BCDC-7FBCD610770C}"/>
              </a:ext>
            </a:extLst>
          </p:cNvPr>
          <p:cNvSpPr>
            <a:spLocks noGrp="1"/>
          </p:cNvSpPr>
          <p:nvPr>
            <p:ph type="ftr" sz="quarter" idx="11"/>
          </p:nvPr>
        </p:nvSpPr>
        <p:spPr/>
        <p:txBody>
          <a:bodyPr/>
          <a:lstStyle/>
          <a:p>
            <a:endParaRPr lang="en-IN"/>
          </a:p>
        </p:txBody>
      </p:sp>
      <p:sp>
        <p:nvSpPr>
          <p:cNvPr id="9" name="Rectangle 2">
            <a:extLst>
              <a:ext uri="{FF2B5EF4-FFF2-40B4-BE49-F238E27FC236}">
                <a16:creationId xmlns:a16="http://schemas.microsoft.com/office/drawing/2014/main" id="{62B32E00-7081-4EB5-AE49-B7891B2CD54D}"/>
              </a:ext>
            </a:extLst>
          </p:cNvPr>
          <p:cNvSpPr/>
          <p:nvPr userDrawn="1"/>
        </p:nvSpPr>
        <p:spPr>
          <a:xfrm>
            <a:off x="-423" y="3622876"/>
            <a:ext cx="12192421" cy="3235124"/>
          </a:xfrm>
          <a:custGeom>
            <a:avLst/>
            <a:gdLst>
              <a:gd name="connsiteX0" fmla="*/ 0 w 12191999"/>
              <a:gd name="connsiteY0" fmla="*/ 0 h 3962400"/>
              <a:gd name="connsiteX1" fmla="*/ 12191999 w 12191999"/>
              <a:gd name="connsiteY1" fmla="*/ 0 h 3962400"/>
              <a:gd name="connsiteX2" fmla="*/ 12191999 w 12191999"/>
              <a:gd name="connsiteY2" fmla="*/ 3962400 h 3962400"/>
              <a:gd name="connsiteX3" fmla="*/ 0 w 12191999"/>
              <a:gd name="connsiteY3" fmla="*/ 3962400 h 3962400"/>
              <a:gd name="connsiteX4" fmla="*/ 0 w 12191999"/>
              <a:gd name="connsiteY4" fmla="*/ 0 h 3962400"/>
              <a:gd name="connsiteX0" fmla="*/ 10160 w 12191999"/>
              <a:gd name="connsiteY0" fmla="*/ 2194560 h 3962400"/>
              <a:gd name="connsiteX1" fmla="*/ 12191999 w 12191999"/>
              <a:gd name="connsiteY1" fmla="*/ 0 h 3962400"/>
              <a:gd name="connsiteX2" fmla="*/ 12191999 w 12191999"/>
              <a:gd name="connsiteY2" fmla="*/ 3962400 h 3962400"/>
              <a:gd name="connsiteX3" fmla="*/ 0 w 12191999"/>
              <a:gd name="connsiteY3" fmla="*/ 3962400 h 3962400"/>
              <a:gd name="connsiteX4" fmla="*/ 10160 w 12191999"/>
              <a:gd name="connsiteY4" fmla="*/ 2194560 h 3962400"/>
              <a:gd name="connsiteX0" fmla="*/ 10160 w 12191999"/>
              <a:gd name="connsiteY0" fmla="*/ 2179320 h 3962400"/>
              <a:gd name="connsiteX1" fmla="*/ 12191999 w 12191999"/>
              <a:gd name="connsiteY1" fmla="*/ 0 h 3962400"/>
              <a:gd name="connsiteX2" fmla="*/ 12191999 w 12191999"/>
              <a:gd name="connsiteY2" fmla="*/ 3962400 h 3962400"/>
              <a:gd name="connsiteX3" fmla="*/ 0 w 12191999"/>
              <a:gd name="connsiteY3" fmla="*/ 3962400 h 3962400"/>
              <a:gd name="connsiteX4" fmla="*/ 10160 w 12191999"/>
              <a:gd name="connsiteY4" fmla="*/ 2179320 h 3962400"/>
              <a:gd name="connsiteX0" fmla="*/ 3810 w 12191999"/>
              <a:gd name="connsiteY0" fmla="*/ 2218207 h 3962400"/>
              <a:gd name="connsiteX1" fmla="*/ 12191999 w 12191999"/>
              <a:gd name="connsiteY1" fmla="*/ 0 h 3962400"/>
              <a:gd name="connsiteX2" fmla="*/ 12191999 w 12191999"/>
              <a:gd name="connsiteY2" fmla="*/ 3962400 h 3962400"/>
              <a:gd name="connsiteX3" fmla="*/ 0 w 12191999"/>
              <a:gd name="connsiteY3" fmla="*/ 3962400 h 3962400"/>
              <a:gd name="connsiteX4" fmla="*/ 3810 w 12191999"/>
              <a:gd name="connsiteY4" fmla="*/ 2218207 h 3962400"/>
              <a:gd name="connsiteX0" fmla="*/ 1057 w 12192421"/>
              <a:gd name="connsiteY0" fmla="*/ 2218207 h 3962400"/>
              <a:gd name="connsiteX1" fmla="*/ 12192421 w 12192421"/>
              <a:gd name="connsiteY1" fmla="*/ 0 h 3962400"/>
              <a:gd name="connsiteX2" fmla="*/ 12192421 w 12192421"/>
              <a:gd name="connsiteY2" fmla="*/ 3962400 h 3962400"/>
              <a:gd name="connsiteX3" fmla="*/ 422 w 12192421"/>
              <a:gd name="connsiteY3" fmla="*/ 3962400 h 3962400"/>
              <a:gd name="connsiteX4" fmla="*/ 1057 w 12192421"/>
              <a:gd name="connsiteY4" fmla="*/ 2218207 h 3962400"/>
              <a:gd name="connsiteX0" fmla="*/ 1057 w 12192421"/>
              <a:gd name="connsiteY0" fmla="*/ 2202652 h 3962400"/>
              <a:gd name="connsiteX1" fmla="*/ 12192421 w 12192421"/>
              <a:gd name="connsiteY1" fmla="*/ 0 h 3962400"/>
              <a:gd name="connsiteX2" fmla="*/ 12192421 w 12192421"/>
              <a:gd name="connsiteY2" fmla="*/ 3962400 h 3962400"/>
              <a:gd name="connsiteX3" fmla="*/ 422 w 12192421"/>
              <a:gd name="connsiteY3" fmla="*/ 3962400 h 3962400"/>
              <a:gd name="connsiteX4" fmla="*/ 1057 w 12192421"/>
              <a:gd name="connsiteY4" fmla="*/ 2202652 h 3962400"/>
              <a:gd name="connsiteX0" fmla="*/ 3810 w 12191999"/>
              <a:gd name="connsiteY0" fmla="*/ 2206541 h 3962400"/>
              <a:gd name="connsiteX1" fmla="*/ 12191999 w 12191999"/>
              <a:gd name="connsiteY1" fmla="*/ 0 h 3962400"/>
              <a:gd name="connsiteX2" fmla="*/ 12191999 w 12191999"/>
              <a:gd name="connsiteY2" fmla="*/ 3962400 h 3962400"/>
              <a:gd name="connsiteX3" fmla="*/ 0 w 12191999"/>
              <a:gd name="connsiteY3" fmla="*/ 3962400 h 3962400"/>
              <a:gd name="connsiteX4" fmla="*/ 3810 w 12191999"/>
              <a:gd name="connsiteY4" fmla="*/ 2206541 h 3962400"/>
              <a:gd name="connsiteX0" fmla="*/ 754 w 12195293"/>
              <a:gd name="connsiteY0" fmla="*/ 2206541 h 3962400"/>
              <a:gd name="connsiteX1" fmla="*/ 12195293 w 12195293"/>
              <a:gd name="connsiteY1" fmla="*/ 0 h 3962400"/>
              <a:gd name="connsiteX2" fmla="*/ 12195293 w 12195293"/>
              <a:gd name="connsiteY2" fmla="*/ 3962400 h 3962400"/>
              <a:gd name="connsiteX3" fmla="*/ 3294 w 12195293"/>
              <a:gd name="connsiteY3" fmla="*/ 3962400 h 3962400"/>
              <a:gd name="connsiteX4" fmla="*/ 754 w 12195293"/>
              <a:gd name="connsiteY4" fmla="*/ 2206541 h 3962400"/>
              <a:gd name="connsiteX0" fmla="*/ 6985 w 12191999"/>
              <a:gd name="connsiteY0" fmla="*/ 2206541 h 3962400"/>
              <a:gd name="connsiteX1" fmla="*/ 12191999 w 12191999"/>
              <a:gd name="connsiteY1" fmla="*/ 0 h 3962400"/>
              <a:gd name="connsiteX2" fmla="*/ 12191999 w 12191999"/>
              <a:gd name="connsiteY2" fmla="*/ 3962400 h 3962400"/>
              <a:gd name="connsiteX3" fmla="*/ 0 w 12191999"/>
              <a:gd name="connsiteY3" fmla="*/ 3962400 h 3962400"/>
              <a:gd name="connsiteX4" fmla="*/ 6985 w 12191999"/>
              <a:gd name="connsiteY4" fmla="*/ 2206541 h 3962400"/>
              <a:gd name="connsiteX0" fmla="*/ 1057 w 12192421"/>
              <a:gd name="connsiteY0" fmla="*/ 2206541 h 3962400"/>
              <a:gd name="connsiteX1" fmla="*/ 12192421 w 12192421"/>
              <a:gd name="connsiteY1" fmla="*/ 0 h 3962400"/>
              <a:gd name="connsiteX2" fmla="*/ 12192421 w 12192421"/>
              <a:gd name="connsiteY2" fmla="*/ 3962400 h 3962400"/>
              <a:gd name="connsiteX3" fmla="*/ 422 w 12192421"/>
              <a:gd name="connsiteY3" fmla="*/ 3962400 h 3962400"/>
              <a:gd name="connsiteX4" fmla="*/ 1057 w 12192421"/>
              <a:gd name="connsiteY4" fmla="*/ 2206541 h 396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421" h="3962400">
                <a:moveTo>
                  <a:pt x="1057" y="2206541"/>
                </a:moveTo>
                <a:lnTo>
                  <a:pt x="12192421" y="0"/>
                </a:lnTo>
                <a:lnTo>
                  <a:pt x="12192421" y="3962400"/>
                </a:lnTo>
                <a:lnTo>
                  <a:pt x="422" y="3962400"/>
                </a:lnTo>
                <a:cubicBezTo>
                  <a:pt x="3809" y="3373120"/>
                  <a:pt x="-2330" y="2795821"/>
                  <a:pt x="1057" y="2206541"/>
                </a:cubicBezTo>
                <a:close/>
              </a:path>
            </a:pathLst>
          </a:custGeom>
          <a:pattFill prst="pct80">
            <a:fgClr>
              <a:schemeClr val="accent2">
                <a:lumMod val="60000"/>
                <a:lumOff val="40000"/>
              </a:schemeClr>
            </a:fgClr>
            <a:bgClr>
              <a:schemeClr val="bg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Slide Number Placeholder 4">
            <a:extLst>
              <a:ext uri="{FF2B5EF4-FFF2-40B4-BE49-F238E27FC236}">
                <a16:creationId xmlns:a16="http://schemas.microsoft.com/office/drawing/2014/main" id="{35E5BF41-95C8-4EB7-A5AF-67D664216C81}"/>
              </a:ext>
            </a:extLst>
          </p:cNvPr>
          <p:cNvSpPr>
            <a:spLocks noGrp="1"/>
          </p:cNvSpPr>
          <p:nvPr>
            <p:ph type="sldNum" sz="quarter" idx="12"/>
          </p:nvPr>
        </p:nvSpPr>
        <p:spPr>
          <a:xfrm>
            <a:off x="0" y="178297"/>
            <a:ext cx="483357" cy="365125"/>
          </a:xfrm>
        </p:spPr>
        <p:txBody>
          <a:bodyPr/>
          <a:lstStyle/>
          <a:p>
            <a:fld id="{DA19D23F-0982-4DE8-8F4D-DD00B1753280}" type="slidenum">
              <a:rPr lang="en-IN" smtClean="0"/>
              <a:t>‹Nº›</a:t>
            </a:fld>
            <a:endParaRPr lang="en-IN"/>
          </a:p>
        </p:txBody>
      </p:sp>
    </p:spTree>
    <p:extLst>
      <p:ext uri="{BB962C8B-B14F-4D97-AF65-F5344CB8AC3E}">
        <p14:creationId xmlns:p14="http://schemas.microsoft.com/office/powerpoint/2010/main" val="39436390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2E5D-B848-4FF6-AB2C-BB9FA66EB6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424D1A51-AA95-475A-A335-BF412D4D3F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11140B4-0DD5-4E3F-AC2A-41F554FAD6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51D7206-F9DB-489B-858F-88240C504E39}"/>
              </a:ext>
            </a:extLst>
          </p:cNvPr>
          <p:cNvSpPr>
            <a:spLocks noGrp="1"/>
          </p:cNvSpPr>
          <p:nvPr>
            <p:ph type="dt" sz="half" idx="10"/>
          </p:nvPr>
        </p:nvSpPr>
        <p:spPr/>
        <p:txBody>
          <a:bodyPr/>
          <a:lstStyle/>
          <a:p>
            <a:fld id="{0546E0F6-20D7-4C1F-9D53-C48608EF6946}" type="datetime1">
              <a:rPr lang="en-IN" smtClean="0"/>
              <a:t>28-05-2026</a:t>
            </a:fld>
            <a:endParaRPr lang="en-IN"/>
          </a:p>
        </p:txBody>
      </p:sp>
      <p:sp>
        <p:nvSpPr>
          <p:cNvPr id="6" name="Footer Placeholder 5">
            <a:extLst>
              <a:ext uri="{FF2B5EF4-FFF2-40B4-BE49-F238E27FC236}">
                <a16:creationId xmlns:a16="http://schemas.microsoft.com/office/drawing/2014/main" id="{45361D04-CD7A-4136-A516-2536530C741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703F5A7-64DD-4164-A60C-C23AD718E234}"/>
              </a:ext>
            </a:extLst>
          </p:cNvPr>
          <p:cNvSpPr>
            <a:spLocks noGrp="1"/>
          </p:cNvSpPr>
          <p:nvPr>
            <p:ph type="sldNum" sz="quarter" idx="12"/>
          </p:nvPr>
        </p:nvSpPr>
        <p:spPr/>
        <p:txBody>
          <a:bodyPr/>
          <a:lstStyle/>
          <a:p>
            <a:fld id="{DA19D23F-0982-4DE8-8F4D-DD00B1753280}" type="slidenum">
              <a:rPr lang="en-IN" smtClean="0"/>
              <a:t>‹Nº›</a:t>
            </a:fld>
            <a:endParaRPr lang="en-IN"/>
          </a:p>
        </p:txBody>
      </p:sp>
    </p:spTree>
    <p:extLst>
      <p:ext uri="{BB962C8B-B14F-4D97-AF65-F5344CB8AC3E}">
        <p14:creationId xmlns:p14="http://schemas.microsoft.com/office/powerpoint/2010/main" val="31431080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75B3A-AD11-4F90-AB71-3822BC26B6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5832A1F-85C8-49CE-8222-1C67FD7F9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9888CC5-6BF7-468A-ADEE-734EF8377D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F9139E5-4A12-4914-8CBF-4A7BAD3CF109}"/>
              </a:ext>
            </a:extLst>
          </p:cNvPr>
          <p:cNvSpPr>
            <a:spLocks noGrp="1"/>
          </p:cNvSpPr>
          <p:nvPr>
            <p:ph type="dt" sz="half" idx="10"/>
          </p:nvPr>
        </p:nvSpPr>
        <p:spPr/>
        <p:txBody>
          <a:bodyPr/>
          <a:lstStyle/>
          <a:p>
            <a:fld id="{CCDF892A-7260-4E98-A58B-C35CC209EE7D}" type="datetime1">
              <a:rPr lang="en-IN" smtClean="0"/>
              <a:t>28-05-2026</a:t>
            </a:fld>
            <a:endParaRPr lang="en-IN"/>
          </a:p>
        </p:txBody>
      </p:sp>
      <p:sp>
        <p:nvSpPr>
          <p:cNvPr id="6" name="Footer Placeholder 5">
            <a:extLst>
              <a:ext uri="{FF2B5EF4-FFF2-40B4-BE49-F238E27FC236}">
                <a16:creationId xmlns:a16="http://schemas.microsoft.com/office/drawing/2014/main" id="{87174E5A-F031-4935-90A5-D031FEDADB9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4FA2C4F-258B-4B94-901B-99CF91440210}"/>
              </a:ext>
            </a:extLst>
          </p:cNvPr>
          <p:cNvSpPr>
            <a:spLocks noGrp="1"/>
          </p:cNvSpPr>
          <p:nvPr>
            <p:ph type="sldNum" sz="quarter" idx="12"/>
          </p:nvPr>
        </p:nvSpPr>
        <p:spPr/>
        <p:txBody>
          <a:bodyPr/>
          <a:lstStyle/>
          <a:p>
            <a:fld id="{DA19D23F-0982-4DE8-8F4D-DD00B1753280}" type="slidenum">
              <a:rPr lang="en-IN" smtClean="0"/>
              <a:t>‹Nº›</a:t>
            </a:fld>
            <a:endParaRPr lang="en-IN"/>
          </a:p>
        </p:txBody>
      </p:sp>
    </p:spTree>
    <p:extLst>
      <p:ext uri="{BB962C8B-B14F-4D97-AF65-F5344CB8AC3E}">
        <p14:creationId xmlns:p14="http://schemas.microsoft.com/office/powerpoint/2010/main" val="41877239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A75E9-17BB-447B-9681-0DD74A6AF11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70C6E48-2205-4CF5-9431-BC87F27DA99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FBC2345-4CCE-4C44-B72D-C7351534E8F6}"/>
              </a:ext>
            </a:extLst>
          </p:cNvPr>
          <p:cNvSpPr>
            <a:spLocks noGrp="1"/>
          </p:cNvSpPr>
          <p:nvPr>
            <p:ph type="dt" sz="half" idx="10"/>
          </p:nvPr>
        </p:nvSpPr>
        <p:spPr/>
        <p:txBody>
          <a:bodyPr/>
          <a:lstStyle/>
          <a:p>
            <a:fld id="{FE834308-17CC-4096-8341-77FEFA164B07}" type="datetime1">
              <a:rPr lang="en-IN" smtClean="0"/>
              <a:t>28-05-2026</a:t>
            </a:fld>
            <a:endParaRPr lang="en-IN"/>
          </a:p>
        </p:txBody>
      </p:sp>
      <p:sp>
        <p:nvSpPr>
          <p:cNvPr id="5" name="Footer Placeholder 4">
            <a:extLst>
              <a:ext uri="{FF2B5EF4-FFF2-40B4-BE49-F238E27FC236}">
                <a16:creationId xmlns:a16="http://schemas.microsoft.com/office/drawing/2014/main" id="{BC83F7B5-5118-4B8D-927C-D4F156FE892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5B7114C-EE57-4A61-95A1-B3C40433F437}"/>
              </a:ext>
            </a:extLst>
          </p:cNvPr>
          <p:cNvSpPr>
            <a:spLocks noGrp="1"/>
          </p:cNvSpPr>
          <p:nvPr>
            <p:ph type="sldNum" sz="quarter" idx="12"/>
          </p:nvPr>
        </p:nvSpPr>
        <p:spPr/>
        <p:txBody>
          <a:bodyPr/>
          <a:lstStyle/>
          <a:p>
            <a:fld id="{DA19D23F-0982-4DE8-8F4D-DD00B1753280}" type="slidenum">
              <a:rPr lang="en-IN" smtClean="0"/>
              <a:t>‹Nº›</a:t>
            </a:fld>
            <a:endParaRPr lang="en-IN"/>
          </a:p>
        </p:txBody>
      </p:sp>
    </p:spTree>
    <p:extLst>
      <p:ext uri="{BB962C8B-B14F-4D97-AF65-F5344CB8AC3E}">
        <p14:creationId xmlns:p14="http://schemas.microsoft.com/office/powerpoint/2010/main" val="31334454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6DC72D-A847-4AA1-B569-E3622BFC545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299ED92-D6FE-49EB-8B26-23B2095B60D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00E2C62-79CA-44AD-ADA5-951BD16EA626}"/>
              </a:ext>
            </a:extLst>
          </p:cNvPr>
          <p:cNvSpPr>
            <a:spLocks noGrp="1"/>
          </p:cNvSpPr>
          <p:nvPr>
            <p:ph type="dt" sz="half" idx="10"/>
          </p:nvPr>
        </p:nvSpPr>
        <p:spPr/>
        <p:txBody>
          <a:bodyPr/>
          <a:lstStyle/>
          <a:p>
            <a:fld id="{A2865254-56B7-4C76-92FD-D7F44AFCD216}" type="datetime1">
              <a:rPr lang="en-IN" smtClean="0"/>
              <a:t>28-05-2026</a:t>
            </a:fld>
            <a:endParaRPr lang="en-IN"/>
          </a:p>
        </p:txBody>
      </p:sp>
      <p:sp>
        <p:nvSpPr>
          <p:cNvPr id="5" name="Footer Placeholder 4">
            <a:extLst>
              <a:ext uri="{FF2B5EF4-FFF2-40B4-BE49-F238E27FC236}">
                <a16:creationId xmlns:a16="http://schemas.microsoft.com/office/drawing/2014/main" id="{36F9935A-AFF4-4764-867E-B2366DC305F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6E1AA2A-D399-4760-9278-C1CE2C2AD64C}"/>
              </a:ext>
            </a:extLst>
          </p:cNvPr>
          <p:cNvSpPr>
            <a:spLocks noGrp="1"/>
          </p:cNvSpPr>
          <p:nvPr>
            <p:ph type="sldNum" sz="quarter" idx="12"/>
          </p:nvPr>
        </p:nvSpPr>
        <p:spPr/>
        <p:txBody>
          <a:bodyPr/>
          <a:lstStyle/>
          <a:p>
            <a:fld id="{DA19D23F-0982-4DE8-8F4D-DD00B1753280}" type="slidenum">
              <a:rPr lang="en-IN" smtClean="0"/>
              <a:t>‹Nº›</a:t>
            </a:fld>
            <a:endParaRPr lang="en-IN"/>
          </a:p>
        </p:txBody>
      </p:sp>
    </p:spTree>
    <p:extLst>
      <p:ext uri="{BB962C8B-B14F-4D97-AF65-F5344CB8AC3E}">
        <p14:creationId xmlns:p14="http://schemas.microsoft.com/office/powerpoint/2010/main" val="4013306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2.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7029" y="52029"/>
            <a:ext cx="10969171" cy="73152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85800" y="952500"/>
            <a:ext cx="10820400" cy="5224463"/>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03730" y="6356350"/>
            <a:ext cx="2743200" cy="365125"/>
          </a:xfrm>
          <a:prstGeom prst="rect">
            <a:avLst/>
          </a:prstGeom>
        </p:spPr>
        <p:txBody>
          <a:bodyPr vert="horz" lIns="91440" tIns="45720" rIns="91440" bIns="45720" rtlCol="0" anchor="ctr"/>
          <a:lstStyle>
            <a:lvl1pPr algn="l">
              <a:defRPr sz="1200">
                <a:solidFill>
                  <a:schemeClr val="accent5"/>
                </a:solidFill>
                <a:latin typeface="Arial" panose="020B0604020202020204" pitchFamily="34" charset="0"/>
                <a:cs typeface="Arial" panose="020B0604020202020204" pitchFamily="34" charset="0"/>
              </a:defRPr>
            </a:lvl1pPr>
          </a:lstStyle>
          <a:p>
            <a:fld id="{D140DDA1-5F31-43BA-AB70-5F0B4F440CC1}" type="datetime1">
              <a:rPr lang="en-US" smtClean="0"/>
              <a:pPr/>
              <a:t>5/28/2026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5"/>
                </a:solidFill>
                <a:latin typeface="Arial" panose="020B0604020202020204" pitchFamily="34" charset="0"/>
                <a:cs typeface="Arial" panose="020B0604020202020204" pitchFamily="34" charset="0"/>
              </a:defRPr>
            </a:lvl1pPr>
          </a:lstStyle>
          <a:p>
            <a:endParaRPr lang="en-US"/>
          </a:p>
        </p:txBody>
      </p:sp>
      <p:sp>
        <p:nvSpPr>
          <p:cNvPr id="37" name="Rectangle 36">
            <a:extLst>
              <a:ext uri="{FF2B5EF4-FFF2-40B4-BE49-F238E27FC236}">
                <a16:creationId xmlns:a16="http://schemas.microsoft.com/office/drawing/2014/main" id="{32978829-17EC-4DB4-BE4A-D45561D78BDD}"/>
              </a:ext>
            </a:extLst>
          </p:cNvPr>
          <p:cNvSpPr/>
          <p:nvPr userDrawn="1"/>
        </p:nvSpPr>
        <p:spPr>
          <a:xfrm flipH="1">
            <a:off x="242704" y="78533"/>
            <a:ext cx="54000" cy="73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rial" panose="020B0604020202020204" pitchFamily="34" charset="0"/>
              <a:cs typeface="Arial" panose="020B0604020202020204" pitchFamily="34" charset="0"/>
            </a:endParaRPr>
          </a:p>
        </p:txBody>
      </p:sp>
      <p:sp>
        <p:nvSpPr>
          <p:cNvPr id="38" name="Isosceles Triangle 37">
            <a:extLst>
              <a:ext uri="{FF2B5EF4-FFF2-40B4-BE49-F238E27FC236}">
                <a16:creationId xmlns:a16="http://schemas.microsoft.com/office/drawing/2014/main" id="{363B75A4-2539-4123-A0ED-F6FE3D6F41EB}"/>
              </a:ext>
            </a:extLst>
          </p:cNvPr>
          <p:cNvSpPr/>
          <p:nvPr userDrawn="1"/>
        </p:nvSpPr>
        <p:spPr>
          <a:xfrm rot="5400000">
            <a:off x="325501" y="675884"/>
            <a:ext cx="143334" cy="12356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rial" panose="020B0604020202020204" pitchFamily="34" charset="0"/>
              <a:cs typeface="Arial" panose="020B0604020202020204" pitchFamily="34" charset="0"/>
            </a:endParaRPr>
          </a:p>
        </p:txBody>
      </p:sp>
      <p:cxnSp>
        <p:nvCxnSpPr>
          <p:cNvPr id="8" name="Straight Connector 7"/>
          <p:cNvCxnSpPr/>
          <p:nvPr userDrawn="1"/>
        </p:nvCxnSpPr>
        <p:spPr>
          <a:xfrm>
            <a:off x="11870338" y="6740889"/>
            <a:ext cx="321662"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4"/>
          </p:nvPr>
        </p:nvSpPr>
        <p:spPr>
          <a:xfrm>
            <a:off x="11768673" y="6467132"/>
            <a:ext cx="419100" cy="274324"/>
          </a:xfrm>
          <a:prstGeom prst="rect">
            <a:avLst/>
          </a:prstGeom>
        </p:spPr>
        <p:txBody>
          <a:bodyPr vert="horz" lIns="91440" tIns="45720" rIns="91440" bIns="45720" rtlCol="0" anchor="ctr"/>
          <a:lstStyle>
            <a:lvl1pPr algn="ctr">
              <a:defRPr sz="1000" b="1">
                <a:solidFill>
                  <a:schemeClr val="accent2"/>
                </a:solidFill>
                <a:effectLst/>
                <a:latin typeface="Arial" panose="020B0604020202020204" pitchFamily="34" charset="0"/>
                <a:cs typeface="Arial" panose="020B0604020202020204" pitchFamily="34" charset="0"/>
              </a:defRPr>
            </a:lvl1pPr>
          </a:lstStyle>
          <a:p>
            <a:fld id="{4E743779-FB01-4E1A-A01D-1D5F67ECDE20}" type="slidenum">
              <a:rPr lang="en-US" smtClean="0"/>
              <a:pPr/>
              <a:t>‹Nº›</a:t>
            </a:fld>
            <a:endParaRPr lang="en-US" dirty="0"/>
          </a:p>
        </p:txBody>
      </p:sp>
    </p:spTree>
    <p:extLst>
      <p:ext uri="{BB962C8B-B14F-4D97-AF65-F5344CB8AC3E}">
        <p14:creationId xmlns:p14="http://schemas.microsoft.com/office/powerpoint/2010/main" val="202647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76" r:id="rId4"/>
    <p:sldLayoutId id="2147483674" r:id="rId5"/>
    <p:sldLayoutId id="2147483673" r:id="rId6"/>
    <p:sldLayoutId id="2147483672" r:id="rId7"/>
    <p:sldLayoutId id="2147483671" r:id="rId8"/>
    <p:sldLayoutId id="2147483670" r:id="rId9"/>
    <p:sldLayoutId id="2147483669" r:id="rId10"/>
    <p:sldLayoutId id="2147483668" r:id="rId11"/>
    <p:sldLayoutId id="2147483667" r:id="rId12"/>
    <p:sldLayoutId id="2147483666" r:id="rId13"/>
    <p:sldLayoutId id="2147483665" r:id="rId14"/>
    <p:sldLayoutId id="2147483664" r:id="rId15"/>
    <p:sldLayoutId id="2147483663" r:id="rId16"/>
    <p:sldLayoutId id="2147483662" r:id="rId17"/>
    <p:sldLayoutId id="2147483661" r:id="rId18"/>
    <p:sldLayoutId id="2147483660" r:id="rId19"/>
    <p:sldLayoutId id="2147483652" r:id="rId20"/>
    <p:sldLayoutId id="2147483653" r:id="rId21"/>
    <p:sldLayoutId id="2147483654" r:id="rId22"/>
    <p:sldLayoutId id="2147483655" r:id="rId23"/>
    <p:sldLayoutId id="2147483656" r:id="rId24"/>
    <p:sldLayoutId id="2147483657" r:id="rId25"/>
    <p:sldLayoutId id="2147483658" r:id="rId26"/>
    <p:sldLayoutId id="2147483659" r:id="rId27"/>
  </p:sldLayoutIdLst>
  <p:hf hdr="0" ftr="0" dt="0"/>
  <p:txStyles>
    <p:titleStyle>
      <a:lvl1pPr algn="l" defTabSz="914400" rtl="0" eaLnBrk="1" latinLnBrk="0" hangingPunct="1">
        <a:lnSpc>
          <a:spcPct val="90000"/>
        </a:lnSpc>
        <a:spcBef>
          <a:spcPct val="0"/>
        </a:spcBef>
        <a:buNone/>
        <a:defRPr sz="4000" b="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userDrawn="1">
          <p15:clr>
            <a:srgbClr val="F26B43"/>
          </p15:clr>
        </p15:guide>
        <p15:guide id="2" pos="336" userDrawn="1">
          <p15:clr>
            <a:srgbClr val="F26B43"/>
          </p15:clr>
        </p15:guide>
        <p15:guide id="3" pos="7344" userDrawn="1">
          <p15:clr>
            <a:srgbClr val="F26B43"/>
          </p15:clr>
        </p15:guide>
        <p15:guide id="4" orient="horz" pos="600" userDrawn="1">
          <p15:clr>
            <a:srgbClr val="F26B43"/>
          </p15:clr>
        </p15:guide>
        <p15:guide id="6" pos="432" userDrawn="1">
          <p15:clr>
            <a:srgbClr val="F26B43"/>
          </p15:clr>
        </p15:guide>
        <p15:guide id="7" pos="7248" userDrawn="1">
          <p15:clr>
            <a:srgbClr val="F26B43"/>
          </p15:clr>
        </p15:guide>
        <p15:guide id="8" orient="horz" pos="38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9BA424-5F22-49EC-98B0-431858830000}"/>
              </a:ext>
            </a:extLst>
          </p:cNvPr>
          <p:cNvSpPr>
            <a:spLocks noGrp="1"/>
          </p:cNvSpPr>
          <p:nvPr>
            <p:ph type="title"/>
          </p:nvPr>
        </p:nvSpPr>
        <p:spPr>
          <a:xfrm>
            <a:off x="675972" y="31751"/>
            <a:ext cx="11284970" cy="643178"/>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a:extLst>
              <a:ext uri="{FF2B5EF4-FFF2-40B4-BE49-F238E27FC236}">
                <a16:creationId xmlns:a16="http://schemas.microsoft.com/office/drawing/2014/main" id="{17533E83-8BB7-4261-813B-BA2EDF866B40}"/>
              </a:ext>
            </a:extLst>
          </p:cNvPr>
          <p:cNvSpPr>
            <a:spLocks noGrp="1"/>
          </p:cNvSpPr>
          <p:nvPr>
            <p:ph type="body" idx="1"/>
          </p:nvPr>
        </p:nvSpPr>
        <p:spPr>
          <a:xfrm>
            <a:off x="334963" y="873125"/>
            <a:ext cx="11522075" cy="53038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a:extLst>
              <a:ext uri="{FF2B5EF4-FFF2-40B4-BE49-F238E27FC236}">
                <a16:creationId xmlns:a16="http://schemas.microsoft.com/office/drawing/2014/main" id="{3D425FF7-747B-4688-BD6A-C936676269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0E138-B540-4BB3-BBD1-9DF60F3C88A6}" type="datetime1">
              <a:rPr lang="en-IN" smtClean="0"/>
              <a:t>28-05-2026</a:t>
            </a:fld>
            <a:endParaRPr lang="en-IN"/>
          </a:p>
        </p:txBody>
      </p:sp>
      <p:sp>
        <p:nvSpPr>
          <p:cNvPr id="5" name="Footer Placeholder 4">
            <a:extLst>
              <a:ext uri="{FF2B5EF4-FFF2-40B4-BE49-F238E27FC236}">
                <a16:creationId xmlns:a16="http://schemas.microsoft.com/office/drawing/2014/main" id="{ED63F0A5-4A31-4D89-91DE-7637E37CBA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8" name="Rectangle 7">
            <a:extLst>
              <a:ext uri="{FF2B5EF4-FFF2-40B4-BE49-F238E27FC236}">
                <a16:creationId xmlns:a16="http://schemas.microsoft.com/office/drawing/2014/main" id="{2F2F1303-3815-4A89-ACD0-5F973216EC63}"/>
              </a:ext>
            </a:extLst>
          </p:cNvPr>
          <p:cNvSpPr/>
          <p:nvPr userDrawn="1"/>
        </p:nvSpPr>
        <p:spPr>
          <a:xfrm>
            <a:off x="0" y="0"/>
            <a:ext cx="126124" cy="6858000"/>
          </a:xfrm>
          <a:prstGeom prst="rect">
            <a:avLst/>
          </a:prstGeom>
          <a:solidFill>
            <a:schemeClr val="bg2">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Pentagon 7">
            <a:extLst>
              <a:ext uri="{FF2B5EF4-FFF2-40B4-BE49-F238E27FC236}">
                <a16:creationId xmlns:a16="http://schemas.microsoft.com/office/drawing/2014/main" id="{7E899D6F-272F-4F52-8674-7A814500CBBA}"/>
              </a:ext>
            </a:extLst>
          </p:cNvPr>
          <p:cNvSpPr/>
          <p:nvPr userDrawn="1"/>
        </p:nvSpPr>
        <p:spPr>
          <a:xfrm>
            <a:off x="0" y="155908"/>
            <a:ext cx="662152" cy="409903"/>
          </a:xfrm>
          <a:prstGeom prst="homePlate">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                                                                               </a:t>
            </a:r>
          </a:p>
        </p:txBody>
      </p:sp>
      <p:sp>
        <p:nvSpPr>
          <p:cNvPr id="6" name="Slide Number Placeholder 5">
            <a:extLst>
              <a:ext uri="{FF2B5EF4-FFF2-40B4-BE49-F238E27FC236}">
                <a16:creationId xmlns:a16="http://schemas.microsoft.com/office/drawing/2014/main" id="{273BE657-A5C3-40F8-AEDA-7BF7578A2F60}"/>
              </a:ext>
            </a:extLst>
          </p:cNvPr>
          <p:cNvSpPr>
            <a:spLocks noGrp="1"/>
          </p:cNvSpPr>
          <p:nvPr userDrawn="1">
            <p:ph type="sldNum" sz="quarter" idx="4"/>
          </p:nvPr>
        </p:nvSpPr>
        <p:spPr>
          <a:xfrm>
            <a:off x="0" y="178297"/>
            <a:ext cx="483357" cy="365125"/>
          </a:xfrm>
          <a:prstGeom prst="rect">
            <a:avLst/>
          </a:prstGeom>
        </p:spPr>
        <p:txBody>
          <a:bodyPr vert="horz" lIns="91440" tIns="45720" rIns="91440" bIns="45720" rtlCol="0" anchor="ctr"/>
          <a:lstStyle>
            <a:lvl1pPr algn="ctr">
              <a:defRPr sz="1400" b="1">
                <a:solidFill>
                  <a:schemeClr val="bg2"/>
                </a:solidFill>
                <a:latin typeface="Arial" panose="020B0604020202020204" pitchFamily="34" charset="0"/>
                <a:cs typeface="Arial" panose="020B0604020202020204" pitchFamily="34" charset="0"/>
              </a:defRPr>
            </a:lvl1pPr>
          </a:lstStyle>
          <a:p>
            <a:fld id="{DA19D23F-0982-4DE8-8F4D-DD00B1753280}" type="slidenum">
              <a:rPr lang="en-IN" smtClean="0"/>
              <a:pPr/>
              <a:t>‹Nº›</a:t>
            </a:fld>
            <a:endParaRPr lang="en-IN" dirty="0"/>
          </a:p>
        </p:txBody>
      </p:sp>
    </p:spTree>
    <p:extLst>
      <p:ext uri="{BB962C8B-B14F-4D97-AF65-F5344CB8AC3E}">
        <p14:creationId xmlns:p14="http://schemas.microsoft.com/office/powerpoint/2010/main" val="362239498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hf hdr="0" ftr="0" dt="0"/>
  <p:txStyles>
    <p:titleStyle>
      <a:lvl1pPr algn="l" defTabSz="914400" rtl="0" eaLnBrk="1" latinLnBrk="0" hangingPunct="1">
        <a:lnSpc>
          <a:spcPct val="90000"/>
        </a:lnSpc>
        <a:spcBef>
          <a:spcPct val="0"/>
        </a:spcBef>
        <a:buNone/>
        <a:defRPr sz="3600" b="1" kern="1200">
          <a:solidFill>
            <a:schemeClr val="tx2"/>
          </a:solidFill>
          <a:latin typeface="Arial" panose="020B0604020202020204" pitchFamily="34" charset="0"/>
          <a:ea typeface="+mj-ea"/>
          <a:cs typeface="Arial" panose="020B0604020202020204" pitchFamily="34" charset="0"/>
        </a:defRPr>
      </a:lvl1pPr>
    </p:titleStyle>
    <p:bodyStyle>
      <a:lvl1pPr marL="72000" indent="-228600" algn="l" defTabSz="914400" rtl="0" eaLnBrk="1" latinLnBrk="0" hangingPunct="1">
        <a:lnSpc>
          <a:spcPct val="100000"/>
        </a:lnSpc>
        <a:spcBef>
          <a:spcPts val="20"/>
        </a:spcBef>
        <a:buFont typeface="Arial" panose="020B0604020202020204" pitchFamily="34" charset="0"/>
        <a:buChar char="•"/>
        <a:defRPr sz="2800" kern="1200">
          <a:solidFill>
            <a:schemeClr val="tx1"/>
          </a:solidFill>
          <a:latin typeface="+mn-lt"/>
          <a:ea typeface="+mn-ea"/>
          <a:cs typeface="+mn-cs"/>
        </a:defRPr>
      </a:lvl1pPr>
      <a:lvl2pPr marL="72000" indent="-228600" algn="l" defTabSz="914400" rtl="0" eaLnBrk="1" latinLnBrk="0" hangingPunct="1">
        <a:lnSpc>
          <a:spcPct val="100000"/>
        </a:lnSpc>
        <a:spcBef>
          <a:spcPts val="20"/>
        </a:spcBef>
        <a:buFont typeface="Arial" panose="020B0604020202020204" pitchFamily="34" charset="0"/>
        <a:buChar char="•"/>
        <a:defRPr sz="2400" kern="1200">
          <a:solidFill>
            <a:schemeClr val="tx1"/>
          </a:solidFill>
          <a:latin typeface="+mn-lt"/>
          <a:ea typeface="+mn-ea"/>
          <a:cs typeface="+mn-cs"/>
        </a:defRPr>
      </a:lvl2pPr>
      <a:lvl3pPr marL="72000" indent="-228600" algn="l" defTabSz="914400" rtl="0" eaLnBrk="1" latinLnBrk="0" hangingPunct="1">
        <a:lnSpc>
          <a:spcPct val="100000"/>
        </a:lnSpc>
        <a:spcBef>
          <a:spcPts val="20"/>
        </a:spcBef>
        <a:buFont typeface="Arial" panose="020B0604020202020204" pitchFamily="34" charset="0"/>
        <a:buChar char="•"/>
        <a:defRPr sz="2000" kern="1200">
          <a:solidFill>
            <a:schemeClr val="tx1"/>
          </a:solidFill>
          <a:latin typeface="+mn-lt"/>
          <a:ea typeface="+mn-ea"/>
          <a:cs typeface="+mn-cs"/>
        </a:defRPr>
      </a:lvl3pPr>
      <a:lvl4pPr marL="72000" indent="-228600" algn="l" defTabSz="914400" rtl="0" eaLnBrk="1" latinLnBrk="0" hangingPunct="1">
        <a:lnSpc>
          <a:spcPct val="100000"/>
        </a:lnSpc>
        <a:spcBef>
          <a:spcPts val="20"/>
        </a:spcBef>
        <a:buFont typeface="Arial" panose="020B0604020202020204" pitchFamily="34" charset="0"/>
        <a:buChar char="•"/>
        <a:defRPr sz="1800" kern="1200">
          <a:solidFill>
            <a:schemeClr val="tx1"/>
          </a:solidFill>
          <a:latin typeface="+mn-lt"/>
          <a:ea typeface="+mn-ea"/>
          <a:cs typeface="+mn-cs"/>
        </a:defRPr>
      </a:lvl4pPr>
      <a:lvl5pPr marL="72000" indent="-228600" algn="l" defTabSz="914400" rtl="0" eaLnBrk="1" latinLnBrk="0" hangingPunct="1">
        <a:lnSpc>
          <a:spcPct val="100000"/>
        </a:lnSpc>
        <a:spcBef>
          <a:spcPts val="2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459">
          <p15:clr>
            <a:srgbClr val="F26B43"/>
          </p15:clr>
        </p15:guide>
        <p15:guide id="4" orient="horz" pos="550">
          <p15:clr>
            <a:srgbClr val="F26B43"/>
          </p15:clr>
        </p15:guide>
        <p15:guide id="5" orient="horz" pos="3952">
          <p15:clr>
            <a:srgbClr val="F26B43"/>
          </p15:clr>
        </p15:guide>
        <p15:guide id="6" pos="211">
          <p15:clr>
            <a:srgbClr val="F26B43"/>
          </p15:clr>
        </p15:guide>
        <p15:guide id="7" pos="746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18" Type="http://schemas.openxmlformats.org/officeDocument/2006/relationships/image" Target="../media/image17.jpeg"/><Relationship Id="rId3" Type="http://schemas.openxmlformats.org/officeDocument/2006/relationships/diagramLayout" Target="../diagrams/layout1.xml"/><Relationship Id="rId21" Type="http://schemas.openxmlformats.org/officeDocument/2006/relationships/image" Target="../media/image20.png"/><Relationship Id="rId7" Type="http://schemas.openxmlformats.org/officeDocument/2006/relationships/image" Target="../media/image6.jpeg"/><Relationship Id="rId12" Type="http://schemas.openxmlformats.org/officeDocument/2006/relationships/image" Target="../media/image11.jpeg"/><Relationship Id="rId17" Type="http://schemas.openxmlformats.org/officeDocument/2006/relationships/image" Target="../media/image16.jpeg"/><Relationship Id="rId25" Type="http://schemas.openxmlformats.org/officeDocument/2006/relationships/image" Target="../media/image24.png"/><Relationship Id="rId2" Type="http://schemas.openxmlformats.org/officeDocument/2006/relationships/diagramData" Target="../diagrams/data1.xml"/><Relationship Id="rId16" Type="http://schemas.openxmlformats.org/officeDocument/2006/relationships/image" Target="../media/image15.jpeg"/><Relationship Id="rId20" Type="http://schemas.openxmlformats.org/officeDocument/2006/relationships/image" Target="../media/image19.jpeg"/><Relationship Id="rId1" Type="http://schemas.openxmlformats.org/officeDocument/2006/relationships/slideLayout" Target="../slideLayouts/slideLayout22.xml"/><Relationship Id="rId6" Type="http://schemas.microsoft.com/office/2007/relationships/diagramDrawing" Target="../diagrams/drawing1.xml"/><Relationship Id="rId11" Type="http://schemas.openxmlformats.org/officeDocument/2006/relationships/image" Target="../media/image10.jpeg"/><Relationship Id="rId24" Type="http://schemas.openxmlformats.org/officeDocument/2006/relationships/image" Target="../media/image23.png"/><Relationship Id="rId5" Type="http://schemas.openxmlformats.org/officeDocument/2006/relationships/diagramColors" Target="../diagrams/colors1.xml"/><Relationship Id="rId15" Type="http://schemas.openxmlformats.org/officeDocument/2006/relationships/image" Target="../media/image14.jpeg"/><Relationship Id="rId23" Type="http://schemas.openxmlformats.org/officeDocument/2006/relationships/image" Target="../media/image22.png"/><Relationship Id="rId10" Type="http://schemas.openxmlformats.org/officeDocument/2006/relationships/image" Target="../media/image9.jpeg"/><Relationship Id="rId19" Type="http://schemas.openxmlformats.org/officeDocument/2006/relationships/image" Target="../media/image18.jpeg"/><Relationship Id="rId4" Type="http://schemas.openxmlformats.org/officeDocument/2006/relationships/diagramQuickStyle" Target="../diagrams/quickStyle1.xml"/><Relationship Id="rId9" Type="http://schemas.openxmlformats.org/officeDocument/2006/relationships/image" Target="../media/image8.jpeg"/><Relationship Id="rId14" Type="http://schemas.openxmlformats.org/officeDocument/2006/relationships/image" Target="../media/image13.jpeg"/><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13" Type="http://schemas.openxmlformats.org/officeDocument/2006/relationships/image" Target="../media/image37.png"/><Relationship Id="rId18" Type="http://schemas.openxmlformats.org/officeDocument/2006/relationships/image" Target="../media/image42.jpeg"/><Relationship Id="rId26" Type="http://schemas.openxmlformats.org/officeDocument/2006/relationships/image" Target="../media/image50.png"/><Relationship Id="rId39" Type="http://schemas.openxmlformats.org/officeDocument/2006/relationships/image" Target="../media/image63.png"/><Relationship Id="rId21" Type="http://schemas.openxmlformats.org/officeDocument/2006/relationships/image" Target="../media/image45.png"/><Relationship Id="rId34" Type="http://schemas.openxmlformats.org/officeDocument/2006/relationships/image" Target="../media/image58.png"/><Relationship Id="rId7" Type="http://schemas.openxmlformats.org/officeDocument/2006/relationships/image" Target="../media/image34.png"/><Relationship Id="rId12" Type="http://schemas.openxmlformats.org/officeDocument/2006/relationships/image" Target="../media/image36.jpeg"/><Relationship Id="rId17" Type="http://schemas.openxmlformats.org/officeDocument/2006/relationships/image" Target="../media/image41.png"/><Relationship Id="rId25" Type="http://schemas.openxmlformats.org/officeDocument/2006/relationships/image" Target="../media/image49.png"/><Relationship Id="rId33" Type="http://schemas.openxmlformats.org/officeDocument/2006/relationships/image" Target="../media/image57.jpeg"/><Relationship Id="rId38" Type="http://schemas.openxmlformats.org/officeDocument/2006/relationships/image" Target="../media/image62.png"/><Relationship Id="rId2" Type="http://schemas.openxmlformats.org/officeDocument/2006/relationships/notesSlide" Target="../notesSlides/notesSlide2.xml"/><Relationship Id="rId16" Type="http://schemas.openxmlformats.org/officeDocument/2006/relationships/image" Target="../media/image40.png"/><Relationship Id="rId20" Type="http://schemas.openxmlformats.org/officeDocument/2006/relationships/image" Target="../media/image44.jpeg"/><Relationship Id="rId29" Type="http://schemas.openxmlformats.org/officeDocument/2006/relationships/image" Target="../media/image53.jpeg"/><Relationship Id="rId1" Type="http://schemas.openxmlformats.org/officeDocument/2006/relationships/slideLayout" Target="../slideLayouts/slideLayout22.xml"/><Relationship Id="rId6" Type="http://schemas.openxmlformats.org/officeDocument/2006/relationships/image" Target="../media/image33.png"/><Relationship Id="rId11" Type="http://schemas.openxmlformats.org/officeDocument/2006/relationships/image" Target="../media/image35.png"/><Relationship Id="rId24" Type="http://schemas.openxmlformats.org/officeDocument/2006/relationships/image" Target="../media/image48.png"/><Relationship Id="rId32" Type="http://schemas.openxmlformats.org/officeDocument/2006/relationships/image" Target="../media/image56.png"/><Relationship Id="rId37" Type="http://schemas.openxmlformats.org/officeDocument/2006/relationships/image" Target="../media/image61.png"/><Relationship Id="rId40" Type="http://schemas.openxmlformats.org/officeDocument/2006/relationships/image" Target="../media/image64.png"/><Relationship Id="rId5" Type="http://schemas.openxmlformats.org/officeDocument/2006/relationships/image" Target="../media/image32.png"/><Relationship Id="rId15" Type="http://schemas.openxmlformats.org/officeDocument/2006/relationships/image" Target="../media/image39.png"/><Relationship Id="rId23" Type="http://schemas.openxmlformats.org/officeDocument/2006/relationships/image" Target="../media/image47.png"/><Relationship Id="rId28" Type="http://schemas.openxmlformats.org/officeDocument/2006/relationships/image" Target="../media/image52.png"/><Relationship Id="rId36" Type="http://schemas.openxmlformats.org/officeDocument/2006/relationships/image" Target="../media/image60.png"/><Relationship Id="rId10" Type="http://schemas.openxmlformats.org/officeDocument/2006/relationships/image" Target="../media/image29.png"/><Relationship Id="rId19" Type="http://schemas.openxmlformats.org/officeDocument/2006/relationships/image" Target="../media/image43.png"/><Relationship Id="rId31" Type="http://schemas.openxmlformats.org/officeDocument/2006/relationships/image" Target="../media/image55.jpeg"/><Relationship Id="rId4" Type="http://schemas.openxmlformats.org/officeDocument/2006/relationships/image" Target="../media/image31.png"/><Relationship Id="rId9" Type="http://schemas.openxmlformats.org/officeDocument/2006/relationships/image" Target="../media/image26.png"/><Relationship Id="rId14" Type="http://schemas.openxmlformats.org/officeDocument/2006/relationships/image" Target="../media/image38.jpeg"/><Relationship Id="rId22" Type="http://schemas.openxmlformats.org/officeDocument/2006/relationships/image" Target="../media/image46.png"/><Relationship Id="rId27" Type="http://schemas.openxmlformats.org/officeDocument/2006/relationships/image" Target="../media/image51.png"/><Relationship Id="rId30" Type="http://schemas.openxmlformats.org/officeDocument/2006/relationships/image" Target="../media/image54.png"/><Relationship Id="rId35" Type="http://schemas.openxmlformats.org/officeDocument/2006/relationships/image" Target="../media/image59.png"/><Relationship Id="rId8" Type="http://schemas.openxmlformats.org/officeDocument/2006/relationships/image" Target="../media/image25.png"/><Relationship Id="rId3"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26.png"/><Relationship Id="rId18" Type="http://schemas.openxmlformats.org/officeDocument/2006/relationships/image" Target="../media/image62.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43.png"/><Relationship Id="rId17" Type="http://schemas.openxmlformats.org/officeDocument/2006/relationships/image" Target="../media/image74.jpeg"/><Relationship Id="rId2" Type="http://schemas.openxmlformats.org/officeDocument/2006/relationships/notesSlide" Target="../notesSlides/notesSlide3.xml"/><Relationship Id="rId16" Type="http://schemas.openxmlformats.org/officeDocument/2006/relationships/image" Target="../media/image63.png"/><Relationship Id="rId20" Type="http://schemas.openxmlformats.org/officeDocument/2006/relationships/image" Target="../media/image76.png"/><Relationship Id="rId1" Type="http://schemas.openxmlformats.org/officeDocument/2006/relationships/slideLayout" Target="../slideLayouts/slideLayout22.xml"/><Relationship Id="rId6" Type="http://schemas.openxmlformats.org/officeDocument/2006/relationships/image" Target="../media/image68.png"/><Relationship Id="rId11" Type="http://schemas.openxmlformats.org/officeDocument/2006/relationships/image" Target="../media/image72.png"/><Relationship Id="rId5" Type="http://schemas.openxmlformats.org/officeDocument/2006/relationships/image" Target="../media/image67.png"/><Relationship Id="rId15" Type="http://schemas.openxmlformats.org/officeDocument/2006/relationships/image" Target="../media/image73.png"/><Relationship Id="rId10" Type="http://schemas.openxmlformats.org/officeDocument/2006/relationships/image" Target="../media/image25.png"/><Relationship Id="rId19" Type="http://schemas.openxmlformats.org/officeDocument/2006/relationships/image" Target="../media/image75.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1.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80.png"/><Relationship Id="rId5" Type="http://schemas.openxmlformats.org/officeDocument/2006/relationships/image" Target="../media/image79.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jpe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png"/><Relationship Id="rId3" Type="http://schemas.openxmlformats.org/officeDocument/2006/relationships/image" Target="../media/image88.png"/><Relationship Id="rId7" Type="http://schemas.openxmlformats.org/officeDocument/2006/relationships/image" Target="../media/image92.png"/><Relationship Id="rId12" Type="http://schemas.openxmlformats.org/officeDocument/2006/relationships/image" Target="../media/image97.png"/><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91.png"/><Relationship Id="rId11" Type="http://schemas.openxmlformats.org/officeDocument/2006/relationships/image" Target="../media/image96.png"/><Relationship Id="rId5" Type="http://schemas.openxmlformats.org/officeDocument/2006/relationships/image" Target="../media/image90.png"/><Relationship Id="rId15" Type="http://schemas.openxmlformats.org/officeDocument/2006/relationships/image" Target="../media/image100.pn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png"/><Relationship Id="rId14" Type="http://schemas.openxmlformats.org/officeDocument/2006/relationships/image" Target="../media/image99.jpeg"/></Relationships>
</file>

<file path=ppt/slides/_rels/slide12.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1.jpeg"/><Relationship Id="rId7" Type="http://schemas.openxmlformats.org/officeDocument/2006/relationships/image" Target="../media/image104.png"/><Relationship Id="rId2" Type="http://schemas.openxmlformats.org/officeDocument/2006/relationships/notesSlide" Target="../notesSlides/notesSlide9.xml"/><Relationship Id="rId1" Type="http://schemas.openxmlformats.org/officeDocument/2006/relationships/slideLayout" Target="../slideLayouts/slideLayout29.xml"/><Relationship Id="rId6" Type="http://schemas.microsoft.com/office/2007/relationships/hdphoto" Target="../media/hdphoto3.wdp"/><Relationship Id="rId5" Type="http://schemas.openxmlformats.org/officeDocument/2006/relationships/image" Target="../media/image103.png"/><Relationship Id="rId4" Type="http://schemas.openxmlformats.org/officeDocument/2006/relationships/image" Target="../media/image102.png"/><Relationship Id="rId9"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1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1.xml"/><Relationship Id="rId1" Type="http://schemas.openxmlformats.org/officeDocument/2006/relationships/slideLayout" Target="../slideLayouts/slideLayout22.xml"/><Relationship Id="rId5" Type="http://schemas.openxmlformats.org/officeDocument/2006/relationships/image" Target="../media/image111.jfif"/><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112.jpeg"/><Relationship Id="rId7" Type="http://schemas.openxmlformats.org/officeDocument/2006/relationships/image" Target="../media/image116.png"/><Relationship Id="rId2" Type="http://schemas.openxmlformats.org/officeDocument/2006/relationships/notesSlide" Target="../notesSlides/notesSlide12.xml"/><Relationship Id="rId1" Type="http://schemas.openxmlformats.org/officeDocument/2006/relationships/slideLayout" Target="../slideLayouts/slideLayout22.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1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3.xml"/><Relationship Id="rId1" Type="http://schemas.openxmlformats.org/officeDocument/2006/relationships/slideLayout" Target="../slideLayouts/slideLayout22.xml"/><Relationship Id="rId6" Type="http://schemas.openxmlformats.org/officeDocument/2006/relationships/image" Target="../media/image120.png"/><Relationship Id="rId5" Type="http://schemas.openxmlformats.org/officeDocument/2006/relationships/image" Target="../media/image119.jpeg"/><Relationship Id="rId4" Type="http://schemas.openxmlformats.org/officeDocument/2006/relationships/image" Target="../media/image1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4.xml"/><Relationship Id="rId1" Type="http://schemas.openxmlformats.org/officeDocument/2006/relationships/slideLayout" Target="../slideLayouts/slideLayout22.xml"/><Relationship Id="rId4" Type="http://schemas.openxmlformats.org/officeDocument/2006/relationships/image" Target="../media/image122.png"/></Relationships>
</file>

<file path=ppt/slides/_rels/slide18.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75">
          <a:fgClr>
            <a:schemeClr val="accent1"/>
          </a:fgClr>
          <a:bgClr>
            <a:schemeClr val="bg1"/>
          </a:bgClr>
        </a:patt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4A399A-893D-42AF-A313-66447DD60D31}"/>
              </a:ext>
            </a:extLst>
          </p:cNvPr>
          <p:cNvSpPr>
            <a:spLocks noGrp="1"/>
          </p:cNvSpPr>
          <p:nvPr>
            <p:ph type="ctrTitle"/>
          </p:nvPr>
        </p:nvSpPr>
        <p:spPr>
          <a:xfrm>
            <a:off x="5668238" y="4574987"/>
            <a:ext cx="5665509" cy="2051035"/>
          </a:xfrm>
        </p:spPr>
        <p:txBody>
          <a:bodyPr/>
          <a:lstStyle/>
          <a:p>
            <a:pPr algn="r"/>
            <a:r>
              <a:rPr lang="en-IN" dirty="0">
                <a:solidFill>
                  <a:schemeClr val="bg1"/>
                </a:solidFill>
                <a:effectLst/>
              </a:rPr>
              <a:t>INDUCCIÓN TI</a:t>
            </a:r>
          </a:p>
        </p:txBody>
      </p:sp>
      <p:pic>
        <p:nvPicPr>
          <p:cNvPr id="4" name="Imagen 3">
            <a:extLst>
              <a:ext uri="{FF2B5EF4-FFF2-40B4-BE49-F238E27FC236}">
                <a16:creationId xmlns:a16="http://schemas.microsoft.com/office/drawing/2014/main" id="{1E2E2A52-D6A5-A268-69B8-B49D8FD531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250" y="2791965"/>
            <a:ext cx="4759890" cy="541873"/>
          </a:xfrm>
          <a:prstGeom prst="rect">
            <a:avLst/>
          </a:prstGeom>
        </p:spPr>
      </p:pic>
    </p:spTree>
    <p:extLst>
      <p:ext uri="{BB962C8B-B14F-4D97-AF65-F5344CB8AC3E}">
        <p14:creationId xmlns:p14="http://schemas.microsoft.com/office/powerpoint/2010/main" val="1296896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Agenda</a:t>
            </a:r>
          </a:p>
        </p:txBody>
      </p:sp>
      <p:sp>
        <p:nvSpPr>
          <p:cNvPr id="93" name="Rectangle 92"/>
          <p:cNvSpPr/>
          <p:nvPr/>
        </p:nvSpPr>
        <p:spPr>
          <a:xfrm>
            <a:off x="2353731" y="5998945"/>
            <a:ext cx="9838269" cy="182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96" name="Rectangle 95"/>
          <p:cNvSpPr/>
          <p:nvPr/>
        </p:nvSpPr>
        <p:spPr>
          <a:xfrm>
            <a:off x="2353731" y="1286347"/>
            <a:ext cx="9838269" cy="182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97" name="Rectangle 96"/>
          <p:cNvSpPr/>
          <p:nvPr/>
        </p:nvSpPr>
        <p:spPr>
          <a:xfrm>
            <a:off x="2167503" y="1434315"/>
            <a:ext cx="9838269" cy="4659159"/>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98" name="Freeform 97"/>
          <p:cNvSpPr/>
          <p:nvPr/>
        </p:nvSpPr>
        <p:spPr>
          <a:xfrm>
            <a:off x="0" y="1215003"/>
            <a:ext cx="4486192" cy="5078294"/>
          </a:xfrm>
          <a:custGeom>
            <a:avLst/>
            <a:gdLst>
              <a:gd name="connsiteX0" fmla="*/ 1947045 w 4486192"/>
              <a:gd name="connsiteY0" fmla="*/ 0 h 5078294"/>
              <a:gd name="connsiteX1" fmla="*/ 4486192 w 4486192"/>
              <a:gd name="connsiteY1" fmla="*/ 2539147 h 5078294"/>
              <a:gd name="connsiteX2" fmla="*/ 1947045 w 4486192"/>
              <a:gd name="connsiteY2" fmla="*/ 5078294 h 5078294"/>
              <a:gd name="connsiteX3" fmla="*/ 151597 w 4486192"/>
              <a:gd name="connsiteY3" fmla="*/ 4334595 h 5078294"/>
              <a:gd name="connsiteX4" fmla="*/ 0 w 4486192"/>
              <a:gd name="connsiteY4" fmla="*/ 4167796 h 5078294"/>
              <a:gd name="connsiteX5" fmla="*/ 0 w 4486192"/>
              <a:gd name="connsiteY5" fmla="*/ 910498 h 5078294"/>
              <a:gd name="connsiteX6" fmla="*/ 151597 w 4486192"/>
              <a:gd name="connsiteY6" fmla="*/ 743699 h 5078294"/>
              <a:gd name="connsiteX7" fmla="*/ 1947045 w 4486192"/>
              <a:gd name="connsiteY7" fmla="*/ 0 h 507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86192" h="5078294">
                <a:moveTo>
                  <a:pt x="1947045" y="0"/>
                </a:moveTo>
                <a:cubicBezTo>
                  <a:pt x="3349377" y="0"/>
                  <a:pt x="4486192" y="1136815"/>
                  <a:pt x="4486192" y="2539147"/>
                </a:cubicBezTo>
                <a:cubicBezTo>
                  <a:pt x="4486192" y="3941479"/>
                  <a:pt x="3349377" y="5078294"/>
                  <a:pt x="1947045" y="5078294"/>
                </a:cubicBezTo>
                <a:cubicBezTo>
                  <a:pt x="1245879" y="5078294"/>
                  <a:pt x="611092" y="4794090"/>
                  <a:pt x="151597" y="4334595"/>
                </a:cubicBezTo>
                <a:lnTo>
                  <a:pt x="0" y="4167796"/>
                </a:lnTo>
                <a:lnTo>
                  <a:pt x="0" y="910498"/>
                </a:lnTo>
                <a:lnTo>
                  <a:pt x="151597" y="743699"/>
                </a:lnTo>
                <a:cubicBezTo>
                  <a:pt x="611092" y="284204"/>
                  <a:pt x="1245879" y="0"/>
                  <a:pt x="1947045" y="0"/>
                </a:cubicBezTo>
                <a:close/>
              </a:path>
            </a:pathLst>
          </a:custGeom>
          <a:solidFill>
            <a:schemeClr val="bg2"/>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grpSp>
        <p:nvGrpSpPr>
          <p:cNvPr id="100" name="Group 99"/>
          <p:cNvGrpSpPr/>
          <p:nvPr/>
        </p:nvGrpSpPr>
        <p:grpSpPr>
          <a:xfrm>
            <a:off x="264361" y="1750424"/>
            <a:ext cx="3443746" cy="4216460"/>
            <a:chOff x="3944938" y="441325"/>
            <a:chExt cx="4818063" cy="5899151"/>
          </a:xfrm>
          <a:effectLst>
            <a:outerShdw blurRad="50800" dist="12700" dir="2700000" algn="tl" rotWithShape="0">
              <a:prstClr val="black">
                <a:alpha val="40000"/>
              </a:prstClr>
            </a:outerShdw>
          </a:effectLst>
        </p:grpSpPr>
        <p:grpSp>
          <p:nvGrpSpPr>
            <p:cNvPr id="102" name="Group 101"/>
            <p:cNvGrpSpPr/>
            <p:nvPr/>
          </p:nvGrpSpPr>
          <p:grpSpPr>
            <a:xfrm>
              <a:off x="3944938" y="533399"/>
              <a:ext cx="4818063" cy="5537201"/>
              <a:chOff x="3944938" y="533399"/>
              <a:chExt cx="4818063" cy="5537201"/>
            </a:xfrm>
          </p:grpSpPr>
          <p:sp>
            <p:nvSpPr>
              <p:cNvPr id="135" name="Freeform 7"/>
              <p:cNvSpPr>
                <a:spLocks/>
              </p:cNvSpPr>
              <p:nvPr/>
            </p:nvSpPr>
            <p:spPr bwMode="auto">
              <a:xfrm>
                <a:off x="5005387" y="909638"/>
                <a:ext cx="3757614" cy="5011738"/>
              </a:xfrm>
              <a:custGeom>
                <a:avLst/>
                <a:gdLst>
                  <a:gd name="T0" fmla="*/ 305 w 2367"/>
                  <a:gd name="T1" fmla="*/ 0 h 3157"/>
                  <a:gd name="T2" fmla="*/ 1844 w 2367"/>
                  <a:gd name="T3" fmla="*/ 102 h 3157"/>
                  <a:gd name="T4" fmla="*/ 2054 w 2367"/>
                  <a:gd name="T5" fmla="*/ 117 h 3157"/>
                  <a:gd name="T6" fmla="*/ 2263 w 2367"/>
                  <a:gd name="T7" fmla="*/ 130 h 3157"/>
                  <a:gd name="T8" fmla="*/ 2289 w 2367"/>
                  <a:gd name="T9" fmla="*/ 135 h 3157"/>
                  <a:gd name="T10" fmla="*/ 2313 w 2367"/>
                  <a:gd name="T11" fmla="*/ 146 h 3157"/>
                  <a:gd name="T12" fmla="*/ 2333 w 2367"/>
                  <a:gd name="T13" fmla="*/ 160 h 3157"/>
                  <a:gd name="T14" fmla="*/ 2348 w 2367"/>
                  <a:gd name="T15" fmla="*/ 180 h 3157"/>
                  <a:gd name="T16" fmla="*/ 2359 w 2367"/>
                  <a:gd name="T17" fmla="*/ 202 h 3157"/>
                  <a:gd name="T18" fmla="*/ 2365 w 2367"/>
                  <a:gd name="T19" fmla="*/ 227 h 3157"/>
                  <a:gd name="T20" fmla="*/ 2367 w 2367"/>
                  <a:gd name="T21" fmla="*/ 254 h 3157"/>
                  <a:gd name="T22" fmla="*/ 2301 w 2367"/>
                  <a:gd name="T23" fmla="*/ 1234 h 3157"/>
                  <a:gd name="T24" fmla="*/ 2297 w 2367"/>
                  <a:gd name="T25" fmla="*/ 1260 h 3157"/>
                  <a:gd name="T26" fmla="*/ 2288 w 2367"/>
                  <a:gd name="T27" fmla="*/ 1285 h 3157"/>
                  <a:gd name="T28" fmla="*/ 2274 w 2367"/>
                  <a:gd name="T29" fmla="*/ 1304 h 3157"/>
                  <a:gd name="T30" fmla="*/ 2255 w 2367"/>
                  <a:gd name="T31" fmla="*/ 1321 h 3157"/>
                  <a:gd name="T32" fmla="*/ 2234 w 2367"/>
                  <a:gd name="T33" fmla="*/ 1334 h 3157"/>
                  <a:gd name="T34" fmla="*/ 2211 w 2367"/>
                  <a:gd name="T35" fmla="*/ 1341 h 3157"/>
                  <a:gd name="T36" fmla="*/ 2183 w 2367"/>
                  <a:gd name="T37" fmla="*/ 1342 h 3157"/>
                  <a:gd name="T38" fmla="*/ 2089 w 2367"/>
                  <a:gd name="T39" fmla="*/ 1337 h 3157"/>
                  <a:gd name="T40" fmla="*/ 1976 w 2367"/>
                  <a:gd name="T41" fmla="*/ 3039 h 3157"/>
                  <a:gd name="T42" fmla="*/ 1973 w 2367"/>
                  <a:gd name="T43" fmla="*/ 3066 h 3157"/>
                  <a:gd name="T44" fmla="*/ 1962 w 2367"/>
                  <a:gd name="T45" fmla="*/ 3091 h 3157"/>
                  <a:gd name="T46" fmla="*/ 1946 w 2367"/>
                  <a:gd name="T47" fmla="*/ 3113 h 3157"/>
                  <a:gd name="T48" fmla="*/ 1928 w 2367"/>
                  <a:gd name="T49" fmla="*/ 3133 h 3157"/>
                  <a:gd name="T50" fmla="*/ 1904 w 2367"/>
                  <a:gd name="T51" fmla="*/ 3146 h 3157"/>
                  <a:gd name="T52" fmla="*/ 1880 w 2367"/>
                  <a:gd name="T53" fmla="*/ 3155 h 3157"/>
                  <a:gd name="T54" fmla="*/ 1853 w 2367"/>
                  <a:gd name="T55" fmla="*/ 3157 h 3157"/>
                  <a:gd name="T56" fmla="*/ 104 w 2367"/>
                  <a:gd name="T57" fmla="*/ 3041 h 3157"/>
                  <a:gd name="T58" fmla="*/ 78 w 2367"/>
                  <a:gd name="T59" fmla="*/ 3036 h 3157"/>
                  <a:gd name="T60" fmla="*/ 55 w 2367"/>
                  <a:gd name="T61" fmla="*/ 3024 h 3157"/>
                  <a:gd name="T62" fmla="*/ 35 w 2367"/>
                  <a:gd name="T63" fmla="*/ 3007 h 3157"/>
                  <a:gd name="T64" fmla="*/ 19 w 2367"/>
                  <a:gd name="T65" fmla="*/ 2986 h 3157"/>
                  <a:gd name="T66" fmla="*/ 8 w 2367"/>
                  <a:gd name="T67" fmla="*/ 2962 h 3157"/>
                  <a:gd name="T68" fmla="*/ 1 w 2367"/>
                  <a:gd name="T69" fmla="*/ 2935 h 3157"/>
                  <a:gd name="T70" fmla="*/ 0 w 2367"/>
                  <a:gd name="T71" fmla="*/ 2908 h 3157"/>
                  <a:gd name="T72" fmla="*/ 184 w 2367"/>
                  <a:gd name="T73" fmla="*/ 110 h 3157"/>
                  <a:gd name="T74" fmla="*/ 190 w 2367"/>
                  <a:gd name="T75" fmla="*/ 84 h 3157"/>
                  <a:gd name="T76" fmla="*/ 199 w 2367"/>
                  <a:gd name="T77" fmla="*/ 59 h 3157"/>
                  <a:gd name="T78" fmla="*/ 213 w 2367"/>
                  <a:gd name="T79" fmla="*/ 38 h 3157"/>
                  <a:gd name="T80" fmla="*/ 231 w 2367"/>
                  <a:gd name="T81" fmla="*/ 21 h 3157"/>
                  <a:gd name="T82" fmla="*/ 254 w 2367"/>
                  <a:gd name="T83" fmla="*/ 10 h 3157"/>
                  <a:gd name="T84" fmla="*/ 279 w 2367"/>
                  <a:gd name="T85" fmla="*/ 2 h 3157"/>
                  <a:gd name="T86" fmla="*/ 305 w 2367"/>
                  <a:gd name="T87" fmla="*/ 0 h 3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67" h="3157">
                    <a:moveTo>
                      <a:pt x="305" y="0"/>
                    </a:moveTo>
                    <a:lnTo>
                      <a:pt x="1844" y="102"/>
                    </a:lnTo>
                    <a:lnTo>
                      <a:pt x="2054" y="117"/>
                    </a:lnTo>
                    <a:lnTo>
                      <a:pt x="2263" y="130"/>
                    </a:lnTo>
                    <a:lnTo>
                      <a:pt x="2289" y="135"/>
                    </a:lnTo>
                    <a:lnTo>
                      <a:pt x="2313" y="146"/>
                    </a:lnTo>
                    <a:lnTo>
                      <a:pt x="2333" y="160"/>
                    </a:lnTo>
                    <a:lnTo>
                      <a:pt x="2348" y="180"/>
                    </a:lnTo>
                    <a:lnTo>
                      <a:pt x="2359" y="202"/>
                    </a:lnTo>
                    <a:lnTo>
                      <a:pt x="2365" y="227"/>
                    </a:lnTo>
                    <a:lnTo>
                      <a:pt x="2367" y="254"/>
                    </a:lnTo>
                    <a:lnTo>
                      <a:pt x="2301" y="1234"/>
                    </a:lnTo>
                    <a:lnTo>
                      <a:pt x="2297" y="1260"/>
                    </a:lnTo>
                    <a:lnTo>
                      <a:pt x="2288" y="1285"/>
                    </a:lnTo>
                    <a:lnTo>
                      <a:pt x="2274" y="1304"/>
                    </a:lnTo>
                    <a:lnTo>
                      <a:pt x="2255" y="1321"/>
                    </a:lnTo>
                    <a:lnTo>
                      <a:pt x="2234" y="1334"/>
                    </a:lnTo>
                    <a:lnTo>
                      <a:pt x="2211" y="1341"/>
                    </a:lnTo>
                    <a:lnTo>
                      <a:pt x="2183" y="1342"/>
                    </a:lnTo>
                    <a:lnTo>
                      <a:pt x="2089" y="1337"/>
                    </a:lnTo>
                    <a:lnTo>
                      <a:pt x="1976" y="3039"/>
                    </a:lnTo>
                    <a:lnTo>
                      <a:pt x="1973" y="3066"/>
                    </a:lnTo>
                    <a:lnTo>
                      <a:pt x="1962" y="3091"/>
                    </a:lnTo>
                    <a:lnTo>
                      <a:pt x="1946" y="3113"/>
                    </a:lnTo>
                    <a:lnTo>
                      <a:pt x="1928" y="3133"/>
                    </a:lnTo>
                    <a:lnTo>
                      <a:pt x="1904" y="3146"/>
                    </a:lnTo>
                    <a:lnTo>
                      <a:pt x="1880" y="3155"/>
                    </a:lnTo>
                    <a:lnTo>
                      <a:pt x="1853" y="3157"/>
                    </a:lnTo>
                    <a:lnTo>
                      <a:pt x="104" y="3041"/>
                    </a:lnTo>
                    <a:lnTo>
                      <a:pt x="78" y="3036"/>
                    </a:lnTo>
                    <a:lnTo>
                      <a:pt x="55" y="3024"/>
                    </a:lnTo>
                    <a:lnTo>
                      <a:pt x="35" y="3007"/>
                    </a:lnTo>
                    <a:lnTo>
                      <a:pt x="19" y="2986"/>
                    </a:lnTo>
                    <a:lnTo>
                      <a:pt x="8" y="2962"/>
                    </a:lnTo>
                    <a:lnTo>
                      <a:pt x="1" y="2935"/>
                    </a:lnTo>
                    <a:lnTo>
                      <a:pt x="0" y="2908"/>
                    </a:lnTo>
                    <a:lnTo>
                      <a:pt x="184" y="110"/>
                    </a:lnTo>
                    <a:lnTo>
                      <a:pt x="190" y="84"/>
                    </a:lnTo>
                    <a:lnTo>
                      <a:pt x="199" y="59"/>
                    </a:lnTo>
                    <a:lnTo>
                      <a:pt x="213" y="38"/>
                    </a:lnTo>
                    <a:lnTo>
                      <a:pt x="231" y="21"/>
                    </a:lnTo>
                    <a:lnTo>
                      <a:pt x="254" y="10"/>
                    </a:lnTo>
                    <a:lnTo>
                      <a:pt x="279" y="2"/>
                    </a:lnTo>
                    <a:lnTo>
                      <a:pt x="305" y="0"/>
                    </a:lnTo>
                    <a:close/>
                  </a:path>
                </a:pathLst>
              </a:custGeom>
              <a:solidFill>
                <a:schemeClr val="accent1"/>
              </a:solidFill>
              <a:ln w="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36" name="Freeform 8"/>
              <p:cNvSpPr>
                <a:spLocks/>
              </p:cNvSpPr>
              <p:nvPr/>
            </p:nvSpPr>
            <p:spPr bwMode="auto">
              <a:xfrm>
                <a:off x="4854575" y="901700"/>
                <a:ext cx="3243263" cy="5168900"/>
              </a:xfrm>
              <a:custGeom>
                <a:avLst/>
                <a:gdLst>
                  <a:gd name="T0" fmla="*/ 315 w 2043"/>
                  <a:gd name="T1" fmla="*/ 0 h 3256"/>
                  <a:gd name="T2" fmla="*/ 1937 w 2043"/>
                  <a:gd name="T3" fmla="*/ 224 h 3256"/>
                  <a:gd name="T4" fmla="*/ 1963 w 2043"/>
                  <a:gd name="T5" fmla="*/ 229 h 3256"/>
                  <a:gd name="T6" fmla="*/ 1986 w 2043"/>
                  <a:gd name="T7" fmla="*/ 240 h 3256"/>
                  <a:gd name="T8" fmla="*/ 2006 w 2043"/>
                  <a:gd name="T9" fmla="*/ 255 h 3256"/>
                  <a:gd name="T10" fmla="*/ 2023 w 2043"/>
                  <a:gd name="T11" fmla="*/ 274 h 3256"/>
                  <a:gd name="T12" fmla="*/ 2035 w 2043"/>
                  <a:gd name="T13" fmla="*/ 296 h 3256"/>
                  <a:gd name="T14" fmla="*/ 2041 w 2043"/>
                  <a:gd name="T15" fmla="*/ 322 h 3256"/>
                  <a:gd name="T16" fmla="*/ 2043 w 2043"/>
                  <a:gd name="T17" fmla="*/ 348 h 3256"/>
                  <a:gd name="T18" fmla="*/ 1858 w 2043"/>
                  <a:gd name="T19" fmla="*/ 3147 h 3256"/>
                  <a:gd name="T20" fmla="*/ 1853 w 2043"/>
                  <a:gd name="T21" fmla="*/ 3173 h 3256"/>
                  <a:gd name="T22" fmla="*/ 1842 w 2043"/>
                  <a:gd name="T23" fmla="*/ 3197 h 3256"/>
                  <a:gd name="T24" fmla="*/ 1828 w 2043"/>
                  <a:gd name="T25" fmla="*/ 3218 h 3256"/>
                  <a:gd name="T26" fmla="*/ 1810 w 2043"/>
                  <a:gd name="T27" fmla="*/ 3235 h 3256"/>
                  <a:gd name="T28" fmla="*/ 1787 w 2043"/>
                  <a:gd name="T29" fmla="*/ 3247 h 3256"/>
                  <a:gd name="T30" fmla="*/ 1763 w 2043"/>
                  <a:gd name="T31" fmla="*/ 3255 h 3256"/>
                  <a:gd name="T32" fmla="*/ 1736 w 2043"/>
                  <a:gd name="T33" fmla="*/ 3256 h 3256"/>
                  <a:gd name="T34" fmla="*/ 114 w 2043"/>
                  <a:gd name="T35" fmla="*/ 3032 h 3256"/>
                  <a:gd name="T36" fmla="*/ 87 w 2043"/>
                  <a:gd name="T37" fmla="*/ 3027 h 3256"/>
                  <a:gd name="T38" fmla="*/ 63 w 2043"/>
                  <a:gd name="T39" fmla="*/ 3016 h 3256"/>
                  <a:gd name="T40" fmla="*/ 41 w 2043"/>
                  <a:gd name="T41" fmla="*/ 3001 h 3256"/>
                  <a:gd name="T42" fmla="*/ 24 w 2043"/>
                  <a:gd name="T43" fmla="*/ 2981 h 3256"/>
                  <a:gd name="T44" fmla="*/ 11 w 2043"/>
                  <a:gd name="T45" fmla="*/ 2959 h 3256"/>
                  <a:gd name="T46" fmla="*/ 3 w 2043"/>
                  <a:gd name="T47" fmla="*/ 2934 h 3256"/>
                  <a:gd name="T48" fmla="*/ 0 w 2043"/>
                  <a:gd name="T49" fmla="*/ 2906 h 3256"/>
                  <a:gd name="T50" fmla="*/ 186 w 2043"/>
                  <a:gd name="T51" fmla="*/ 109 h 3256"/>
                  <a:gd name="T52" fmla="*/ 192 w 2043"/>
                  <a:gd name="T53" fmla="*/ 83 h 3256"/>
                  <a:gd name="T54" fmla="*/ 202 w 2043"/>
                  <a:gd name="T55" fmla="*/ 59 h 3256"/>
                  <a:gd name="T56" fmla="*/ 218 w 2043"/>
                  <a:gd name="T57" fmla="*/ 38 h 3256"/>
                  <a:gd name="T58" fmla="*/ 239 w 2043"/>
                  <a:gd name="T59" fmla="*/ 21 h 3256"/>
                  <a:gd name="T60" fmla="*/ 261 w 2043"/>
                  <a:gd name="T61" fmla="*/ 9 h 3256"/>
                  <a:gd name="T62" fmla="*/ 287 w 2043"/>
                  <a:gd name="T63" fmla="*/ 1 h 3256"/>
                  <a:gd name="T64" fmla="*/ 315 w 2043"/>
                  <a:gd name="T65" fmla="*/ 0 h 3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3" h="3256">
                    <a:moveTo>
                      <a:pt x="315" y="0"/>
                    </a:moveTo>
                    <a:lnTo>
                      <a:pt x="1937" y="224"/>
                    </a:lnTo>
                    <a:lnTo>
                      <a:pt x="1963" y="229"/>
                    </a:lnTo>
                    <a:lnTo>
                      <a:pt x="1986" y="240"/>
                    </a:lnTo>
                    <a:lnTo>
                      <a:pt x="2006" y="255"/>
                    </a:lnTo>
                    <a:lnTo>
                      <a:pt x="2023" y="274"/>
                    </a:lnTo>
                    <a:lnTo>
                      <a:pt x="2035" y="296"/>
                    </a:lnTo>
                    <a:lnTo>
                      <a:pt x="2041" y="322"/>
                    </a:lnTo>
                    <a:lnTo>
                      <a:pt x="2043" y="348"/>
                    </a:lnTo>
                    <a:lnTo>
                      <a:pt x="1858" y="3147"/>
                    </a:lnTo>
                    <a:lnTo>
                      <a:pt x="1853" y="3173"/>
                    </a:lnTo>
                    <a:lnTo>
                      <a:pt x="1842" y="3197"/>
                    </a:lnTo>
                    <a:lnTo>
                      <a:pt x="1828" y="3218"/>
                    </a:lnTo>
                    <a:lnTo>
                      <a:pt x="1810" y="3235"/>
                    </a:lnTo>
                    <a:lnTo>
                      <a:pt x="1787" y="3247"/>
                    </a:lnTo>
                    <a:lnTo>
                      <a:pt x="1763" y="3255"/>
                    </a:lnTo>
                    <a:lnTo>
                      <a:pt x="1736" y="3256"/>
                    </a:lnTo>
                    <a:lnTo>
                      <a:pt x="114" y="3032"/>
                    </a:lnTo>
                    <a:lnTo>
                      <a:pt x="87" y="3027"/>
                    </a:lnTo>
                    <a:lnTo>
                      <a:pt x="63" y="3016"/>
                    </a:lnTo>
                    <a:lnTo>
                      <a:pt x="41" y="3001"/>
                    </a:lnTo>
                    <a:lnTo>
                      <a:pt x="24" y="2981"/>
                    </a:lnTo>
                    <a:lnTo>
                      <a:pt x="11" y="2959"/>
                    </a:lnTo>
                    <a:lnTo>
                      <a:pt x="3" y="2934"/>
                    </a:lnTo>
                    <a:lnTo>
                      <a:pt x="0" y="2906"/>
                    </a:lnTo>
                    <a:lnTo>
                      <a:pt x="186" y="109"/>
                    </a:lnTo>
                    <a:lnTo>
                      <a:pt x="192" y="83"/>
                    </a:lnTo>
                    <a:lnTo>
                      <a:pt x="202" y="59"/>
                    </a:lnTo>
                    <a:lnTo>
                      <a:pt x="218" y="38"/>
                    </a:lnTo>
                    <a:lnTo>
                      <a:pt x="239" y="21"/>
                    </a:lnTo>
                    <a:lnTo>
                      <a:pt x="261" y="9"/>
                    </a:lnTo>
                    <a:lnTo>
                      <a:pt x="287" y="1"/>
                    </a:lnTo>
                    <a:lnTo>
                      <a:pt x="315"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37" name="Freeform 9"/>
              <p:cNvSpPr>
                <a:spLocks noEditPoints="1"/>
              </p:cNvSpPr>
              <p:nvPr/>
            </p:nvSpPr>
            <p:spPr bwMode="auto">
              <a:xfrm>
                <a:off x="4538663" y="5800726"/>
                <a:ext cx="1509712" cy="207963"/>
              </a:xfrm>
              <a:custGeom>
                <a:avLst/>
                <a:gdLst>
                  <a:gd name="T0" fmla="*/ 292 w 951"/>
                  <a:gd name="T1" fmla="*/ 48 h 131"/>
                  <a:gd name="T2" fmla="*/ 288 w 951"/>
                  <a:gd name="T3" fmla="*/ 63 h 131"/>
                  <a:gd name="T4" fmla="*/ 273 w 951"/>
                  <a:gd name="T5" fmla="*/ 57 h 131"/>
                  <a:gd name="T6" fmla="*/ 258 w 951"/>
                  <a:gd name="T7" fmla="*/ 104 h 131"/>
                  <a:gd name="T8" fmla="*/ 6 w 951"/>
                  <a:gd name="T9" fmla="*/ 131 h 131"/>
                  <a:gd name="T10" fmla="*/ 0 w 951"/>
                  <a:gd name="T11" fmla="*/ 81 h 131"/>
                  <a:gd name="T12" fmla="*/ 292 w 951"/>
                  <a:gd name="T13" fmla="*/ 48 h 131"/>
                  <a:gd name="T14" fmla="*/ 710 w 951"/>
                  <a:gd name="T15" fmla="*/ 0 h 131"/>
                  <a:gd name="T16" fmla="*/ 951 w 951"/>
                  <a:gd name="T17" fmla="*/ 34 h 131"/>
                  <a:gd name="T18" fmla="*/ 468 w 951"/>
                  <a:gd name="T19" fmla="*/ 83 h 131"/>
                  <a:gd name="T20" fmla="*/ 486 w 951"/>
                  <a:gd name="T21" fmla="*/ 26 h 131"/>
                  <a:gd name="T22" fmla="*/ 710 w 951"/>
                  <a:gd name="T2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1" h="131">
                    <a:moveTo>
                      <a:pt x="292" y="48"/>
                    </a:moveTo>
                    <a:lnTo>
                      <a:pt x="288" y="63"/>
                    </a:lnTo>
                    <a:lnTo>
                      <a:pt x="273" y="57"/>
                    </a:lnTo>
                    <a:lnTo>
                      <a:pt x="258" y="104"/>
                    </a:lnTo>
                    <a:lnTo>
                      <a:pt x="6" y="131"/>
                    </a:lnTo>
                    <a:lnTo>
                      <a:pt x="0" y="81"/>
                    </a:lnTo>
                    <a:lnTo>
                      <a:pt x="292" y="48"/>
                    </a:lnTo>
                    <a:close/>
                    <a:moveTo>
                      <a:pt x="710" y="0"/>
                    </a:moveTo>
                    <a:lnTo>
                      <a:pt x="951" y="34"/>
                    </a:lnTo>
                    <a:lnTo>
                      <a:pt x="468" y="83"/>
                    </a:lnTo>
                    <a:lnTo>
                      <a:pt x="486" y="26"/>
                    </a:lnTo>
                    <a:lnTo>
                      <a:pt x="71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38" name="Freeform 10"/>
              <p:cNvSpPr>
                <a:spLocks/>
              </p:cNvSpPr>
              <p:nvPr/>
            </p:nvSpPr>
            <p:spPr bwMode="auto">
              <a:xfrm>
                <a:off x="8148639" y="4960938"/>
                <a:ext cx="114300" cy="677862"/>
              </a:xfrm>
              <a:custGeom>
                <a:avLst/>
                <a:gdLst>
                  <a:gd name="T0" fmla="*/ 29 w 72"/>
                  <a:gd name="T1" fmla="*/ 0 h 427"/>
                  <a:gd name="T2" fmla="*/ 72 w 72"/>
                  <a:gd name="T3" fmla="*/ 420 h 427"/>
                  <a:gd name="T4" fmla="*/ 0 w 72"/>
                  <a:gd name="T5" fmla="*/ 427 h 427"/>
                  <a:gd name="T6" fmla="*/ 6 w 72"/>
                  <a:gd name="T7" fmla="*/ 351 h 427"/>
                  <a:gd name="T8" fmla="*/ 44 w 72"/>
                  <a:gd name="T9" fmla="*/ 347 h 427"/>
                  <a:gd name="T10" fmla="*/ 20 w 72"/>
                  <a:gd name="T11" fmla="*/ 141 h 427"/>
                  <a:gd name="T12" fmla="*/ 29 w 72"/>
                  <a:gd name="T13" fmla="*/ 0 h 427"/>
                </a:gdLst>
                <a:ahLst/>
                <a:cxnLst>
                  <a:cxn ang="0">
                    <a:pos x="T0" y="T1"/>
                  </a:cxn>
                  <a:cxn ang="0">
                    <a:pos x="T2" y="T3"/>
                  </a:cxn>
                  <a:cxn ang="0">
                    <a:pos x="T4" y="T5"/>
                  </a:cxn>
                  <a:cxn ang="0">
                    <a:pos x="T6" y="T7"/>
                  </a:cxn>
                  <a:cxn ang="0">
                    <a:pos x="T8" y="T9"/>
                  </a:cxn>
                  <a:cxn ang="0">
                    <a:pos x="T10" y="T11"/>
                  </a:cxn>
                  <a:cxn ang="0">
                    <a:pos x="T12" y="T13"/>
                  </a:cxn>
                </a:cxnLst>
                <a:rect l="0" t="0" r="r" b="b"/>
                <a:pathLst>
                  <a:path w="72" h="427">
                    <a:moveTo>
                      <a:pt x="29" y="0"/>
                    </a:moveTo>
                    <a:lnTo>
                      <a:pt x="72" y="420"/>
                    </a:lnTo>
                    <a:lnTo>
                      <a:pt x="0" y="427"/>
                    </a:lnTo>
                    <a:lnTo>
                      <a:pt x="6" y="351"/>
                    </a:lnTo>
                    <a:lnTo>
                      <a:pt x="44" y="347"/>
                    </a:lnTo>
                    <a:lnTo>
                      <a:pt x="20" y="141"/>
                    </a:lnTo>
                    <a:lnTo>
                      <a:pt x="29" y="0"/>
                    </a:lnTo>
                    <a:close/>
                  </a:path>
                </a:pathLst>
              </a:custGeom>
              <a:solidFill>
                <a:schemeClr val="accent2">
                  <a:lumMod val="50000"/>
                </a:schemeClr>
              </a:solidFill>
              <a:ln w="0">
                <a:solidFill>
                  <a:srgbClr val="083128"/>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39" name="Freeform 11"/>
              <p:cNvSpPr>
                <a:spLocks noEditPoints="1"/>
              </p:cNvSpPr>
              <p:nvPr/>
            </p:nvSpPr>
            <p:spPr bwMode="auto">
              <a:xfrm>
                <a:off x="8105775" y="4667250"/>
                <a:ext cx="88900" cy="974725"/>
              </a:xfrm>
              <a:custGeom>
                <a:avLst/>
                <a:gdLst>
                  <a:gd name="T0" fmla="*/ 33 w 56"/>
                  <a:gd name="T1" fmla="*/ 536 h 614"/>
                  <a:gd name="T2" fmla="*/ 27 w 56"/>
                  <a:gd name="T3" fmla="*/ 612 h 614"/>
                  <a:gd name="T4" fmla="*/ 0 w 56"/>
                  <a:gd name="T5" fmla="*/ 614 h 614"/>
                  <a:gd name="T6" fmla="*/ 5 w 56"/>
                  <a:gd name="T7" fmla="*/ 538 h 614"/>
                  <a:gd name="T8" fmla="*/ 33 w 56"/>
                  <a:gd name="T9" fmla="*/ 536 h 614"/>
                  <a:gd name="T10" fmla="*/ 37 w 56"/>
                  <a:gd name="T11" fmla="*/ 0 h 614"/>
                  <a:gd name="T12" fmla="*/ 56 w 56"/>
                  <a:gd name="T13" fmla="*/ 185 h 614"/>
                  <a:gd name="T14" fmla="*/ 47 w 56"/>
                  <a:gd name="T15" fmla="*/ 326 h 614"/>
                  <a:gd name="T16" fmla="*/ 27 w 56"/>
                  <a:gd name="T17" fmla="*/ 157 h 614"/>
                  <a:gd name="T18" fmla="*/ 37 w 56"/>
                  <a:gd name="T19"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614">
                    <a:moveTo>
                      <a:pt x="33" y="536"/>
                    </a:moveTo>
                    <a:lnTo>
                      <a:pt x="27" y="612"/>
                    </a:lnTo>
                    <a:lnTo>
                      <a:pt x="0" y="614"/>
                    </a:lnTo>
                    <a:lnTo>
                      <a:pt x="5" y="538"/>
                    </a:lnTo>
                    <a:lnTo>
                      <a:pt x="33" y="536"/>
                    </a:lnTo>
                    <a:close/>
                    <a:moveTo>
                      <a:pt x="37" y="0"/>
                    </a:moveTo>
                    <a:lnTo>
                      <a:pt x="56" y="185"/>
                    </a:lnTo>
                    <a:lnTo>
                      <a:pt x="47" y="326"/>
                    </a:lnTo>
                    <a:lnTo>
                      <a:pt x="27" y="157"/>
                    </a:lnTo>
                    <a:lnTo>
                      <a:pt x="37" y="0"/>
                    </a:lnTo>
                    <a:close/>
                  </a:path>
                </a:pathLst>
              </a:custGeom>
              <a:solidFill>
                <a:srgbClr val="5FB99C"/>
              </a:solidFill>
              <a:ln w="0">
                <a:solidFill>
                  <a:srgbClr val="5FB99C"/>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40" name="Freeform 12"/>
              <p:cNvSpPr>
                <a:spLocks/>
              </p:cNvSpPr>
              <p:nvPr/>
            </p:nvSpPr>
            <p:spPr bwMode="auto">
              <a:xfrm>
                <a:off x="5665788" y="5700714"/>
                <a:ext cx="1512888" cy="153988"/>
              </a:xfrm>
              <a:custGeom>
                <a:avLst/>
                <a:gdLst>
                  <a:gd name="T0" fmla="*/ 559 w 953"/>
                  <a:gd name="T1" fmla="*/ 0 h 97"/>
                  <a:gd name="T2" fmla="*/ 953 w 953"/>
                  <a:gd name="T3" fmla="*/ 23 h 97"/>
                  <a:gd name="T4" fmla="*/ 241 w 953"/>
                  <a:gd name="T5" fmla="*/ 97 h 97"/>
                  <a:gd name="T6" fmla="*/ 0 w 953"/>
                  <a:gd name="T7" fmla="*/ 63 h 97"/>
                  <a:gd name="T8" fmla="*/ 559 w 953"/>
                  <a:gd name="T9" fmla="*/ 0 h 97"/>
                </a:gdLst>
                <a:ahLst/>
                <a:cxnLst>
                  <a:cxn ang="0">
                    <a:pos x="T0" y="T1"/>
                  </a:cxn>
                  <a:cxn ang="0">
                    <a:pos x="T2" y="T3"/>
                  </a:cxn>
                  <a:cxn ang="0">
                    <a:pos x="T4" y="T5"/>
                  </a:cxn>
                  <a:cxn ang="0">
                    <a:pos x="T6" y="T7"/>
                  </a:cxn>
                  <a:cxn ang="0">
                    <a:pos x="T8" y="T9"/>
                  </a:cxn>
                </a:cxnLst>
                <a:rect l="0" t="0" r="r" b="b"/>
                <a:pathLst>
                  <a:path w="953" h="97">
                    <a:moveTo>
                      <a:pt x="559" y="0"/>
                    </a:moveTo>
                    <a:lnTo>
                      <a:pt x="953" y="23"/>
                    </a:lnTo>
                    <a:lnTo>
                      <a:pt x="241" y="97"/>
                    </a:lnTo>
                    <a:lnTo>
                      <a:pt x="0" y="63"/>
                    </a:lnTo>
                    <a:lnTo>
                      <a:pt x="559"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41" name="Freeform 13"/>
              <p:cNvSpPr>
                <a:spLocks/>
              </p:cNvSpPr>
              <p:nvPr/>
            </p:nvSpPr>
            <p:spPr bwMode="auto">
              <a:xfrm>
                <a:off x="3944938" y="584200"/>
                <a:ext cx="4273550" cy="5348288"/>
              </a:xfrm>
              <a:custGeom>
                <a:avLst/>
                <a:gdLst>
                  <a:gd name="T0" fmla="*/ 2338 w 2692"/>
                  <a:gd name="T1" fmla="*/ 0 h 3369"/>
                  <a:gd name="T2" fmla="*/ 2692 w 2692"/>
                  <a:gd name="T3" fmla="*/ 3104 h 3369"/>
                  <a:gd name="T4" fmla="*/ 354 w 2692"/>
                  <a:gd name="T5" fmla="*/ 3369 h 3369"/>
                  <a:gd name="T6" fmla="*/ 0 w 2692"/>
                  <a:gd name="T7" fmla="*/ 266 h 3369"/>
                  <a:gd name="T8" fmla="*/ 2338 w 2692"/>
                  <a:gd name="T9" fmla="*/ 0 h 3369"/>
                </a:gdLst>
                <a:ahLst/>
                <a:cxnLst>
                  <a:cxn ang="0">
                    <a:pos x="T0" y="T1"/>
                  </a:cxn>
                  <a:cxn ang="0">
                    <a:pos x="T2" y="T3"/>
                  </a:cxn>
                  <a:cxn ang="0">
                    <a:pos x="T4" y="T5"/>
                  </a:cxn>
                  <a:cxn ang="0">
                    <a:pos x="T6" y="T7"/>
                  </a:cxn>
                  <a:cxn ang="0">
                    <a:pos x="T8" y="T9"/>
                  </a:cxn>
                </a:cxnLst>
                <a:rect l="0" t="0" r="r" b="b"/>
                <a:pathLst>
                  <a:path w="2692" h="3369">
                    <a:moveTo>
                      <a:pt x="2338" y="0"/>
                    </a:moveTo>
                    <a:lnTo>
                      <a:pt x="2692" y="3104"/>
                    </a:lnTo>
                    <a:lnTo>
                      <a:pt x="354" y="3369"/>
                    </a:lnTo>
                    <a:lnTo>
                      <a:pt x="0" y="266"/>
                    </a:lnTo>
                    <a:lnTo>
                      <a:pt x="2338" y="0"/>
                    </a:lnTo>
                    <a:close/>
                  </a:path>
                </a:pathLst>
              </a:custGeom>
              <a:solidFill>
                <a:schemeClr val="bg2">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42" name="Freeform 14"/>
              <p:cNvSpPr>
                <a:spLocks/>
              </p:cNvSpPr>
              <p:nvPr/>
            </p:nvSpPr>
            <p:spPr bwMode="auto">
              <a:xfrm>
                <a:off x="7812088" y="5641975"/>
                <a:ext cx="293688" cy="152400"/>
              </a:xfrm>
              <a:custGeom>
                <a:avLst/>
                <a:gdLst>
                  <a:gd name="T0" fmla="*/ 185 w 185"/>
                  <a:gd name="T1" fmla="*/ 0 h 96"/>
                  <a:gd name="T2" fmla="*/ 180 w 185"/>
                  <a:gd name="T3" fmla="*/ 96 h 96"/>
                  <a:gd name="T4" fmla="*/ 0 w 185"/>
                  <a:gd name="T5" fmla="*/ 85 h 96"/>
                  <a:gd name="T6" fmla="*/ 4 w 185"/>
                  <a:gd name="T7" fmla="*/ 20 h 96"/>
                  <a:gd name="T8" fmla="*/ 59 w 185"/>
                  <a:gd name="T9" fmla="*/ 13 h 96"/>
                  <a:gd name="T10" fmla="*/ 163 w 185"/>
                  <a:gd name="T11" fmla="*/ 19 h 96"/>
                  <a:gd name="T12" fmla="*/ 163 w 185"/>
                  <a:gd name="T13" fmla="*/ 3 h 96"/>
                  <a:gd name="T14" fmla="*/ 185 w 185"/>
                  <a:gd name="T15" fmla="*/ 0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96">
                    <a:moveTo>
                      <a:pt x="185" y="0"/>
                    </a:moveTo>
                    <a:lnTo>
                      <a:pt x="180" y="96"/>
                    </a:lnTo>
                    <a:lnTo>
                      <a:pt x="0" y="85"/>
                    </a:lnTo>
                    <a:lnTo>
                      <a:pt x="4" y="20"/>
                    </a:lnTo>
                    <a:lnTo>
                      <a:pt x="59" y="13"/>
                    </a:lnTo>
                    <a:lnTo>
                      <a:pt x="163" y="19"/>
                    </a:lnTo>
                    <a:lnTo>
                      <a:pt x="163" y="3"/>
                    </a:lnTo>
                    <a:lnTo>
                      <a:pt x="185" y="0"/>
                    </a:lnTo>
                    <a:close/>
                  </a:path>
                </a:pathLst>
              </a:custGeom>
              <a:solidFill>
                <a:schemeClr val="accent2">
                  <a:lumMod val="75000"/>
                </a:schemeClr>
              </a:solidFill>
              <a:ln w="0">
                <a:solidFill>
                  <a:srgbClr val="306D72"/>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43" name="Freeform 15"/>
              <p:cNvSpPr>
                <a:spLocks/>
              </p:cNvSpPr>
              <p:nvPr/>
            </p:nvSpPr>
            <p:spPr bwMode="auto">
              <a:xfrm>
                <a:off x="7178675" y="5673725"/>
                <a:ext cx="639763" cy="103188"/>
              </a:xfrm>
              <a:custGeom>
                <a:avLst/>
                <a:gdLst>
                  <a:gd name="T0" fmla="*/ 403 w 403"/>
                  <a:gd name="T1" fmla="*/ 0 h 65"/>
                  <a:gd name="T2" fmla="*/ 399 w 403"/>
                  <a:gd name="T3" fmla="*/ 65 h 65"/>
                  <a:gd name="T4" fmla="*/ 0 w 403"/>
                  <a:gd name="T5" fmla="*/ 40 h 65"/>
                  <a:gd name="T6" fmla="*/ 403 w 403"/>
                  <a:gd name="T7" fmla="*/ 0 h 65"/>
                </a:gdLst>
                <a:ahLst/>
                <a:cxnLst>
                  <a:cxn ang="0">
                    <a:pos x="T0" y="T1"/>
                  </a:cxn>
                  <a:cxn ang="0">
                    <a:pos x="T2" y="T3"/>
                  </a:cxn>
                  <a:cxn ang="0">
                    <a:pos x="T4" y="T5"/>
                  </a:cxn>
                  <a:cxn ang="0">
                    <a:pos x="T6" y="T7"/>
                  </a:cxn>
                </a:cxnLst>
                <a:rect l="0" t="0" r="r" b="b"/>
                <a:pathLst>
                  <a:path w="403" h="65">
                    <a:moveTo>
                      <a:pt x="403" y="0"/>
                    </a:moveTo>
                    <a:lnTo>
                      <a:pt x="399" y="65"/>
                    </a:lnTo>
                    <a:lnTo>
                      <a:pt x="0" y="40"/>
                    </a:lnTo>
                    <a:lnTo>
                      <a:pt x="403" y="0"/>
                    </a:lnTo>
                    <a:close/>
                  </a:path>
                </a:pathLst>
              </a:custGeom>
              <a:solidFill>
                <a:schemeClr val="accent2">
                  <a:lumMod val="60000"/>
                  <a:lumOff val="40000"/>
                </a:schemeClr>
              </a:solidFill>
              <a:ln w="0">
                <a:solidFill>
                  <a:srgbClr val="0AB6AE"/>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44" name="Freeform 16"/>
              <p:cNvSpPr>
                <a:spLocks noEditPoints="1"/>
              </p:cNvSpPr>
              <p:nvPr/>
            </p:nvSpPr>
            <p:spPr bwMode="auto">
              <a:xfrm>
                <a:off x="7818438" y="5521325"/>
                <a:ext cx="295275" cy="152400"/>
              </a:xfrm>
              <a:custGeom>
                <a:avLst/>
                <a:gdLst>
                  <a:gd name="T0" fmla="*/ 0 w 186"/>
                  <a:gd name="T1" fmla="*/ 87 h 96"/>
                  <a:gd name="T2" fmla="*/ 55 w 186"/>
                  <a:gd name="T3" fmla="*/ 89 h 96"/>
                  <a:gd name="T4" fmla="*/ 0 w 186"/>
                  <a:gd name="T5" fmla="*/ 96 h 96"/>
                  <a:gd name="T6" fmla="*/ 0 w 186"/>
                  <a:gd name="T7" fmla="*/ 87 h 96"/>
                  <a:gd name="T8" fmla="*/ 186 w 186"/>
                  <a:gd name="T9" fmla="*/ 0 h 96"/>
                  <a:gd name="T10" fmla="*/ 181 w 186"/>
                  <a:gd name="T11" fmla="*/ 76 h 96"/>
                  <a:gd name="T12" fmla="*/ 159 w 186"/>
                  <a:gd name="T13" fmla="*/ 79 h 96"/>
                  <a:gd name="T14" fmla="*/ 163 w 186"/>
                  <a:gd name="T15" fmla="*/ 3 h 96"/>
                  <a:gd name="T16" fmla="*/ 186 w 186"/>
                  <a:gd name="T1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96">
                    <a:moveTo>
                      <a:pt x="0" y="87"/>
                    </a:moveTo>
                    <a:lnTo>
                      <a:pt x="55" y="89"/>
                    </a:lnTo>
                    <a:lnTo>
                      <a:pt x="0" y="96"/>
                    </a:lnTo>
                    <a:lnTo>
                      <a:pt x="0" y="87"/>
                    </a:lnTo>
                    <a:close/>
                    <a:moveTo>
                      <a:pt x="186" y="0"/>
                    </a:moveTo>
                    <a:lnTo>
                      <a:pt x="181" y="76"/>
                    </a:lnTo>
                    <a:lnTo>
                      <a:pt x="159" y="79"/>
                    </a:lnTo>
                    <a:lnTo>
                      <a:pt x="163" y="3"/>
                    </a:lnTo>
                    <a:lnTo>
                      <a:pt x="186" y="0"/>
                    </a:lnTo>
                    <a:close/>
                  </a:path>
                </a:pathLst>
              </a:custGeom>
              <a:solidFill>
                <a:srgbClr val="0532B6"/>
              </a:solidFill>
              <a:ln w="0">
                <a:solidFill>
                  <a:srgbClr val="0532B6"/>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45" name="Freeform 17"/>
              <p:cNvSpPr>
                <a:spLocks/>
              </p:cNvSpPr>
              <p:nvPr/>
            </p:nvSpPr>
            <p:spPr bwMode="auto">
              <a:xfrm>
                <a:off x="6553199" y="5627689"/>
                <a:ext cx="1265238" cy="109538"/>
              </a:xfrm>
              <a:custGeom>
                <a:avLst/>
                <a:gdLst>
                  <a:gd name="T0" fmla="*/ 399 w 797"/>
                  <a:gd name="T1" fmla="*/ 0 h 69"/>
                  <a:gd name="T2" fmla="*/ 797 w 797"/>
                  <a:gd name="T3" fmla="*/ 20 h 69"/>
                  <a:gd name="T4" fmla="*/ 797 w 797"/>
                  <a:gd name="T5" fmla="*/ 29 h 69"/>
                  <a:gd name="T6" fmla="*/ 394 w 797"/>
                  <a:gd name="T7" fmla="*/ 69 h 69"/>
                  <a:gd name="T8" fmla="*/ 0 w 797"/>
                  <a:gd name="T9" fmla="*/ 46 h 69"/>
                  <a:gd name="T10" fmla="*/ 399 w 797"/>
                  <a:gd name="T11" fmla="*/ 0 h 69"/>
                </a:gdLst>
                <a:ahLst/>
                <a:cxnLst>
                  <a:cxn ang="0">
                    <a:pos x="T0" y="T1"/>
                  </a:cxn>
                  <a:cxn ang="0">
                    <a:pos x="T2" y="T3"/>
                  </a:cxn>
                  <a:cxn ang="0">
                    <a:pos x="T4" y="T5"/>
                  </a:cxn>
                  <a:cxn ang="0">
                    <a:pos x="T6" y="T7"/>
                  </a:cxn>
                  <a:cxn ang="0">
                    <a:pos x="T8" y="T9"/>
                  </a:cxn>
                  <a:cxn ang="0">
                    <a:pos x="T10" y="T11"/>
                  </a:cxn>
                </a:cxnLst>
                <a:rect l="0" t="0" r="r" b="b"/>
                <a:pathLst>
                  <a:path w="797" h="69">
                    <a:moveTo>
                      <a:pt x="399" y="0"/>
                    </a:moveTo>
                    <a:lnTo>
                      <a:pt x="797" y="20"/>
                    </a:lnTo>
                    <a:lnTo>
                      <a:pt x="797" y="29"/>
                    </a:lnTo>
                    <a:lnTo>
                      <a:pt x="394" y="69"/>
                    </a:lnTo>
                    <a:lnTo>
                      <a:pt x="0" y="46"/>
                    </a:lnTo>
                    <a:lnTo>
                      <a:pt x="399"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46" name="Freeform 18"/>
              <p:cNvSpPr>
                <a:spLocks noEditPoints="1"/>
              </p:cNvSpPr>
              <p:nvPr/>
            </p:nvSpPr>
            <p:spPr bwMode="auto">
              <a:xfrm>
                <a:off x="4368800" y="858838"/>
                <a:ext cx="4025900" cy="4714875"/>
              </a:xfrm>
              <a:custGeom>
                <a:avLst/>
                <a:gdLst>
                  <a:gd name="T0" fmla="*/ 3 w 2536"/>
                  <a:gd name="T1" fmla="*/ 2916 h 2970"/>
                  <a:gd name="T2" fmla="*/ 55 w 2536"/>
                  <a:gd name="T3" fmla="*/ 2919 h 2970"/>
                  <a:gd name="T4" fmla="*/ 60 w 2536"/>
                  <a:gd name="T5" fmla="*/ 2970 h 2970"/>
                  <a:gd name="T6" fmla="*/ 0 w 2536"/>
                  <a:gd name="T7" fmla="*/ 2966 h 2970"/>
                  <a:gd name="T8" fmla="*/ 3 w 2536"/>
                  <a:gd name="T9" fmla="*/ 2916 h 2970"/>
                  <a:gd name="T10" fmla="*/ 2481 w 2536"/>
                  <a:gd name="T11" fmla="*/ 0 h 2970"/>
                  <a:gd name="T12" fmla="*/ 2536 w 2536"/>
                  <a:gd name="T13" fmla="*/ 2 h 2970"/>
                  <a:gd name="T14" fmla="*/ 2528 w 2536"/>
                  <a:gd name="T15" fmla="*/ 153 h 2970"/>
                  <a:gd name="T16" fmla="*/ 2474 w 2536"/>
                  <a:gd name="T17" fmla="*/ 150 h 2970"/>
                  <a:gd name="T18" fmla="*/ 2481 w 2536"/>
                  <a:gd name="T19" fmla="*/ 0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6" h="2970">
                    <a:moveTo>
                      <a:pt x="3" y="2916"/>
                    </a:moveTo>
                    <a:lnTo>
                      <a:pt x="55" y="2919"/>
                    </a:lnTo>
                    <a:lnTo>
                      <a:pt x="60" y="2970"/>
                    </a:lnTo>
                    <a:lnTo>
                      <a:pt x="0" y="2966"/>
                    </a:lnTo>
                    <a:lnTo>
                      <a:pt x="3" y="2916"/>
                    </a:lnTo>
                    <a:close/>
                    <a:moveTo>
                      <a:pt x="2481" y="0"/>
                    </a:moveTo>
                    <a:lnTo>
                      <a:pt x="2536" y="2"/>
                    </a:lnTo>
                    <a:lnTo>
                      <a:pt x="2528" y="153"/>
                    </a:lnTo>
                    <a:lnTo>
                      <a:pt x="2474" y="150"/>
                    </a:lnTo>
                    <a:lnTo>
                      <a:pt x="2481"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47" name="Freeform 19"/>
              <p:cNvSpPr>
                <a:spLocks/>
              </p:cNvSpPr>
              <p:nvPr/>
            </p:nvSpPr>
            <p:spPr bwMode="auto">
              <a:xfrm>
                <a:off x="8134350" y="1096963"/>
                <a:ext cx="247650" cy="3570288"/>
              </a:xfrm>
              <a:custGeom>
                <a:avLst/>
                <a:gdLst>
                  <a:gd name="T0" fmla="*/ 102 w 156"/>
                  <a:gd name="T1" fmla="*/ 0 h 2249"/>
                  <a:gd name="T2" fmla="*/ 156 w 156"/>
                  <a:gd name="T3" fmla="*/ 3 h 2249"/>
                  <a:gd name="T4" fmla="*/ 19 w 156"/>
                  <a:gd name="T5" fmla="*/ 2249 h 2249"/>
                  <a:gd name="T6" fmla="*/ 0 w 156"/>
                  <a:gd name="T7" fmla="*/ 2062 h 2249"/>
                  <a:gd name="T8" fmla="*/ 102 w 156"/>
                  <a:gd name="T9" fmla="*/ 0 h 2249"/>
                </a:gdLst>
                <a:ahLst/>
                <a:cxnLst>
                  <a:cxn ang="0">
                    <a:pos x="T0" y="T1"/>
                  </a:cxn>
                  <a:cxn ang="0">
                    <a:pos x="T2" y="T3"/>
                  </a:cxn>
                  <a:cxn ang="0">
                    <a:pos x="T4" y="T5"/>
                  </a:cxn>
                  <a:cxn ang="0">
                    <a:pos x="T6" y="T7"/>
                  </a:cxn>
                  <a:cxn ang="0">
                    <a:pos x="T8" y="T9"/>
                  </a:cxn>
                </a:cxnLst>
                <a:rect l="0" t="0" r="r" b="b"/>
                <a:pathLst>
                  <a:path w="156" h="2249">
                    <a:moveTo>
                      <a:pt x="102" y="0"/>
                    </a:moveTo>
                    <a:lnTo>
                      <a:pt x="156" y="3"/>
                    </a:lnTo>
                    <a:lnTo>
                      <a:pt x="19" y="2249"/>
                    </a:lnTo>
                    <a:lnTo>
                      <a:pt x="0" y="2062"/>
                    </a:lnTo>
                    <a:lnTo>
                      <a:pt x="102"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48" name="Freeform 20"/>
              <p:cNvSpPr>
                <a:spLocks/>
              </p:cNvSpPr>
              <p:nvPr/>
            </p:nvSpPr>
            <p:spPr bwMode="auto">
              <a:xfrm>
                <a:off x="8120063" y="4370388"/>
                <a:ext cx="44450" cy="546100"/>
              </a:xfrm>
              <a:custGeom>
                <a:avLst/>
                <a:gdLst>
                  <a:gd name="T0" fmla="*/ 9 w 28"/>
                  <a:gd name="T1" fmla="*/ 0 h 344"/>
                  <a:gd name="T2" fmla="*/ 28 w 28"/>
                  <a:gd name="T3" fmla="*/ 187 h 344"/>
                  <a:gd name="T4" fmla="*/ 18 w 28"/>
                  <a:gd name="T5" fmla="*/ 344 h 344"/>
                  <a:gd name="T6" fmla="*/ 0 w 28"/>
                  <a:gd name="T7" fmla="*/ 181 h 344"/>
                  <a:gd name="T8" fmla="*/ 9 w 28"/>
                  <a:gd name="T9" fmla="*/ 0 h 344"/>
                </a:gdLst>
                <a:ahLst/>
                <a:cxnLst>
                  <a:cxn ang="0">
                    <a:pos x="T0" y="T1"/>
                  </a:cxn>
                  <a:cxn ang="0">
                    <a:pos x="T2" y="T3"/>
                  </a:cxn>
                  <a:cxn ang="0">
                    <a:pos x="T4" y="T5"/>
                  </a:cxn>
                  <a:cxn ang="0">
                    <a:pos x="T6" y="T7"/>
                  </a:cxn>
                  <a:cxn ang="0">
                    <a:pos x="T8" y="T9"/>
                  </a:cxn>
                </a:cxnLst>
                <a:rect l="0" t="0" r="r" b="b"/>
                <a:pathLst>
                  <a:path w="28" h="344">
                    <a:moveTo>
                      <a:pt x="9" y="0"/>
                    </a:moveTo>
                    <a:lnTo>
                      <a:pt x="28" y="187"/>
                    </a:lnTo>
                    <a:lnTo>
                      <a:pt x="18" y="344"/>
                    </a:lnTo>
                    <a:lnTo>
                      <a:pt x="0" y="181"/>
                    </a:lnTo>
                    <a:lnTo>
                      <a:pt x="9" y="0"/>
                    </a:lnTo>
                    <a:close/>
                  </a:path>
                </a:pathLst>
              </a:custGeom>
              <a:solidFill>
                <a:srgbClr val="306D72"/>
              </a:solidFill>
              <a:ln w="0">
                <a:solidFill>
                  <a:srgbClr val="306D72"/>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49" name="Freeform 21"/>
              <p:cNvSpPr>
                <a:spLocks noEditPoints="1"/>
              </p:cNvSpPr>
              <p:nvPr/>
            </p:nvSpPr>
            <p:spPr bwMode="auto">
              <a:xfrm>
                <a:off x="4456113" y="4657725"/>
                <a:ext cx="3692525" cy="1042988"/>
              </a:xfrm>
              <a:custGeom>
                <a:avLst/>
                <a:gdLst>
                  <a:gd name="T0" fmla="*/ 596 w 2326"/>
                  <a:gd name="T1" fmla="*/ 556 h 657"/>
                  <a:gd name="T2" fmla="*/ 1720 w 2326"/>
                  <a:gd name="T3" fmla="*/ 611 h 657"/>
                  <a:gd name="T4" fmla="*/ 1321 w 2326"/>
                  <a:gd name="T5" fmla="*/ 657 h 657"/>
                  <a:gd name="T6" fmla="*/ 579 w 2326"/>
                  <a:gd name="T7" fmla="*/ 611 h 657"/>
                  <a:gd name="T8" fmla="*/ 596 w 2326"/>
                  <a:gd name="T9" fmla="*/ 556 h 657"/>
                  <a:gd name="T10" fmla="*/ 0 w 2326"/>
                  <a:gd name="T11" fmla="*/ 526 h 657"/>
                  <a:gd name="T12" fmla="*/ 412 w 2326"/>
                  <a:gd name="T13" fmla="*/ 547 h 657"/>
                  <a:gd name="T14" fmla="*/ 395 w 2326"/>
                  <a:gd name="T15" fmla="*/ 601 h 657"/>
                  <a:gd name="T16" fmla="*/ 5 w 2326"/>
                  <a:gd name="T17" fmla="*/ 577 h 657"/>
                  <a:gd name="T18" fmla="*/ 0 w 2326"/>
                  <a:gd name="T19" fmla="*/ 526 h 657"/>
                  <a:gd name="T20" fmla="*/ 2308 w 2326"/>
                  <a:gd name="T21" fmla="*/ 0 h 657"/>
                  <a:gd name="T22" fmla="*/ 2326 w 2326"/>
                  <a:gd name="T23" fmla="*/ 163 h 657"/>
                  <a:gd name="T24" fmla="*/ 2304 w 2326"/>
                  <a:gd name="T25" fmla="*/ 544 h 657"/>
                  <a:gd name="T26" fmla="*/ 2281 w 2326"/>
                  <a:gd name="T27" fmla="*/ 547 h 657"/>
                  <a:gd name="T28" fmla="*/ 2308 w 2326"/>
                  <a:gd name="T29" fmla="*/ 0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26" h="657">
                    <a:moveTo>
                      <a:pt x="596" y="556"/>
                    </a:moveTo>
                    <a:lnTo>
                      <a:pt x="1720" y="611"/>
                    </a:lnTo>
                    <a:lnTo>
                      <a:pt x="1321" y="657"/>
                    </a:lnTo>
                    <a:lnTo>
                      <a:pt x="579" y="611"/>
                    </a:lnTo>
                    <a:lnTo>
                      <a:pt x="596" y="556"/>
                    </a:lnTo>
                    <a:close/>
                    <a:moveTo>
                      <a:pt x="0" y="526"/>
                    </a:moveTo>
                    <a:lnTo>
                      <a:pt x="412" y="547"/>
                    </a:lnTo>
                    <a:lnTo>
                      <a:pt x="395" y="601"/>
                    </a:lnTo>
                    <a:lnTo>
                      <a:pt x="5" y="577"/>
                    </a:lnTo>
                    <a:lnTo>
                      <a:pt x="0" y="526"/>
                    </a:lnTo>
                    <a:close/>
                    <a:moveTo>
                      <a:pt x="2308" y="0"/>
                    </a:moveTo>
                    <a:lnTo>
                      <a:pt x="2326" y="163"/>
                    </a:lnTo>
                    <a:lnTo>
                      <a:pt x="2304" y="544"/>
                    </a:lnTo>
                    <a:lnTo>
                      <a:pt x="2281" y="547"/>
                    </a:lnTo>
                    <a:lnTo>
                      <a:pt x="2308" y="0"/>
                    </a:lnTo>
                    <a:close/>
                  </a:path>
                </a:pathLst>
              </a:custGeom>
              <a:solidFill>
                <a:srgbClr val="D9D8D8"/>
              </a:solidFill>
              <a:ln w="0">
                <a:solidFill>
                  <a:srgbClr val="D9D8D8"/>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50" name="Freeform 23"/>
              <p:cNvSpPr>
                <a:spLocks noEditPoints="1"/>
              </p:cNvSpPr>
              <p:nvPr/>
            </p:nvSpPr>
            <p:spPr bwMode="auto">
              <a:xfrm>
                <a:off x="4265613" y="590550"/>
                <a:ext cx="3854450" cy="4852988"/>
              </a:xfrm>
              <a:custGeom>
                <a:avLst/>
                <a:gdLst>
                  <a:gd name="T0" fmla="*/ 13 w 2428"/>
                  <a:gd name="T1" fmla="*/ 2520 h 3057"/>
                  <a:gd name="T2" fmla="*/ 13 w 2428"/>
                  <a:gd name="T3" fmla="*/ 3029 h 3057"/>
                  <a:gd name="T4" fmla="*/ 49 w 2428"/>
                  <a:gd name="T5" fmla="*/ 3029 h 3057"/>
                  <a:gd name="T6" fmla="*/ 48 w 2428"/>
                  <a:gd name="T7" fmla="*/ 3057 h 3057"/>
                  <a:gd name="T8" fmla="*/ 0 w 2428"/>
                  <a:gd name="T9" fmla="*/ 3055 h 3057"/>
                  <a:gd name="T10" fmla="*/ 13 w 2428"/>
                  <a:gd name="T11" fmla="*/ 2520 h 3057"/>
                  <a:gd name="T12" fmla="*/ 2365 w 2428"/>
                  <a:gd name="T13" fmla="*/ 0 h 3057"/>
                  <a:gd name="T14" fmla="*/ 2428 w 2428"/>
                  <a:gd name="T15" fmla="*/ 1 h 3057"/>
                  <a:gd name="T16" fmla="*/ 2425 w 2428"/>
                  <a:gd name="T17" fmla="*/ 74 h 3057"/>
                  <a:gd name="T18" fmla="*/ 2365 w 2428"/>
                  <a:gd name="T19" fmla="*/ 72 h 3057"/>
                  <a:gd name="T20" fmla="*/ 2365 w 2428"/>
                  <a:gd name="T21" fmla="*/ 0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8" h="3057">
                    <a:moveTo>
                      <a:pt x="13" y="2520"/>
                    </a:moveTo>
                    <a:lnTo>
                      <a:pt x="13" y="3029"/>
                    </a:lnTo>
                    <a:lnTo>
                      <a:pt x="49" y="3029"/>
                    </a:lnTo>
                    <a:lnTo>
                      <a:pt x="48" y="3057"/>
                    </a:lnTo>
                    <a:lnTo>
                      <a:pt x="0" y="3055"/>
                    </a:lnTo>
                    <a:lnTo>
                      <a:pt x="13" y="2520"/>
                    </a:lnTo>
                    <a:close/>
                    <a:moveTo>
                      <a:pt x="2365" y="0"/>
                    </a:moveTo>
                    <a:lnTo>
                      <a:pt x="2428" y="1"/>
                    </a:lnTo>
                    <a:lnTo>
                      <a:pt x="2425" y="74"/>
                    </a:lnTo>
                    <a:lnTo>
                      <a:pt x="2365" y="72"/>
                    </a:lnTo>
                    <a:lnTo>
                      <a:pt x="2365"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51" name="Freeform 40"/>
              <p:cNvSpPr>
                <a:spLocks/>
              </p:cNvSpPr>
              <p:nvPr/>
            </p:nvSpPr>
            <p:spPr bwMode="auto">
              <a:xfrm>
                <a:off x="4948238" y="5842000"/>
                <a:ext cx="361950" cy="123825"/>
              </a:xfrm>
              <a:custGeom>
                <a:avLst/>
                <a:gdLst>
                  <a:gd name="T0" fmla="*/ 228 w 228"/>
                  <a:gd name="T1" fmla="*/ 0 h 78"/>
                  <a:gd name="T2" fmla="*/ 210 w 228"/>
                  <a:gd name="T3" fmla="*/ 57 h 78"/>
                  <a:gd name="T4" fmla="*/ 0 w 228"/>
                  <a:gd name="T5" fmla="*/ 78 h 78"/>
                  <a:gd name="T6" fmla="*/ 15 w 228"/>
                  <a:gd name="T7" fmla="*/ 31 h 78"/>
                  <a:gd name="T8" fmla="*/ 30 w 228"/>
                  <a:gd name="T9" fmla="*/ 37 h 78"/>
                  <a:gd name="T10" fmla="*/ 34 w 228"/>
                  <a:gd name="T11" fmla="*/ 22 h 78"/>
                  <a:gd name="T12" fmla="*/ 228 w 228"/>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228" h="78">
                    <a:moveTo>
                      <a:pt x="228" y="0"/>
                    </a:moveTo>
                    <a:lnTo>
                      <a:pt x="210" y="57"/>
                    </a:lnTo>
                    <a:lnTo>
                      <a:pt x="0" y="78"/>
                    </a:lnTo>
                    <a:lnTo>
                      <a:pt x="15" y="31"/>
                    </a:lnTo>
                    <a:lnTo>
                      <a:pt x="30" y="37"/>
                    </a:lnTo>
                    <a:lnTo>
                      <a:pt x="34" y="22"/>
                    </a:lnTo>
                    <a:lnTo>
                      <a:pt x="228" y="0"/>
                    </a:lnTo>
                    <a:close/>
                  </a:path>
                </a:pathLst>
              </a:custGeom>
              <a:solidFill>
                <a:srgbClr val="089189"/>
              </a:solidFill>
              <a:ln w="0">
                <a:solidFill>
                  <a:srgbClr val="08918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nvGrpSpPr>
              <p:cNvPr id="152" name="Group 151"/>
              <p:cNvGrpSpPr/>
              <p:nvPr/>
            </p:nvGrpSpPr>
            <p:grpSpPr>
              <a:xfrm>
                <a:off x="4340225" y="533399"/>
                <a:ext cx="3975100" cy="5138737"/>
                <a:chOff x="4340225" y="533399"/>
                <a:chExt cx="3975100" cy="5138737"/>
              </a:xfrm>
            </p:grpSpPr>
            <p:sp>
              <p:nvSpPr>
                <p:cNvPr id="156" name="Freeform 22"/>
                <p:cNvSpPr>
                  <a:spLocks/>
                </p:cNvSpPr>
                <p:nvPr/>
              </p:nvSpPr>
              <p:spPr bwMode="auto">
                <a:xfrm>
                  <a:off x="4340225" y="533399"/>
                  <a:ext cx="3975100" cy="5138737"/>
                </a:xfrm>
                <a:custGeom>
                  <a:avLst/>
                  <a:gdLst>
                    <a:gd name="T0" fmla="*/ 153 w 2504"/>
                    <a:gd name="T1" fmla="*/ 0 h 3237"/>
                    <a:gd name="T2" fmla="*/ 2504 w 2504"/>
                    <a:gd name="T3" fmla="*/ 117 h 3237"/>
                    <a:gd name="T4" fmla="*/ 2350 w 2504"/>
                    <a:gd name="T5" fmla="*/ 3237 h 3237"/>
                    <a:gd name="T6" fmla="*/ 0 w 2504"/>
                    <a:gd name="T7" fmla="*/ 3120 h 3237"/>
                    <a:gd name="T8" fmla="*/ 153 w 2504"/>
                    <a:gd name="T9" fmla="*/ 0 h 3237"/>
                  </a:gdLst>
                  <a:ahLst/>
                  <a:cxnLst>
                    <a:cxn ang="0">
                      <a:pos x="T0" y="T1"/>
                    </a:cxn>
                    <a:cxn ang="0">
                      <a:pos x="T2" y="T3"/>
                    </a:cxn>
                    <a:cxn ang="0">
                      <a:pos x="T4" y="T5"/>
                    </a:cxn>
                    <a:cxn ang="0">
                      <a:pos x="T6" y="T7"/>
                    </a:cxn>
                    <a:cxn ang="0">
                      <a:pos x="T8" y="T9"/>
                    </a:cxn>
                  </a:cxnLst>
                  <a:rect l="0" t="0" r="r" b="b"/>
                  <a:pathLst>
                    <a:path w="2504" h="3237">
                      <a:moveTo>
                        <a:pt x="153" y="0"/>
                      </a:moveTo>
                      <a:lnTo>
                        <a:pt x="2504" y="117"/>
                      </a:lnTo>
                      <a:lnTo>
                        <a:pt x="2350" y="3237"/>
                      </a:lnTo>
                      <a:lnTo>
                        <a:pt x="0" y="3120"/>
                      </a:lnTo>
                      <a:lnTo>
                        <a:pt x="153" y="0"/>
                      </a:lnTo>
                      <a:close/>
                    </a:path>
                  </a:pathLst>
                </a:custGeom>
                <a:solidFill>
                  <a:schemeClr val="bg2">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57" name="Freeform 42"/>
                <p:cNvSpPr>
                  <a:spLocks/>
                </p:cNvSpPr>
                <p:nvPr/>
              </p:nvSpPr>
              <p:spPr bwMode="auto">
                <a:xfrm>
                  <a:off x="5083175" y="5526088"/>
                  <a:ext cx="319088" cy="101600"/>
                </a:xfrm>
                <a:custGeom>
                  <a:avLst/>
                  <a:gdLst>
                    <a:gd name="T0" fmla="*/ 17 w 201"/>
                    <a:gd name="T1" fmla="*/ 0 h 64"/>
                    <a:gd name="T2" fmla="*/ 201 w 201"/>
                    <a:gd name="T3" fmla="*/ 9 h 64"/>
                    <a:gd name="T4" fmla="*/ 184 w 201"/>
                    <a:gd name="T5" fmla="*/ 64 h 64"/>
                    <a:gd name="T6" fmla="*/ 0 w 201"/>
                    <a:gd name="T7" fmla="*/ 54 h 64"/>
                    <a:gd name="T8" fmla="*/ 17 w 201"/>
                    <a:gd name="T9" fmla="*/ 0 h 64"/>
                  </a:gdLst>
                  <a:ahLst/>
                  <a:cxnLst>
                    <a:cxn ang="0">
                      <a:pos x="T0" y="T1"/>
                    </a:cxn>
                    <a:cxn ang="0">
                      <a:pos x="T2" y="T3"/>
                    </a:cxn>
                    <a:cxn ang="0">
                      <a:pos x="T4" y="T5"/>
                    </a:cxn>
                    <a:cxn ang="0">
                      <a:pos x="T6" y="T7"/>
                    </a:cxn>
                    <a:cxn ang="0">
                      <a:pos x="T8" y="T9"/>
                    </a:cxn>
                  </a:cxnLst>
                  <a:rect l="0" t="0" r="r" b="b"/>
                  <a:pathLst>
                    <a:path w="201" h="64">
                      <a:moveTo>
                        <a:pt x="17" y="0"/>
                      </a:moveTo>
                      <a:lnTo>
                        <a:pt x="201" y="9"/>
                      </a:lnTo>
                      <a:lnTo>
                        <a:pt x="184" y="64"/>
                      </a:lnTo>
                      <a:lnTo>
                        <a:pt x="0" y="54"/>
                      </a:lnTo>
                      <a:lnTo>
                        <a:pt x="17" y="0"/>
                      </a:lnTo>
                      <a:close/>
                    </a:path>
                  </a:pathLst>
                </a:custGeom>
                <a:solidFill>
                  <a:srgbClr val="D9D8D8"/>
                </a:solidFill>
                <a:ln w="0">
                  <a:solidFill>
                    <a:srgbClr val="D9D8D8"/>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153" name="Group 152"/>
              <p:cNvGrpSpPr/>
              <p:nvPr/>
            </p:nvGrpSpPr>
            <p:grpSpPr>
              <a:xfrm>
                <a:off x="4341812" y="704850"/>
                <a:ext cx="3773488" cy="4827588"/>
                <a:chOff x="4341812" y="704850"/>
                <a:chExt cx="3773488" cy="4827588"/>
              </a:xfrm>
            </p:grpSpPr>
            <p:sp>
              <p:nvSpPr>
                <p:cNvPr id="154" name="Freeform 24"/>
                <p:cNvSpPr>
                  <a:spLocks noEditPoints="1"/>
                </p:cNvSpPr>
                <p:nvPr/>
              </p:nvSpPr>
              <p:spPr bwMode="auto">
                <a:xfrm>
                  <a:off x="4341812" y="704850"/>
                  <a:ext cx="3773488" cy="4827588"/>
                </a:xfrm>
                <a:custGeom>
                  <a:avLst/>
                  <a:gdLst>
                    <a:gd name="T0" fmla="*/ 694 w 2377"/>
                    <a:gd name="T1" fmla="*/ 2957 h 3041"/>
                    <a:gd name="T2" fmla="*/ 2305 w 2377"/>
                    <a:gd name="T3" fmla="*/ 2957 h 3041"/>
                    <a:gd name="T4" fmla="*/ 2304 w 2377"/>
                    <a:gd name="T5" fmla="*/ 3041 h 3041"/>
                    <a:gd name="T6" fmla="*/ 681 w 2377"/>
                    <a:gd name="T7" fmla="*/ 3000 h 3041"/>
                    <a:gd name="T8" fmla="*/ 694 w 2377"/>
                    <a:gd name="T9" fmla="*/ 2957 h 3041"/>
                    <a:gd name="T10" fmla="*/ 1 w 2377"/>
                    <a:gd name="T11" fmla="*/ 2957 h 3041"/>
                    <a:gd name="T12" fmla="*/ 508 w 2377"/>
                    <a:gd name="T13" fmla="*/ 2957 h 3041"/>
                    <a:gd name="T14" fmla="*/ 496 w 2377"/>
                    <a:gd name="T15" fmla="*/ 2996 h 3041"/>
                    <a:gd name="T16" fmla="*/ 0 w 2377"/>
                    <a:gd name="T17" fmla="*/ 2985 h 3041"/>
                    <a:gd name="T18" fmla="*/ 1 w 2377"/>
                    <a:gd name="T19" fmla="*/ 2957 h 3041"/>
                    <a:gd name="T20" fmla="*/ 2317 w 2377"/>
                    <a:gd name="T21" fmla="*/ 0 h 3041"/>
                    <a:gd name="T22" fmla="*/ 2377 w 2377"/>
                    <a:gd name="T23" fmla="*/ 2 h 3041"/>
                    <a:gd name="T24" fmla="*/ 2317 w 2377"/>
                    <a:gd name="T25" fmla="*/ 2477 h 3041"/>
                    <a:gd name="T26" fmla="*/ 2317 w 2377"/>
                    <a:gd name="T27" fmla="*/ 0 h 3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77" h="3041">
                      <a:moveTo>
                        <a:pt x="694" y="2957"/>
                      </a:moveTo>
                      <a:lnTo>
                        <a:pt x="2305" y="2957"/>
                      </a:lnTo>
                      <a:lnTo>
                        <a:pt x="2304" y="3041"/>
                      </a:lnTo>
                      <a:lnTo>
                        <a:pt x="681" y="3000"/>
                      </a:lnTo>
                      <a:lnTo>
                        <a:pt x="694" y="2957"/>
                      </a:lnTo>
                      <a:close/>
                      <a:moveTo>
                        <a:pt x="1" y="2957"/>
                      </a:moveTo>
                      <a:lnTo>
                        <a:pt x="508" y="2957"/>
                      </a:lnTo>
                      <a:lnTo>
                        <a:pt x="496" y="2996"/>
                      </a:lnTo>
                      <a:lnTo>
                        <a:pt x="0" y="2985"/>
                      </a:lnTo>
                      <a:lnTo>
                        <a:pt x="1" y="2957"/>
                      </a:lnTo>
                      <a:close/>
                      <a:moveTo>
                        <a:pt x="2317" y="0"/>
                      </a:moveTo>
                      <a:lnTo>
                        <a:pt x="2377" y="2"/>
                      </a:lnTo>
                      <a:lnTo>
                        <a:pt x="2317" y="2477"/>
                      </a:lnTo>
                      <a:lnTo>
                        <a:pt x="2317" y="0"/>
                      </a:lnTo>
                      <a:close/>
                    </a:path>
                  </a:pathLst>
                </a:custGeom>
                <a:solidFill>
                  <a:schemeClr val="bg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55" name="Freeform 44"/>
                <p:cNvSpPr>
                  <a:spLocks/>
                </p:cNvSpPr>
                <p:nvPr/>
              </p:nvSpPr>
              <p:spPr bwMode="auto">
                <a:xfrm>
                  <a:off x="5129213" y="5399088"/>
                  <a:ext cx="314325" cy="68263"/>
                </a:xfrm>
                <a:custGeom>
                  <a:avLst/>
                  <a:gdLst>
                    <a:gd name="T0" fmla="*/ 12 w 198"/>
                    <a:gd name="T1" fmla="*/ 0 h 43"/>
                    <a:gd name="T2" fmla="*/ 198 w 198"/>
                    <a:gd name="T3" fmla="*/ 0 h 43"/>
                    <a:gd name="T4" fmla="*/ 185 w 198"/>
                    <a:gd name="T5" fmla="*/ 43 h 43"/>
                    <a:gd name="T6" fmla="*/ 0 w 198"/>
                    <a:gd name="T7" fmla="*/ 39 h 43"/>
                    <a:gd name="T8" fmla="*/ 12 w 198"/>
                    <a:gd name="T9" fmla="*/ 0 h 43"/>
                  </a:gdLst>
                  <a:ahLst/>
                  <a:cxnLst>
                    <a:cxn ang="0">
                      <a:pos x="T0" y="T1"/>
                    </a:cxn>
                    <a:cxn ang="0">
                      <a:pos x="T2" y="T3"/>
                    </a:cxn>
                    <a:cxn ang="0">
                      <a:pos x="T4" y="T5"/>
                    </a:cxn>
                    <a:cxn ang="0">
                      <a:pos x="T6" y="T7"/>
                    </a:cxn>
                    <a:cxn ang="0">
                      <a:pos x="T8" y="T9"/>
                    </a:cxn>
                  </a:cxnLst>
                  <a:rect l="0" t="0" r="r" b="b"/>
                  <a:pathLst>
                    <a:path w="198" h="43">
                      <a:moveTo>
                        <a:pt x="12" y="0"/>
                      </a:moveTo>
                      <a:lnTo>
                        <a:pt x="198" y="0"/>
                      </a:lnTo>
                      <a:lnTo>
                        <a:pt x="185" y="43"/>
                      </a:lnTo>
                      <a:lnTo>
                        <a:pt x="0" y="39"/>
                      </a:lnTo>
                      <a:lnTo>
                        <a:pt x="12" y="0"/>
                      </a:lnTo>
                      <a:close/>
                    </a:path>
                  </a:pathLst>
                </a:custGeom>
                <a:solidFill>
                  <a:schemeClr val="bg2">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grpSp>
          <p:nvGrpSpPr>
            <p:cNvPr id="103" name="Group 102"/>
            <p:cNvGrpSpPr/>
            <p:nvPr/>
          </p:nvGrpSpPr>
          <p:grpSpPr>
            <a:xfrm>
              <a:off x="4286250" y="441325"/>
              <a:ext cx="3733800" cy="5899151"/>
              <a:chOff x="4286250" y="441325"/>
              <a:chExt cx="3733800" cy="5899151"/>
            </a:xfrm>
          </p:grpSpPr>
          <p:grpSp>
            <p:nvGrpSpPr>
              <p:cNvPr id="104" name="Group 103"/>
              <p:cNvGrpSpPr/>
              <p:nvPr/>
            </p:nvGrpSpPr>
            <p:grpSpPr>
              <a:xfrm>
                <a:off x="4286250" y="441325"/>
                <a:ext cx="3733800" cy="4957763"/>
                <a:chOff x="4286250" y="441325"/>
                <a:chExt cx="3733800" cy="4957763"/>
              </a:xfrm>
            </p:grpSpPr>
            <p:sp>
              <p:nvSpPr>
                <p:cNvPr id="116" name="Rectangle 25"/>
                <p:cNvSpPr>
                  <a:spLocks noChangeArrowheads="1"/>
                </p:cNvSpPr>
                <p:nvPr/>
              </p:nvSpPr>
              <p:spPr bwMode="auto">
                <a:xfrm>
                  <a:off x="4286250" y="441325"/>
                  <a:ext cx="3733800" cy="4957763"/>
                </a:xfrm>
                <a:prstGeom prst="rect">
                  <a:avLst/>
                </a:prstGeom>
                <a:solidFill>
                  <a:schemeClr val="bg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nvGrpSpPr>
                <p:cNvPr id="117" name="Group 116"/>
                <p:cNvGrpSpPr/>
                <p:nvPr/>
              </p:nvGrpSpPr>
              <p:grpSpPr>
                <a:xfrm>
                  <a:off x="4610100" y="1789113"/>
                  <a:ext cx="3059113" cy="3078162"/>
                  <a:chOff x="4610100" y="1789113"/>
                  <a:chExt cx="3059113" cy="3078162"/>
                </a:xfrm>
              </p:grpSpPr>
              <p:sp>
                <p:nvSpPr>
                  <p:cNvPr id="118" name="Rectangle 117"/>
                  <p:cNvSpPr>
                    <a:spLocks noEditPoints="1"/>
                  </p:cNvSpPr>
                  <p:nvPr/>
                </p:nvSpPr>
                <p:spPr bwMode="auto">
                  <a:xfrm>
                    <a:off x="4684713" y="4268788"/>
                    <a:ext cx="600075" cy="73025"/>
                  </a:xfrm>
                  <a:prstGeom prst="rect">
                    <a:avLst/>
                  </a:prstGeom>
                  <a:solidFill>
                    <a:schemeClr val="accent2"/>
                  </a:solidFill>
                  <a:ln w="0">
                    <a:solidFill>
                      <a:srgbClr val="08918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9" name="Rectangle 118"/>
                  <p:cNvSpPr>
                    <a:spLocks/>
                  </p:cNvSpPr>
                  <p:nvPr/>
                </p:nvSpPr>
                <p:spPr bwMode="auto">
                  <a:xfrm>
                    <a:off x="4684713" y="4794250"/>
                    <a:ext cx="646113" cy="73025"/>
                  </a:xfrm>
                  <a:prstGeom prst="rect">
                    <a:avLst/>
                  </a:prstGeom>
                  <a:solidFill>
                    <a:schemeClr val="bg2">
                      <a:lumMod val="85000"/>
                    </a:schemeClr>
                  </a:solidFill>
                  <a:ln w="0">
                    <a:solidFill>
                      <a:srgbClr val="E3FDFC"/>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0" name="Rectangle 119"/>
                  <p:cNvSpPr>
                    <a:spLocks noChangeArrowheads="1"/>
                  </p:cNvSpPr>
                  <p:nvPr/>
                </p:nvSpPr>
                <p:spPr bwMode="auto">
                  <a:xfrm>
                    <a:off x="4610100" y="1789113"/>
                    <a:ext cx="2095500" cy="73025"/>
                  </a:xfrm>
                  <a:prstGeom prst="rect">
                    <a:avLst/>
                  </a:prstGeom>
                  <a:solidFill>
                    <a:schemeClr val="tx2">
                      <a:lumMod val="50000"/>
                      <a:lumOff val="5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1" name="Rectangle 120"/>
                  <p:cNvSpPr>
                    <a:spLocks noChangeArrowheads="1"/>
                  </p:cNvSpPr>
                  <p:nvPr/>
                </p:nvSpPr>
                <p:spPr bwMode="auto">
                  <a:xfrm>
                    <a:off x="4610100" y="1938338"/>
                    <a:ext cx="3052763" cy="73025"/>
                  </a:xfrm>
                  <a:prstGeom prst="rect">
                    <a:avLst/>
                  </a:prstGeom>
                  <a:solidFill>
                    <a:schemeClr val="bg2">
                      <a:lumMod val="8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2" name="Rectangle 121"/>
                  <p:cNvSpPr>
                    <a:spLocks noChangeArrowheads="1"/>
                  </p:cNvSpPr>
                  <p:nvPr/>
                </p:nvSpPr>
                <p:spPr bwMode="auto">
                  <a:xfrm>
                    <a:off x="4610100" y="2265363"/>
                    <a:ext cx="1385888" cy="69850"/>
                  </a:xfrm>
                  <a:prstGeom prst="rect">
                    <a:avLst/>
                  </a:prstGeom>
                  <a:solidFill>
                    <a:schemeClr val="bg2">
                      <a:lumMod val="8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3" name="Rectangle 122"/>
                  <p:cNvSpPr>
                    <a:spLocks noChangeArrowheads="1"/>
                  </p:cNvSpPr>
                  <p:nvPr/>
                </p:nvSpPr>
                <p:spPr bwMode="auto">
                  <a:xfrm>
                    <a:off x="6370638" y="4119563"/>
                    <a:ext cx="1011238" cy="69850"/>
                  </a:xfrm>
                  <a:prstGeom prst="rect">
                    <a:avLst/>
                  </a:prstGeom>
                  <a:solidFill>
                    <a:schemeClr val="accent2"/>
                  </a:solidFill>
                  <a:ln w="0">
                    <a:solidFill>
                      <a:srgbClr val="08918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4" name="Rectangle 123"/>
                  <p:cNvSpPr>
                    <a:spLocks noEditPoints="1"/>
                  </p:cNvSpPr>
                  <p:nvPr/>
                </p:nvSpPr>
                <p:spPr bwMode="auto">
                  <a:xfrm>
                    <a:off x="6370638" y="4268788"/>
                    <a:ext cx="598488" cy="73025"/>
                  </a:xfrm>
                  <a:prstGeom prst="rect">
                    <a:avLst/>
                  </a:prstGeom>
                  <a:solidFill>
                    <a:schemeClr val="accent2">
                      <a:lumMod val="60000"/>
                      <a:lumOff val="40000"/>
                    </a:schemeClr>
                  </a:solidFill>
                  <a:ln w="0">
                    <a:solidFill>
                      <a:srgbClr val="E3FDFC"/>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5" name="Rectangle 124"/>
                  <p:cNvSpPr>
                    <a:spLocks/>
                  </p:cNvSpPr>
                  <p:nvPr/>
                </p:nvSpPr>
                <p:spPr bwMode="auto">
                  <a:xfrm>
                    <a:off x="6370638" y="4794250"/>
                    <a:ext cx="842963" cy="73025"/>
                  </a:xfrm>
                  <a:prstGeom prst="rect">
                    <a:avLst/>
                  </a:prstGeom>
                  <a:solidFill>
                    <a:schemeClr val="bg2">
                      <a:lumMod val="85000"/>
                    </a:schemeClr>
                  </a:solidFill>
                  <a:ln w="0">
                    <a:solidFill>
                      <a:srgbClr val="E3FDFC"/>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7" name="Rectangle 49"/>
                  <p:cNvSpPr>
                    <a:spLocks noChangeArrowheads="1"/>
                  </p:cNvSpPr>
                  <p:nvPr/>
                </p:nvSpPr>
                <p:spPr bwMode="auto">
                  <a:xfrm>
                    <a:off x="4610100" y="2994025"/>
                    <a:ext cx="3052763" cy="73025"/>
                  </a:xfrm>
                  <a:prstGeom prst="rect">
                    <a:avLst/>
                  </a:prstGeom>
                  <a:solidFill>
                    <a:schemeClr val="bg2">
                      <a:lumMod val="8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8" name="Freeform 50"/>
                  <p:cNvSpPr>
                    <a:spLocks noEditPoints="1"/>
                  </p:cNvSpPr>
                  <p:nvPr/>
                </p:nvSpPr>
                <p:spPr bwMode="auto">
                  <a:xfrm>
                    <a:off x="4610100" y="3146425"/>
                    <a:ext cx="1279315" cy="69850"/>
                  </a:xfrm>
                  <a:custGeom>
                    <a:avLst/>
                    <a:gdLst>
                      <a:gd name="T0" fmla="*/ 864 w 873"/>
                      <a:gd name="T1" fmla="*/ 0 h 44"/>
                      <a:gd name="T2" fmla="*/ 873 w 873"/>
                      <a:gd name="T3" fmla="*/ 0 h 44"/>
                      <a:gd name="T4" fmla="*/ 873 w 873"/>
                      <a:gd name="T5" fmla="*/ 44 h 44"/>
                      <a:gd name="T6" fmla="*/ 872 w 873"/>
                      <a:gd name="T7" fmla="*/ 44 h 44"/>
                      <a:gd name="T8" fmla="*/ 872 w 873"/>
                      <a:gd name="T9" fmla="*/ 21 h 44"/>
                      <a:gd name="T10" fmla="*/ 861 w 873"/>
                      <a:gd name="T11" fmla="*/ 18 h 44"/>
                      <a:gd name="T12" fmla="*/ 864 w 873"/>
                      <a:gd name="T13" fmla="*/ 0 h 44"/>
                      <a:gd name="T14" fmla="*/ 0 w 873"/>
                      <a:gd name="T15" fmla="*/ 0 h 44"/>
                      <a:gd name="T16" fmla="*/ 854 w 873"/>
                      <a:gd name="T17" fmla="*/ 0 h 44"/>
                      <a:gd name="T18" fmla="*/ 847 w 873"/>
                      <a:gd name="T19" fmla="*/ 14 h 44"/>
                      <a:gd name="T20" fmla="*/ 847 w 873"/>
                      <a:gd name="T21" fmla="*/ 13 h 44"/>
                      <a:gd name="T22" fmla="*/ 838 w 873"/>
                      <a:gd name="T23" fmla="*/ 10 h 44"/>
                      <a:gd name="T24" fmla="*/ 816 w 873"/>
                      <a:gd name="T25" fmla="*/ 44 h 44"/>
                      <a:gd name="T26" fmla="*/ 0 w 873"/>
                      <a:gd name="T27" fmla="*/ 44 h 44"/>
                      <a:gd name="T28" fmla="*/ 0 w 873"/>
                      <a:gd name="T2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3" h="44">
                        <a:moveTo>
                          <a:pt x="864" y="0"/>
                        </a:moveTo>
                        <a:lnTo>
                          <a:pt x="873" y="0"/>
                        </a:lnTo>
                        <a:lnTo>
                          <a:pt x="873" y="44"/>
                        </a:lnTo>
                        <a:lnTo>
                          <a:pt x="872" y="44"/>
                        </a:lnTo>
                        <a:lnTo>
                          <a:pt x="872" y="21"/>
                        </a:lnTo>
                        <a:lnTo>
                          <a:pt x="861" y="18"/>
                        </a:lnTo>
                        <a:lnTo>
                          <a:pt x="864" y="0"/>
                        </a:lnTo>
                        <a:close/>
                        <a:moveTo>
                          <a:pt x="0" y="0"/>
                        </a:moveTo>
                        <a:lnTo>
                          <a:pt x="854" y="0"/>
                        </a:lnTo>
                        <a:lnTo>
                          <a:pt x="847" y="14"/>
                        </a:lnTo>
                        <a:lnTo>
                          <a:pt x="847" y="13"/>
                        </a:lnTo>
                        <a:lnTo>
                          <a:pt x="838" y="10"/>
                        </a:lnTo>
                        <a:lnTo>
                          <a:pt x="816" y="44"/>
                        </a:lnTo>
                        <a:lnTo>
                          <a:pt x="0" y="44"/>
                        </a:lnTo>
                        <a:lnTo>
                          <a:pt x="0" y="0"/>
                        </a:lnTo>
                        <a:close/>
                      </a:path>
                    </a:pathLst>
                  </a:custGeom>
                  <a:solidFill>
                    <a:schemeClr val="bg2">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9" name="Rectangle 62"/>
                  <p:cNvSpPr>
                    <a:spLocks noChangeArrowheads="1"/>
                  </p:cNvSpPr>
                  <p:nvPr/>
                </p:nvSpPr>
                <p:spPr bwMode="auto">
                  <a:xfrm>
                    <a:off x="4610100" y="2846388"/>
                    <a:ext cx="3059113" cy="73025"/>
                  </a:xfrm>
                  <a:prstGeom prst="rect">
                    <a:avLst/>
                  </a:prstGeom>
                  <a:solidFill>
                    <a:schemeClr val="bg2">
                      <a:lumMod val="8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30" name="Rectangle 63"/>
                  <p:cNvSpPr>
                    <a:spLocks noChangeArrowheads="1"/>
                  </p:cNvSpPr>
                  <p:nvPr/>
                </p:nvSpPr>
                <p:spPr bwMode="auto">
                  <a:xfrm>
                    <a:off x="4610100" y="2543175"/>
                    <a:ext cx="3059113" cy="74613"/>
                  </a:xfrm>
                  <a:prstGeom prst="rect">
                    <a:avLst/>
                  </a:prstGeom>
                  <a:solidFill>
                    <a:schemeClr val="bg2">
                      <a:lumMod val="8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31" name="Rectangle 64"/>
                  <p:cNvSpPr>
                    <a:spLocks noChangeArrowheads="1"/>
                  </p:cNvSpPr>
                  <p:nvPr/>
                </p:nvSpPr>
                <p:spPr bwMode="auto">
                  <a:xfrm>
                    <a:off x="4610100" y="2693988"/>
                    <a:ext cx="3052763" cy="71438"/>
                  </a:xfrm>
                  <a:prstGeom prst="rect">
                    <a:avLst/>
                  </a:prstGeom>
                  <a:solidFill>
                    <a:schemeClr val="bg2">
                      <a:lumMod val="8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32" name="Rectangle 65"/>
                  <p:cNvSpPr>
                    <a:spLocks noChangeArrowheads="1"/>
                  </p:cNvSpPr>
                  <p:nvPr/>
                </p:nvSpPr>
                <p:spPr bwMode="auto">
                  <a:xfrm>
                    <a:off x="4610100" y="2100263"/>
                    <a:ext cx="3052763" cy="73025"/>
                  </a:xfrm>
                  <a:prstGeom prst="rect">
                    <a:avLst/>
                  </a:prstGeom>
                  <a:solidFill>
                    <a:schemeClr val="bg2">
                      <a:lumMod val="8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grpSp>
            <p:nvGrpSpPr>
              <p:cNvPr id="105" name="Group 104"/>
              <p:cNvGrpSpPr/>
              <p:nvPr/>
            </p:nvGrpSpPr>
            <p:grpSpPr>
              <a:xfrm>
                <a:off x="4799013" y="2955176"/>
                <a:ext cx="1182687" cy="3385300"/>
                <a:chOff x="4799013" y="2955176"/>
                <a:chExt cx="1182687" cy="3385300"/>
              </a:xfrm>
            </p:grpSpPr>
            <p:sp>
              <p:nvSpPr>
                <p:cNvPr id="109" name="Freeform 55"/>
                <p:cNvSpPr>
                  <a:spLocks/>
                </p:cNvSpPr>
                <p:nvPr/>
              </p:nvSpPr>
              <p:spPr bwMode="auto">
                <a:xfrm>
                  <a:off x="5879262" y="2955176"/>
                  <a:ext cx="87314" cy="209550"/>
                </a:xfrm>
                <a:custGeom>
                  <a:avLst/>
                  <a:gdLst>
                    <a:gd name="T0" fmla="*/ 55 w 55"/>
                    <a:gd name="T1" fmla="*/ 0 h 132"/>
                    <a:gd name="T2" fmla="*/ 40 w 55"/>
                    <a:gd name="T3" fmla="*/ 132 h 132"/>
                    <a:gd name="T4" fmla="*/ 0 w 55"/>
                    <a:gd name="T5" fmla="*/ 119 h 132"/>
                    <a:gd name="T6" fmla="*/ 55 w 55"/>
                    <a:gd name="T7" fmla="*/ 0 h 132"/>
                  </a:gdLst>
                  <a:ahLst/>
                  <a:cxnLst>
                    <a:cxn ang="0">
                      <a:pos x="T0" y="T1"/>
                    </a:cxn>
                    <a:cxn ang="0">
                      <a:pos x="T2" y="T3"/>
                    </a:cxn>
                    <a:cxn ang="0">
                      <a:pos x="T4" y="T5"/>
                    </a:cxn>
                    <a:cxn ang="0">
                      <a:pos x="T6" y="T7"/>
                    </a:cxn>
                  </a:cxnLst>
                  <a:rect l="0" t="0" r="r" b="b"/>
                  <a:pathLst>
                    <a:path w="55" h="132">
                      <a:moveTo>
                        <a:pt x="55" y="0"/>
                      </a:moveTo>
                      <a:lnTo>
                        <a:pt x="40" y="132"/>
                      </a:lnTo>
                      <a:lnTo>
                        <a:pt x="0" y="119"/>
                      </a:lnTo>
                      <a:lnTo>
                        <a:pt x="55" y="0"/>
                      </a:lnTo>
                      <a:close/>
                    </a:path>
                  </a:pathLst>
                </a:custGeom>
                <a:solidFill>
                  <a:schemeClr val="tx2"/>
                </a:solidFill>
                <a:ln w="0">
                  <a:solidFill>
                    <a:srgbClr val="333333"/>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0" name="Rectangle 56"/>
                <p:cNvSpPr>
                  <a:spLocks noChangeArrowheads="1"/>
                </p:cNvSpPr>
                <p:nvPr/>
              </p:nvSpPr>
              <p:spPr bwMode="auto">
                <a:xfrm>
                  <a:off x="5967413" y="3152775"/>
                  <a:ext cx="1588" cy="1588"/>
                </a:xfrm>
                <a:prstGeom prst="rect">
                  <a:avLst/>
                </a:prstGeom>
                <a:solidFill>
                  <a:srgbClr val="E8C27E"/>
                </a:solidFill>
                <a:ln w="0">
                  <a:solidFill>
                    <a:srgbClr val="E8C27E"/>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1" name="Freeform 57"/>
                <p:cNvSpPr>
                  <a:spLocks/>
                </p:cNvSpPr>
                <p:nvPr/>
              </p:nvSpPr>
              <p:spPr bwMode="auto">
                <a:xfrm>
                  <a:off x="5711825" y="3030538"/>
                  <a:ext cx="263525" cy="376238"/>
                </a:xfrm>
                <a:custGeom>
                  <a:avLst/>
                  <a:gdLst>
                    <a:gd name="T0" fmla="*/ 128 w 166"/>
                    <a:gd name="T1" fmla="*/ 0 h 237"/>
                    <a:gd name="T2" fmla="*/ 162 w 166"/>
                    <a:gd name="T3" fmla="*/ 10 h 237"/>
                    <a:gd name="T4" fmla="*/ 166 w 166"/>
                    <a:gd name="T5" fmla="*/ 237 h 237"/>
                    <a:gd name="T6" fmla="*/ 0 w 166"/>
                    <a:gd name="T7" fmla="*/ 187 h 237"/>
                    <a:gd name="T8" fmla="*/ 128 w 166"/>
                    <a:gd name="T9" fmla="*/ 0 h 237"/>
                  </a:gdLst>
                  <a:ahLst/>
                  <a:cxnLst>
                    <a:cxn ang="0">
                      <a:pos x="T0" y="T1"/>
                    </a:cxn>
                    <a:cxn ang="0">
                      <a:pos x="T2" y="T3"/>
                    </a:cxn>
                    <a:cxn ang="0">
                      <a:pos x="T4" y="T5"/>
                    </a:cxn>
                    <a:cxn ang="0">
                      <a:pos x="T6" y="T7"/>
                    </a:cxn>
                    <a:cxn ang="0">
                      <a:pos x="T8" y="T9"/>
                    </a:cxn>
                  </a:cxnLst>
                  <a:rect l="0" t="0" r="r" b="b"/>
                  <a:pathLst>
                    <a:path w="166" h="237">
                      <a:moveTo>
                        <a:pt x="128" y="0"/>
                      </a:moveTo>
                      <a:lnTo>
                        <a:pt x="162" y="10"/>
                      </a:lnTo>
                      <a:lnTo>
                        <a:pt x="166" y="237"/>
                      </a:lnTo>
                      <a:lnTo>
                        <a:pt x="0" y="187"/>
                      </a:lnTo>
                      <a:lnTo>
                        <a:pt x="128" y="0"/>
                      </a:lnTo>
                      <a:close/>
                    </a:path>
                  </a:pathLst>
                </a:custGeom>
                <a:solidFill>
                  <a:schemeClr val="bg2">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3" name="Freeform 59"/>
                <p:cNvSpPr>
                  <a:spLocks/>
                </p:cNvSpPr>
                <p:nvPr/>
              </p:nvSpPr>
              <p:spPr bwMode="auto">
                <a:xfrm>
                  <a:off x="5757863" y="3033713"/>
                  <a:ext cx="192088" cy="333375"/>
                </a:xfrm>
                <a:custGeom>
                  <a:avLst/>
                  <a:gdLst>
                    <a:gd name="T0" fmla="*/ 107 w 121"/>
                    <a:gd name="T1" fmla="*/ 0 h 210"/>
                    <a:gd name="T2" fmla="*/ 121 w 121"/>
                    <a:gd name="T3" fmla="*/ 4 h 210"/>
                    <a:gd name="T4" fmla="*/ 53 w 121"/>
                    <a:gd name="T5" fmla="*/ 210 h 210"/>
                    <a:gd name="T6" fmla="*/ 0 w 121"/>
                    <a:gd name="T7" fmla="*/ 193 h 210"/>
                    <a:gd name="T8" fmla="*/ 107 w 121"/>
                    <a:gd name="T9" fmla="*/ 0 h 210"/>
                  </a:gdLst>
                  <a:ahLst/>
                  <a:cxnLst>
                    <a:cxn ang="0">
                      <a:pos x="T0" y="T1"/>
                    </a:cxn>
                    <a:cxn ang="0">
                      <a:pos x="T2" y="T3"/>
                    </a:cxn>
                    <a:cxn ang="0">
                      <a:pos x="T4" y="T5"/>
                    </a:cxn>
                    <a:cxn ang="0">
                      <a:pos x="T6" y="T7"/>
                    </a:cxn>
                    <a:cxn ang="0">
                      <a:pos x="T8" y="T9"/>
                    </a:cxn>
                  </a:cxnLst>
                  <a:rect l="0" t="0" r="r" b="b"/>
                  <a:pathLst>
                    <a:path w="121" h="210">
                      <a:moveTo>
                        <a:pt x="107" y="0"/>
                      </a:moveTo>
                      <a:lnTo>
                        <a:pt x="121" y="4"/>
                      </a:lnTo>
                      <a:lnTo>
                        <a:pt x="53" y="210"/>
                      </a:lnTo>
                      <a:lnTo>
                        <a:pt x="0" y="193"/>
                      </a:lnTo>
                      <a:lnTo>
                        <a:pt x="107" y="0"/>
                      </a:lnTo>
                      <a:close/>
                    </a:path>
                  </a:pathLst>
                </a:custGeom>
                <a:solidFill>
                  <a:schemeClr val="bg2">
                    <a:lumMod val="95000"/>
                  </a:schemeClr>
                </a:solidFill>
                <a:ln w="0">
                  <a:solidFill>
                    <a:srgbClr val="E8E8E8"/>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06" name="Freeform 52"/>
                <p:cNvSpPr>
                  <a:spLocks/>
                </p:cNvSpPr>
                <p:nvPr/>
              </p:nvSpPr>
              <p:spPr bwMode="auto">
                <a:xfrm>
                  <a:off x="4900613" y="3327400"/>
                  <a:ext cx="1074738" cy="2752725"/>
                </a:xfrm>
                <a:custGeom>
                  <a:avLst/>
                  <a:gdLst>
                    <a:gd name="T0" fmla="*/ 511 w 677"/>
                    <a:gd name="T1" fmla="*/ 0 h 1734"/>
                    <a:gd name="T2" fmla="*/ 677 w 677"/>
                    <a:gd name="T3" fmla="*/ 50 h 1734"/>
                    <a:gd name="T4" fmla="*/ 167 w 677"/>
                    <a:gd name="T5" fmla="*/ 1734 h 1734"/>
                    <a:gd name="T6" fmla="*/ 0 w 677"/>
                    <a:gd name="T7" fmla="*/ 1683 h 1734"/>
                    <a:gd name="T8" fmla="*/ 511 w 677"/>
                    <a:gd name="T9" fmla="*/ 0 h 1734"/>
                  </a:gdLst>
                  <a:ahLst/>
                  <a:cxnLst>
                    <a:cxn ang="0">
                      <a:pos x="T0" y="T1"/>
                    </a:cxn>
                    <a:cxn ang="0">
                      <a:pos x="T2" y="T3"/>
                    </a:cxn>
                    <a:cxn ang="0">
                      <a:pos x="T4" y="T5"/>
                    </a:cxn>
                    <a:cxn ang="0">
                      <a:pos x="T6" y="T7"/>
                    </a:cxn>
                    <a:cxn ang="0">
                      <a:pos x="T8" y="T9"/>
                    </a:cxn>
                  </a:cxnLst>
                  <a:rect l="0" t="0" r="r" b="b"/>
                  <a:pathLst>
                    <a:path w="677" h="1734">
                      <a:moveTo>
                        <a:pt x="511" y="0"/>
                      </a:moveTo>
                      <a:lnTo>
                        <a:pt x="677" y="50"/>
                      </a:lnTo>
                      <a:lnTo>
                        <a:pt x="167" y="1734"/>
                      </a:lnTo>
                      <a:lnTo>
                        <a:pt x="0" y="1683"/>
                      </a:lnTo>
                      <a:lnTo>
                        <a:pt x="511" y="0"/>
                      </a:lnTo>
                      <a:close/>
                    </a:path>
                  </a:pathLst>
                </a:custGeom>
                <a:solidFill>
                  <a:schemeClr val="accent2"/>
                </a:solidFill>
                <a:ln w="0">
                  <a:solidFill>
                    <a:srgbClr val="5FB99C"/>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07" name="Freeform 53"/>
                <p:cNvSpPr>
                  <a:spLocks/>
                </p:cNvSpPr>
                <p:nvPr/>
              </p:nvSpPr>
              <p:spPr bwMode="auto">
                <a:xfrm>
                  <a:off x="5045075" y="3370264"/>
                  <a:ext cx="936624" cy="2713038"/>
                </a:xfrm>
                <a:custGeom>
                  <a:avLst/>
                  <a:gdLst>
                    <a:gd name="T0" fmla="*/ 510 w 590"/>
                    <a:gd name="T1" fmla="*/ 0 h 1709"/>
                    <a:gd name="T2" fmla="*/ 590 w 590"/>
                    <a:gd name="T3" fmla="*/ 24 h 1709"/>
                    <a:gd name="T4" fmla="*/ 79 w 590"/>
                    <a:gd name="T5" fmla="*/ 1709 h 1709"/>
                    <a:gd name="T6" fmla="*/ 0 w 590"/>
                    <a:gd name="T7" fmla="*/ 1684 h 1709"/>
                    <a:gd name="T8" fmla="*/ 510 w 590"/>
                    <a:gd name="T9" fmla="*/ 0 h 1709"/>
                  </a:gdLst>
                  <a:ahLst/>
                  <a:cxnLst>
                    <a:cxn ang="0">
                      <a:pos x="T0" y="T1"/>
                    </a:cxn>
                    <a:cxn ang="0">
                      <a:pos x="T2" y="T3"/>
                    </a:cxn>
                    <a:cxn ang="0">
                      <a:pos x="T4" y="T5"/>
                    </a:cxn>
                    <a:cxn ang="0">
                      <a:pos x="T6" y="T7"/>
                    </a:cxn>
                    <a:cxn ang="0">
                      <a:pos x="T8" y="T9"/>
                    </a:cxn>
                  </a:cxnLst>
                  <a:rect l="0" t="0" r="r" b="b"/>
                  <a:pathLst>
                    <a:path w="590" h="1709">
                      <a:moveTo>
                        <a:pt x="510" y="0"/>
                      </a:moveTo>
                      <a:lnTo>
                        <a:pt x="590" y="24"/>
                      </a:lnTo>
                      <a:lnTo>
                        <a:pt x="79" y="1709"/>
                      </a:lnTo>
                      <a:lnTo>
                        <a:pt x="0" y="1684"/>
                      </a:lnTo>
                      <a:lnTo>
                        <a:pt x="510" y="0"/>
                      </a:lnTo>
                      <a:close/>
                    </a:path>
                  </a:pathLst>
                </a:custGeom>
                <a:solidFill>
                  <a:schemeClr val="accent2">
                    <a:lumMod val="50000"/>
                  </a:schemeClr>
                </a:solidFill>
                <a:ln w="0">
                  <a:solidFill>
                    <a:srgbClr val="306D72"/>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2" name="Freeform 58"/>
                <p:cNvSpPr>
                  <a:spLocks/>
                </p:cNvSpPr>
                <p:nvPr/>
              </p:nvSpPr>
              <p:spPr bwMode="auto">
                <a:xfrm>
                  <a:off x="5375274" y="3327400"/>
                  <a:ext cx="606426" cy="1190624"/>
                </a:xfrm>
                <a:custGeom>
                  <a:avLst/>
                  <a:gdLst>
                    <a:gd name="T0" fmla="*/ 212 w 382"/>
                    <a:gd name="T1" fmla="*/ 0 h 750"/>
                    <a:gd name="T2" fmla="*/ 382 w 382"/>
                    <a:gd name="T3" fmla="*/ 51 h 750"/>
                    <a:gd name="T4" fmla="*/ 170 w 382"/>
                    <a:gd name="T5" fmla="*/ 750 h 750"/>
                    <a:gd name="T6" fmla="*/ 0 w 382"/>
                    <a:gd name="T7" fmla="*/ 699 h 750"/>
                    <a:gd name="T8" fmla="*/ 212 w 382"/>
                    <a:gd name="T9" fmla="*/ 0 h 750"/>
                  </a:gdLst>
                  <a:ahLst/>
                  <a:cxnLst>
                    <a:cxn ang="0">
                      <a:pos x="T0" y="T1"/>
                    </a:cxn>
                    <a:cxn ang="0">
                      <a:pos x="T2" y="T3"/>
                    </a:cxn>
                    <a:cxn ang="0">
                      <a:pos x="T4" y="T5"/>
                    </a:cxn>
                    <a:cxn ang="0">
                      <a:pos x="T6" y="T7"/>
                    </a:cxn>
                    <a:cxn ang="0">
                      <a:pos x="T8" y="T9"/>
                    </a:cxn>
                  </a:cxnLst>
                  <a:rect l="0" t="0" r="r" b="b"/>
                  <a:pathLst>
                    <a:path w="382" h="750">
                      <a:moveTo>
                        <a:pt x="212" y="0"/>
                      </a:moveTo>
                      <a:lnTo>
                        <a:pt x="382" y="51"/>
                      </a:lnTo>
                      <a:lnTo>
                        <a:pt x="170" y="750"/>
                      </a:lnTo>
                      <a:lnTo>
                        <a:pt x="0" y="699"/>
                      </a:lnTo>
                      <a:lnTo>
                        <a:pt x="212" y="0"/>
                      </a:lnTo>
                      <a:close/>
                    </a:path>
                  </a:pathLst>
                </a:custGeom>
                <a:solidFill>
                  <a:schemeClr val="accent2"/>
                </a:solidFill>
                <a:ln w="0">
                  <a:solidFill>
                    <a:srgbClr val="08918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08" name="Freeform 54"/>
                <p:cNvSpPr>
                  <a:spLocks/>
                </p:cNvSpPr>
                <p:nvPr/>
              </p:nvSpPr>
              <p:spPr bwMode="auto">
                <a:xfrm>
                  <a:off x="4799013" y="5757863"/>
                  <a:ext cx="463550" cy="582613"/>
                </a:xfrm>
                <a:custGeom>
                  <a:avLst/>
                  <a:gdLst>
                    <a:gd name="T0" fmla="*/ 93 w 292"/>
                    <a:gd name="T1" fmla="*/ 0 h 367"/>
                    <a:gd name="T2" fmla="*/ 292 w 292"/>
                    <a:gd name="T3" fmla="*/ 61 h 367"/>
                    <a:gd name="T4" fmla="*/ 199 w 292"/>
                    <a:gd name="T5" fmla="*/ 367 h 367"/>
                    <a:gd name="T6" fmla="*/ 0 w 292"/>
                    <a:gd name="T7" fmla="*/ 307 h 367"/>
                    <a:gd name="T8" fmla="*/ 93 w 292"/>
                    <a:gd name="T9" fmla="*/ 0 h 367"/>
                  </a:gdLst>
                  <a:ahLst/>
                  <a:cxnLst>
                    <a:cxn ang="0">
                      <a:pos x="T0" y="T1"/>
                    </a:cxn>
                    <a:cxn ang="0">
                      <a:pos x="T2" y="T3"/>
                    </a:cxn>
                    <a:cxn ang="0">
                      <a:pos x="T4" y="T5"/>
                    </a:cxn>
                    <a:cxn ang="0">
                      <a:pos x="T6" y="T7"/>
                    </a:cxn>
                    <a:cxn ang="0">
                      <a:pos x="T8" y="T9"/>
                    </a:cxn>
                  </a:cxnLst>
                  <a:rect l="0" t="0" r="r" b="b"/>
                  <a:pathLst>
                    <a:path w="292" h="367">
                      <a:moveTo>
                        <a:pt x="93" y="0"/>
                      </a:moveTo>
                      <a:lnTo>
                        <a:pt x="292" y="61"/>
                      </a:lnTo>
                      <a:lnTo>
                        <a:pt x="199" y="367"/>
                      </a:lnTo>
                      <a:lnTo>
                        <a:pt x="0" y="307"/>
                      </a:lnTo>
                      <a:lnTo>
                        <a:pt x="93" y="0"/>
                      </a:lnTo>
                      <a:close/>
                    </a:path>
                  </a:pathLst>
                </a:custGeom>
                <a:solidFill>
                  <a:schemeClr val="tx2">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4" name="Freeform 60"/>
                <p:cNvSpPr>
                  <a:spLocks/>
                </p:cNvSpPr>
                <p:nvPr/>
              </p:nvSpPr>
              <p:spPr bwMode="auto">
                <a:xfrm>
                  <a:off x="4799013" y="6157913"/>
                  <a:ext cx="342900" cy="182563"/>
                </a:xfrm>
                <a:custGeom>
                  <a:avLst/>
                  <a:gdLst>
                    <a:gd name="T0" fmla="*/ 17 w 216"/>
                    <a:gd name="T1" fmla="*/ 0 h 115"/>
                    <a:gd name="T2" fmla="*/ 216 w 216"/>
                    <a:gd name="T3" fmla="*/ 60 h 115"/>
                    <a:gd name="T4" fmla="*/ 199 w 216"/>
                    <a:gd name="T5" fmla="*/ 115 h 115"/>
                    <a:gd name="T6" fmla="*/ 0 w 216"/>
                    <a:gd name="T7" fmla="*/ 55 h 115"/>
                    <a:gd name="T8" fmla="*/ 17 w 216"/>
                    <a:gd name="T9" fmla="*/ 0 h 115"/>
                  </a:gdLst>
                  <a:ahLst/>
                  <a:cxnLst>
                    <a:cxn ang="0">
                      <a:pos x="T0" y="T1"/>
                    </a:cxn>
                    <a:cxn ang="0">
                      <a:pos x="T2" y="T3"/>
                    </a:cxn>
                    <a:cxn ang="0">
                      <a:pos x="T4" y="T5"/>
                    </a:cxn>
                    <a:cxn ang="0">
                      <a:pos x="T6" y="T7"/>
                    </a:cxn>
                    <a:cxn ang="0">
                      <a:pos x="T8" y="T9"/>
                    </a:cxn>
                  </a:cxnLst>
                  <a:rect l="0" t="0" r="r" b="b"/>
                  <a:pathLst>
                    <a:path w="216" h="115">
                      <a:moveTo>
                        <a:pt x="17" y="0"/>
                      </a:moveTo>
                      <a:lnTo>
                        <a:pt x="216" y="60"/>
                      </a:lnTo>
                      <a:lnTo>
                        <a:pt x="199" y="115"/>
                      </a:lnTo>
                      <a:lnTo>
                        <a:pt x="0" y="55"/>
                      </a:lnTo>
                      <a:lnTo>
                        <a:pt x="17" y="0"/>
                      </a:lnTo>
                      <a:close/>
                    </a:path>
                  </a:pathLst>
                </a:custGeom>
                <a:solidFill>
                  <a:schemeClr val="bg2">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5" name="Freeform 61"/>
                <p:cNvSpPr>
                  <a:spLocks/>
                </p:cNvSpPr>
                <p:nvPr/>
              </p:nvSpPr>
              <p:spPr bwMode="auto">
                <a:xfrm>
                  <a:off x="4918075" y="5319713"/>
                  <a:ext cx="379413" cy="1000125"/>
                </a:xfrm>
                <a:custGeom>
                  <a:avLst/>
                  <a:gdLst>
                    <a:gd name="T0" fmla="*/ 186 w 239"/>
                    <a:gd name="T1" fmla="*/ 0 h 630"/>
                    <a:gd name="T2" fmla="*/ 239 w 239"/>
                    <a:gd name="T3" fmla="*/ 16 h 630"/>
                    <a:gd name="T4" fmla="*/ 53 w 239"/>
                    <a:gd name="T5" fmla="*/ 630 h 630"/>
                    <a:gd name="T6" fmla="*/ 0 w 239"/>
                    <a:gd name="T7" fmla="*/ 613 h 630"/>
                    <a:gd name="T8" fmla="*/ 186 w 239"/>
                    <a:gd name="T9" fmla="*/ 0 h 630"/>
                  </a:gdLst>
                  <a:ahLst/>
                  <a:cxnLst>
                    <a:cxn ang="0">
                      <a:pos x="T0" y="T1"/>
                    </a:cxn>
                    <a:cxn ang="0">
                      <a:pos x="T2" y="T3"/>
                    </a:cxn>
                    <a:cxn ang="0">
                      <a:pos x="T4" y="T5"/>
                    </a:cxn>
                    <a:cxn ang="0">
                      <a:pos x="T6" y="T7"/>
                    </a:cxn>
                    <a:cxn ang="0">
                      <a:pos x="T8" y="T9"/>
                    </a:cxn>
                  </a:cxnLst>
                  <a:rect l="0" t="0" r="r" b="b"/>
                  <a:pathLst>
                    <a:path w="239" h="630">
                      <a:moveTo>
                        <a:pt x="186" y="0"/>
                      </a:moveTo>
                      <a:lnTo>
                        <a:pt x="239" y="16"/>
                      </a:lnTo>
                      <a:lnTo>
                        <a:pt x="53" y="630"/>
                      </a:lnTo>
                      <a:lnTo>
                        <a:pt x="0" y="613"/>
                      </a:lnTo>
                      <a:lnTo>
                        <a:pt x="186" y="0"/>
                      </a:lnTo>
                      <a:close/>
                    </a:path>
                  </a:pathLst>
                </a:custGeom>
                <a:solidFill>
                  <a:schemeClr val="bg2">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grpSp>
      <p:grpSp>
        <p:nvGrpSpPr>
          <p:cNvPr id="7" name="Group 6"/>
          <p:cNvGrpSpPr/>
          <p:nvPr/>
        </p:nvGrpSpPr>
        <p:grpSpPr>
          <a:xfrm>
            <a:off x="5676304" y="1854470"/>
            <a:ext cx="3468954" cy="806180"/>
            <a:chOff x="6102387" y="3124507"/>
            <a:chExt cx="1990453" cy="430734"/>
          </a:xfrm>
        </p:grpSpPr>
        <p:sp>
          <p:nvSpPr>
            <p:cNvPr id="165" name="Rectangle 164"/>
            <p:cNvSpPr/>
            <p:nvPr/>
          </p:nvSpPr>
          <p:spPr>
            <a:xfrm>
              <a:off x="6884055" y="3139819"/>
              <a:ext cx="1208785" cy="213775"/>
            </a:xfrm>
            <a:prstGeom prst="rect">
              <a:avLst/>
            </a:prstGeom>
          </p:spPr>
          <p:txBody>
            <a:bodyPr wrap="none">
              <a:spAutoFit/>
            </a:bodyPr>
            <a:lstStyle/>
            <a:p>
              <a:pPr>
                <a:defRPr/>
              </a:pPr>
              <a:r>
                <a:rPr lang="es-MX" sz="2000" dirty="0">
                  <a:solidFill>
                    <a:schemeClr val="tx2"/>
                  </a:solidFill>
                  <a:latin typeface="Arial" pitchFamily="34" charset="0"/>
                  <a:cs typeface="Arial" pitchFamily="34" charset="0"/>
                </a:rPr>
                <a:t>01. Organigrama</a:t>
              </a:r>
              <a:endParaRPr lang="es-MX" sz="2800" dirty="0">
                <a:solidFill>
                  <a:schemeClr val="tx2"/>
                </a:solidFill>
                <a:latin typeface="Arial" pitchFamily="34" charset="0"/>
                <a:cs typeface="Arial" pitchFamily="34" charset="0"/>
              </a:endParaRPr>
            </a:p>
          </p:txBody>
        </p:sp>
        <p:sp>
          <p:nvSpPr>
            <p:cNvPr id="166" name="Freeform 24"/>
            <p:cNvSpPr>
              <a:spLocks noEditPoints="1"/>
            </p:cNvSpPr>
            <p:nvPr/>
          </p:nvSpPr>
          <p:spPr bwMode="auto">
            <a:xfrm>
              <a:off x="6102387" y="3124507"/>
              <a:ext cx="484516" cy="430734"/>
            </a:xfrm>
            <a:custGeom>
              <a:avLst/>
              <a:gdLst>
                <a:gd name="T0" fmla="*/ 2005 w 2296"/>
                <a:gd name="T1" fmla="*/ 1150 h 2045"/>
                <a:gd name="T2" fmla="*/ 2005 w 2296"/>
                <a:gd name="T3" fmla="*/ 791 h 2045"/>
                <a:gd name="T4" fmla="*/ 2293 w 2296"/>
                <a:gd name="T5" fmla="*/ 1081 h 2045"/>
                <a:gd name="T6" fmla="*/ 1739 w 2296"/>
                <a:gd name="T7" fmla="*/ 1534 h 2045"/>
                <a:gd name="T8" fmla="*/ 1779 w 2296"/>
                <a:gd name="T9" fmla="*/ 1453 h 2045"/>
                <a:gd name="T10" fmla="*/ 1869 w 2296"/>
                <a:gd name="T11" fmla="*/ 931 h 2045"/>
                <a:gd name="T12" fmla="*/ 1869 w 2296"/>
                <a:gd name="T13" fmla="*/ 488 h 2045"/>
                <a:gd name="T14" fmla="*/ 1698 w 2296"/>
                <a:gd name="T15" fmla="*/ 448 h 2045"/>
                <a:gd name="T16" fmla="*/ 1565 w 2296"/>
                <a:gd name="T17" fmla="*/ 1012 h 2045"/>
                <a:gd name="T18" fmla="*/ 1936 w 2296"/>
                <a:gd name="T19" fmla="*/ 557 h 2045"/>
                <a:gd name="T20" fmla="*/ 2293 w 2296"/>
                <a:gd name="T21" fmla="*/ 557 h 2045"/>
                <a:gd name="T22" fmla="*/ 2005 w 2296"/>
                <a:gd name="T23" fmla="*/ 269 h 2045"/>
                <a:gd name="T24" fmla="*/ 2296 w 2296"/>
                <a:gd name="T25" fmla="*/ 1384 h 2045"/>
                <a:gd name="T26" fmla="*/ 1936 w 2296"/>
                <a:gd name="T27" fmla="*/ 1384 h 2045"/>
                <a:gd name="T28" fmla="*/ 2224 w 2296"/>
                <a:gd name="T29" fmla="*/ 1672 h 2045"/>
                <a:gd name="T30" fmla="*/ 2296 w 2296"/>
                <a:gd name="T31" fmla="*/ 1384 h 2045"/>
                <a:gd name="T32" fmla="*/ 360 w 2296"/>
                <a:gd name="T33" fmla="*/ 1081 h 2045"/>
                <a:gd name="T34" fmla="*/ 69 w 2296"/>
                <a:gd name="T35" fmla="*/ 791 h 2045"/>
                <a:gd name="T36" fmla="*/ 69 w 2296"/>
                <a:gd name="T37" fmla="*/ 1150 h 2045"/>
                <a:gd name="T38" fmla="*/ 731 w 2296"/>
                <a:gd name="T39" fmla="*/ 1010 h 2045"/>
                <a:gd name="T40" fmla="*/ 598 w 2296"/>
                <a:gd name="T41" fmla="*/ 448 h 2045"/>
                <a:gd name="T42" fmla="*/ 427 w 2296"/>
                <a:gd name="T43" fmla="*/ 488 h 2045"/>
                <a:gd name="T44" fmla="*/ 427 w 2296"/>
                <a:gd name="T45" fmla="*/ 931 h 2045"/>
                <a:gd name="T46" fmla="*/ 517 w 2296"/>
                <a:gd name="T47" fmla="*/ 1455 h 2045"/>
                <a:gd name="T48" fmla="*/ 557 w 2296"/>
                <a:gd name="T49" fmla="*/ 1536 h 2045"/>
                <a:gd name="T50" fmla="*/ 291 w 2296"/>
                <a:gd name="T51" fmla="*/ 1672 h 2045"/>
                <a:gd name="T52" fmla="*/ 291 w 2296"/>
                <a:gd name="T53" fmla="*/ 1314 h 2045"/>
                <a:gd name="T54" fmla="*/ 0 w 2296"/>
                <a:gd name="T55" fmla="*/ 1603 h 2045"/>
                <a:gd name="T56" fmla="*/ 291 w 2296"/>
                <a:gd name="T57" fmla="*/ 629 h 2045"/>
                <a:gd name="T58" fmla="*/ 291 w 2296"/>
                <a:gd name="T59" fmla="*/ 272 h 2045"/>
                <a:gd name="T60" fmla="*/ 0 w 2296"/>
                <a:gd name="T61" fmla="*/ 560 h 2045"/>
                <a:gd name="T62" fmla="*/ 834 w 2296"/>
                <a:gd name="T63" fmla="*/ 1003 h 2045"/>
                <a:gd name="T64" fmla="*/ 858 w 2296"/>
                <a:gd name="T65" fmla="*/ 533 h 2045"/>
                <a:gd name="T66" fmla="*/ 1046 w 2296"/>
                <a:gd name="T67" fmla="*/ 364 h 2045"/>
                <a:gd name="T68" fmla="*/ 1012 w 2296"/>
                <a:gd name="T69" fmla="*/ 200 h 2045"/>
                <a:gd name="T70" fmla="*/ 1165 w 2296"/>
                <a:gd name="T71" fmla="*/ 7 h 2045"/>
                <a:gd name="T72" fmla="*/ 1296 w 2296"/>
                <a:gd name="T73" fmla="*/ 210 h 2045"/>
                <a:gd name="T74" fmla="*/ 1269 w 2296"/>
                <a:gd name="T75" fmla="*/ 310 h 2045"/>
                <a:gd name="T76" fmla="*/ 1255 w 2296"/>
                <a:gd name="T77" fmla="*/ 417 h 2045"/>
                <a:gd name="T78" fmla="*/ 1465 w 2296"/>
                <a:gd name="T79" fmla="*/ 669 h 2045"/>
                <a:gd name="T80" fmla="*/ 1348 w 2296"/>
                <a:gd name="T81" fmla="*/ 1217 h 2045"/>
                <a:gd name="T82" fmla="*/ 1062 w 2296"/>
                <a:gd name="T83" fmla="*/ 2045 h 2045"/>
                <a:gd name="T84" fmla="*/ 881 w 2296"/>
                <a:gd name="T85" fmla="*/ 1138 h 2045"/>
                <a:gd name="T86" fmla="*/ 1148 w 2296"/>
                <a:gd name="T87" fmla="*/ 886 h 2045"/>
                <a:gd name="T88" fmla="*/ 1148 w 2296"/>
                <a:gd name="T89" fmla="*/ 462 h 2045"/>
                <a:gd name="T90" fmla="*/ 1131 w 2296"/>
                <a:gd name="T91" fmla="*/ 557 h 2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96" h="2045">
                  <a:moveTo>
                    <a:pt x="2296" y="1081"/>
                  </a:moveTo>
                  <a:cubicBezTo>
                    <a:pt x="2296" y="1119"/>
                    <a:pt x="2265" y="1150"/>
                    <a:pt x="2227" y="1150"/>
                  </a:cubicBezTo>
                  <a:cubicBezTo>
                    <a:pt x="2005" y="1150"/>
                    <a:pt x="2005" y="1150"/>
                    <a:pt x="2005" y="1150"/>
                  </a:cubicBezTo>
                  <a:cubicBezTo>
                    <a:pt x="1967" y="1150"/>
                    <a:pt x="1936" y="1119"/>
                    <a:pt x="1936" y="1081"/>
                  </a:cubicBezTo>
                  <a:cubicBezTo>
                    <a:pt x="1936" y="860"/>
                    <a:pt x="1936" y="860"/>
                    <a:pt x="1936" y="860"/>
                  </a:cubicBezTo>
                  <a:cubicBezTo>
                    <a:pt x="1936" y="822"/>
                    <a:pt x="1967" y="791"/>
                    <a:pt x="2005" y="791"/>
                  </a:cubicBezTo>
                  <a:cubicBezTo>
                    <a:pt x="2224" y="791"/>
                    <a:pt x="2224" y="791"/>
                    <a:pt x="2224" y="791"/>
                  </a:cubicBezTo>
                  <a:cubicBezTo>
                    <a:pt x="2262" y="791"/>
                    <a:pt x="2293" y="822"/>
                    <a:pt x="2293" y="860"/>
                  </a:cubicBezTo>
                  <a:cubicBezTo>
                    <a:pt x="2293" y="1081"/>
                    <a:pt x="2293" y="1081"/>
                    <a:pt x="2293" y="1081"/>
                  </a:cubicBezTo>
                  <a:lnTo>
                    <a:pt x="2296" y="1081"/>
                  </a:lnTo>
                  <a:close/>
                  <a:moveTo>
                    <a:pt x="1698" y="1493"/>
                  </a:moveTo>
                  <a:cubicBezTo>
                    <a:pt x="1698" y="1514"/>
                    <a:pt x="1717" y="1534"/>
                    <a:pt x="1739" y="1534"/>
                  </a:cubicBezTo>
                  <a:cubicBezTo>
                    <a:pt x="1869" y="1534"/>
                    <a:pt x="1869" y="1534"/>
                    <a:pt x="1869" y="1534"/>
                  </a:cubicBezTo>
                  <a:cubicBezTo>
                    <a:pt x="1869" y="1453"/>
                    <a:pt x="1869" y="1453"/>
                    <a:pt x="1869" y="1453"/>
                  </a:cubicBezTo>
                  <a:cubicBezTo>
                    <a:pt x="1779" y="1453"/>
                    <a:pt x="1779" y="1453"/>
                    <a:pt x="1779" y="1453"/>
                  </a:cubicBezTo>
                  <a:cubicBezTo>
                    <a:pt x="1779" y="1010"/>
                    <a:pt x="1779" y="1010"/>
                    <a:pt x="1779" y="1010"/>
                  </a:cubicBezTo>
                  <a:cubicBezTo>
                    <a:pt x="1869" y="1010"/>
                    <a:pt x="1869" y="1010"/>
                    <a:pt x="1869" y="1010"/>
                  </a:cubicBezTo>
                  <a:cubicBezTo>
                    <a:pt x="1869" y="931"/>
                    <a:pt x="1869" y="931"/>
                    <a:pt x="1869" y="931"/>
                  </a:cubicBezTo>
                  <a:cubicBezTo>
                    <a:pt x="1779" y="931"/>
                    <a:pt x="1779" y="931"/>
                    <a:pt x="1779" y="931"/>
                  </a:cubicBezTo>
                  <a:cubicBezTo>
                    <a:pt x="1779" y="488"/>
                    <a:pt x="1779" y="488"/>
                    <a:pt x="1779" y="488"/>
                  </a:cubicBezTo>
                  <a:cubicBezTo>
                    <a:pt x="1869" y="488"/>
                    <a:pt x="1869" y="488"/>
                    <a:pt x="1869" y="488"/>
                  </a:cubicBezTo>
                  <a:cubicBezTo>
                    <a:pt x="1869" y="407"/>
                    <a:pt x="1869" y="407"/>
                    <a:pt x="1869" y="407"/>
                  </a:cubicBezTo>
                  <a:cubicBezTo>
                    <a:pt x="1739" y="407"/>
                    <a:pt x="1739" y="407"/>
                    <a:pt x="1739" y="407"/>
                  </a:cubicBezTo>
                  <a:cubicBezTo>
                    <a:pt x="1717" y="407"/>
                    <a:pt x="1698" y="426"/>
                    <a:pt x="1698" y="448"/>
                  </a:cubicBezTo>
                  <a:cubicBezTo>
                    <a:pt x="1698" y="931"/>
                    <a:pt x="1698" y="931"/>
                    <a:pt x="1698" y="931"/>
                  </a:cubicBezTo>
                  <a:cubicBezTo>
                    <a:pt x="1565" y="931"/>
                    <a:pt x="1565" y="931"/>
                    <a:pt x="1565" y="931"/>
                  </a:cubicBezTo>
                  <a:cubicBezTo>
                    <a:pt x="1565" y="1012"/>
                    <a:pt x="1565" y="1012"/>
                    <a:pt x="1565" y="1012"/>
                  </a:cubicBezTo>
                  <a:cubicBezTo>
                    <a:pt x="1698" y="1012"/>
                    <a:pt x="1698" y="1012"/>
                    <a:pt x="1698" y="1012"/>
                  </a:cubicBezTo>
                  <a:lnTo>
                    <a:pt x="1698" y="1493"/>
                  </a:lnTo>
                  <a:close/>
                  <a:moveTo>
                    <a:pt x="1936" y="557"/>
                  </a:moveTo>
                  <a:cubicBezTo>
                    <a:pt x="1936" y="595"/>
                    <a:pt x="1967" y="626"/>
                    <a:pt x="2005" y="626"/>
                  </a:cubicBezTo>
                  <a:cubicBezTo>
                    <a:pt x="2224" y="626"/>
                    <a:pt x="2224" y="626"/>
                    <a:pt x="2224" y="626"/>
                  </a:cubicBezTo>
                  <a:cubicBezTo>
                    <a:pt x="2262" y="626"/>
                    <a:pt x="2293" y="595"/>
                    <a:pt x="2293" y="557"/>
                  </a:cubicBezTo>
                  <a:cubicBezTo>
                    <a:pt x="2293" y="338"/>
                    <a:pt x="2293" y="338"/>
                    <a:pt x="2293" y="338"/>
                  </a:cubicBezTo>
                  <a:cubicBezTo>
                    <a:pt x="2293" y="300"/>
                    <a:pt x="2262" y="269"/>
                    <a:pt x="2224" y="269"/>
                  </a:cubicBezTo>
                  <a:cubicBezTo>
                    <a:pt x="2005" y="269"/>
                    <a:pt x="2005" y="269"/>
                    <a:pt x="2005" y="269"/>
                  </a:cubicBezTo>
                  <a:cubicBezTo>
                    <a:pt x="1967" y="269"/>
                    <a:pt x="1936" y="300"/>
                    <a:pt x="1936" y="338"/>
                  </a:cubicBezTo>
                  <a:lnTo>
                    <a:pt x="1936" y="557"/>
                  </a:lnTo>
                  <a:close/>
                  <a:moveTo>
                    <a:pt x="2296" y="1384"/>
                  </a:moveTo>
                  <a:cubicBezTo>
                    <a:pt x="2296" y="1345"/>
                    <a:pt x="2265" y="1314"/>
                    <a:pt x="2227" y="1314"/>
                  </a:cubicBezTo>
                  <a:cubicBezTo>
                    <a:pt x="2005" y="1314"/>
                    <a:pt x="2005" y="1314"/>
                    <a:pt x="2005" y="1314"/>
                  </a:cubicBezTo>
                  <a:cubicBezTo>
                    <a:pt x="1967" y="1314"/>
                    <a:pt x="1936" y="1345"/>
                    <a:pt x="1936" y="1384"/>
                  </a:cubicBezTo>
                  <a:cubicBezTo>
                    <a:pt x="1936" y="1603"/>
                    <a:pt x="1936" y="1603"/>
                    <a:pt x="1936" y="1603"/>
                  </a:cubicBezTo>
                  <a:cubicBezTo>
                    <a:pt x="1936" y="1641"/>
                    <a:pt x="1967" y="1672"/>
                    <a:pt x="2005" y="1672"/>
                  </a:cubicBezTo>
                  <a:cubicBezTo>
                    <a:pt x="2224" y="1672"/>
                    <a:pt x="2224" y="1672"/>
                    <a:pt x="2224" y="1672"/>
                  </a:cubicBezTo>
                  <a:cubicBezTo>
                    <a:pt x="2262" y="1672"/>
                    <a:pt x="2293" y="1641"/>
                    <a:pt x="2293" y="1603"/>
                  </a:cubicBezTo>
                  <a:cubicBezTo>
                    <a:pt x="2293" y="1384"/>
                    <a:pt x="2293" y="1384"/>
                    <a:pt x="2293" y="1384"/>
                  </a:cubicBezTo>
                  <a:lnTo>
                    <a:pt x="2296" y="1384"/>
                  </a:lnTo>
                  <a:close/>
                  <a:moveTo>
                    <a:pt x="69" y="1150"/>
                  </a:moveTo>
                  <a:cubicBezTo>
                    <a:pt x="291" y="1150"/>
                    <a:pt x="291" y="1150"/>
                    <a:pt x="291" y="1150"/>
                  </a:cubicBezTo>
                  <a:cubicBezTo>
                    <a:pt x="329" y="1150"/>
                    <a:pt x="360" y="1119"/>
                    <a:pt x="360" y="1081"/>
                  </a:cubicBezTo>
                  <a:cubicBezTo>
                    <a:pt x="360" y="860"/>
                    <a:pt x="360" y="860"/>
                    <a:pt x="360" y="860"/>
                  </a:cubicBezTo>
                  <a:cubicBezTo>
                    <a:pt x="360" y="822"/>
                    <a:pt x="329" y="791"/>
                    <a:pt x="291" y="791"/>
                  </a:cubicBezTo>
                  <a:cubicBezTo>
                    <a:pt x="69" y="791"/>
                    <a:pt x="69" y="791"/>
                    <a:pt x="69" y="791"/>
                  </a:cubicBezTo>
                  <a:cubicBezTo>
                    <a:pt x="31" y="791"/>
                    <a:pt x="0" y="822"/>
                    <a:pt x="0" y="860"/>
                  </a:cubicBezTo>
                  <a:cubicBezTo>
                    <a:pt x="0" y="1079"/>
                    <a:pt x="0" y="1079"/>
                    <a:pt x="0" y="1079"/>
                  </a:cubicBezTo>
                  <a:cubicBezTo>
                    <a:pt x="0" y="1119"/>
                    <a:pt x="31" y="1150"/>
                    <a:pt x="69" y="1150"/>
                  </a:cubicBezTo>
                  <a:close/>
                  <a:moveTo>
                    <a:pt x="598" y="1493"/>
                  </a:moveTo>
                  <a:cubicBezTo>
                    <a:pt x="598" y="1010"/>
                    <a:pt x="598" y="1010"/>
                    <a:pt x="598" y="1010"/>
                  </a:cubicBezTo>
                  <a:cubicBezTo>
                    <a:pt x="731" y="1010"/>
                    <a:pt x="731" y="1010"/>
                    <a:pt x="731" y="1010"/>
                  </a:cubicBezTo>
                  <a:cubicBezTo>
                    <a:pt x="731" y="931"/>
                    <a:pt x="731" y="931"/>
                    <a:pt x="731" y="931"/>
                  </a:cubicBezTo>
                  <a:cubicBezTo>
                    <a:pt x="598" y="931"/>
                    <a:pt x="598" y="931"/>
                    <a:pt x="598" y="931"/>
                  </a:cubicBezTo>
                  <a:cubicBezTo>
                    <a:pt x="598" y="448"/>
                    <a:pt x="598" y="448"/>
                    <a:pt x="598" y="448"/>
                  </a:cubicBezTo>
                  <a:cubicBezTo>
                    <a:pt x="598" y="426"/>
                    <a:pt x="579" y="407"/>
                    <a:pt x="557" y="407"/>
                  </a:cubicBezTo>
                  <a:cubicBezTo>
                    <a:pt x="427" y="407"/>
                    <a:pt x="427" y="407"/>
                    <a:pt x="427" y="407"/>
                  </a:cubicBezTo>
                  <a:cubicBezTo>
                    <a:pt x="427" y="488"/>
                    <a:pt x="427" y="488"/>
                    <a:pt x="427" y="488"/>
                  </a:cubicBezTo>
                  <a:cubicBezTo>
                    <a:pt x="517" y="488"/>
                    <a:pt x="517" y="488"/>
                    <a:pt x="517" y="488"/>
                  </a:cubicBezTo>
                  <a:cubicBezTo>
                    <a:pt x="517" y="931"/>
                    <a:pt x="517" y="931"/>
                    <a:pt x="517" y="931"/>
                  </a:cubicBezTo>
                  <a:cubicBezTo>
                    <a:pt x="427" y="931"/>
                    <a:pt x="427" y="931"/>
                    <a:pt x="427" y="931"/>
                  </a:cubicBezTo>
                  <a:cubicBezTo>
                    <a:pt x="427" y="1012"/>
                    <a:pt x="427" y="1012"/>
                    <a:pt x="427" y="1012"/>
                  </a:cubicBezTo>
                  <a:cubicBezTo>
                    <a:pt x="517" y="1012"/>
                    <a:pt x="517" y="1012"/>
                    <a:pt x="517" y="1012"/>
                  </a:cubicBezTo>
                  <a:cubicBezTo>
                    <a:pt x="517" y="1455"/>
                    <a:pt x="517" y="1455"/>
                    <a:pt x="517" y="1455"/>
                  </a:cubicBezTo>
                  <a:cubicBezTo>
                    <a:pt x="427" y="1455"/>
                    <a:pt x="427" y="1455"/>
                    <a:pt x="427" y="1455"/>
                  </a:cubicBezTo>
                  <a:cubicBezTo>
                    <a:pt x="427" y="1536"/>
                    <a:pt x="427" y="1536"/>
                    <a:pt x="427" y="1536"/>
                  </a:cubicBezTo>
                  <a:cubicBezTo>
                    <a:pt x="557" y="1536"/>
                    <a:pt x="557" y="1536"/>
                    <a:pt x="557" y="1536"/>
                  </a:cubicBezTo>
                  <a:cubicBezTo>
                    <a:pt x="579" y="1534"/>
                    <a:pt x="598" y="1514"/>
                    <a:pt x="598" y="1493"/>
                  </a:cubicBezTo>
                  <a:close/>
                  <a:moveTo>
                    <a:pt x="69" y="1672"/>
                  </a:moveTo>
                  <a:cubicBezTo>
                    <a:pt x="291" y="1672"/>
                    <a:pt x="291" y="1672"/>
                    <a:pt x="291" y="1672"/>
                  </a:cubicBezTo>
                  <a:cubicBezTo>
                    <a:pt x="329" y="1672"/>
                    <a:pt x="360" y="1641"/>
                    <a:pt x="360" y="1603"/>
                  </a:cubicBezTo>
                  <a:cubicBezTo>
                    <a:pt x="360" y="1384"/>
                    <a:pt x="360" y="1384"/>
                    <a:pt x="360" y="1384"/>
                  </a:cubicBezTo>
                  <a:cubicBezTo>
                    <a:pt x="360" y="1345"/>
                    <a:pt x="329" y="1314"/>
                    <a:pt x="291" y="1314"/>
                  </a:cubicBezTo>
                  <a:cubicBezTo>
                    <a:pt x="69" y="1314"/>
                    <a:pt x="69" y="1314"/>
                    <a:pt x="69" y="1314"/>
                  </a:cubicBezTo>
                  <a:cubicBezTo>
                    <a:pt x="31" y="1314"/>
                    <a:pt x="0" y="1345"/>
                    <a:pt x="0" y="1384"/>
                  </a:cubicBezTo>
                  <a:cubicBezTo>
                    <a:pt x="0" y="1603"/>
                    <a:pt x="0" y="1603"/>
                    <a:pt x="0" y="1603"/>
                  </a:cubicBezTo>
                  <a:cubicBezTo>
                    <a:pt x="0" y="1641"/>
                    <a:pt x="31" y="1672"/>
                    <a:pt x="69" y="1672"/>
                  </a:cubicBezTo>
                  <a:close/>
                  <a:moveTo>
                    <a:pt x="69" y="629"/>
                  </a:moveTo>
                  <a:cubicBezTo>
                    <a:pt x="291" y="629"/>
                    <a:pt x="291" y="629"/>
                    <a:pt x="291" y="629"/>
                  </a:cubicBezTo>
                  <a:cubicBezTo>
                    <a:pt x="329" y="629"/>
                    <a:pt x="360" y="598"/>
                    <a:pt x="360" y="560"/>
                  </a:cubicBezTo>
                  <a:cubicBezTo>
                    <a:pt x="360" y="341"/>
                    <a:pt x="360" y="341"/>
                    <a:pt x="360" y="341"/>
                  </a:cubicBezTo>
                  <a:cubicBezTo>
                    <a:pt x="360" y="302"/>
                    <a:pt x="329" y="272"/>
                    <a:pt x="291" y="272"/>
                  </a:cubicBezTo>
                  <a:cubicBezTo>
                    <a:pt x="69" y="272"/>
                    <a:pt x="69" y="272"/>
                    <a:pt x="69" y="272"/>
                  </a:cubicBezTo>
                  <a:cubicBezTo>
                    <a:pt x="31" y="272"/>
                    <a:pt x="0" y="302"/>
                    <a:pt x="0" y="341"/>
                  </a:cubicBezTo>
                  <a:cubicBezTo>
                    <a:pt x="0" y="560"/>
                    <a:pt x="0" y="560"/>
                    <a:pt x="0" y="560"/>
                  </a:cubicBezTo>
                  <a:cubicBezTo>
                    <a:pt x="0" y="598"/>
                    <a:pt x="31" y="629"/>
                    <a:pt x="69" y="629"/>
                  </a:cubicBezTo>
                  <a:close/>
                  <a:moveTo>
                    <a:pt x="881" y="1138"/>
                  </a:moveTo>
                  <a:cubicBezTo>
                    <a:pt x="850" y="1100"/>
                    <a:pt x="834" y="1053"/>
                    <a:pt x="834" y="1003"/>
                  </a:cubicBezTo>
                  <a:cubicBezTo>
                    <a:pt x="834" y="669"/>
                    <a:pt x="834" y="669"/>
                    <a:pt x="834" y="669"/>
                  </a:cubicBezTo>
                  <a:cubicBezTo>
                    <a:pt x="834" y="581"/>
                    <a:pt x="834" y="581"/>
                    <a:pt x="834" y="581"/>
                  </a:cubicBezTo>
                  <a:cubicBezTo>
                    <a:pt x="834" y="562"/>
                    <a:pt x="843" y="545"/>
                    <a:pt x="858" y="533"/>
                  </a:cubicBezTo>
                  <a:cubicBezTo>
                    <a:pt x="938" y="467"/>
                    <a:pt x="1024" y="424"/>
                    <a:pt x="1043" y="414"/>
                  </a:cubicBezTo>
                  <a:cubicBezTo>
                    <a:pt x="1046" y="414"/>
                    <a:pt x="1046" y="412"/>
                    <a:pt x="1046" y="410"/>
                  </a:cubicBezTo>
                  <a:cubicBezTo>
                    <a:pt x="1046" y="364"/>
                    <a:pt x="1046" y="364"/>
                    <a:pt x="1046" y="364"/>
                  </a:cubicBezTo>
                  <a:cubicBezTo>
                    <a:pt x="1034" y="343"/>
                    <a:pt x="1027" y="322"/>
                    <a:pt x="1024" y="300"/>
                  </a:cubicBezTo>
                  <a:cubicBezTo>
                    <a:pt x="1017" y="300"/>
                    <a:pt x="1008" y="291"/>
                    <a:pt x="998" y="255"/>
                  </a:cubicBezTo>
                  <a:cubicBezTo>
                    <a:pt x="984" y="207"/>
                    <a:pt x="998" y="200"/>
                    <a:pt x="1012" y="200"/>
                  </a:cubicBezTo>
                  <a:cubicBezTo>
                    <a:pt x="1012" y="200"/>
                    <a:pt x="979" y="86"/>
                    <a:pt x="1060" y="36"/>
                  </a:cubicBezTo>
                  <a:cubicBezTo>
                    <a:pt x="1060" y="36"/>
                    <a:pt x="1046" y="24"/>
                    <a:pt x="1046" y="7"/>
                  </a:cubicBezTo>
                  <a:cubicBezTo>
                    <a:pt x="1046" y="7"/>
                    <a:pt x="1124" y="17"/>
                    <a:pt x="1165" y="7"/>
                  </a:cubicBezTo>
                  <a:cubicBezTo>
                    <a:pt x="1203" y="0"/>
                    <a:pt x="1246" y="29"/>
                    <a:pt x="1250" y="60"/>
                  </a:cubicBezTo>
                  <a:cubicBezTo>
                    <a:pt x="1250" y="60"/>
                    <a:pt x="1334" y="52"/>
                    <a:pt x="1298" y="200"/>
                  </a:cubicBezTo>
                  <a:cubicBezTo>
                    <a:pt x="1298" y="200"/>
                    <a:pt x="1298" y="202"/>
                    <a:pt x="1296" y="210"/>
                  </a:cubicBezTo>
                  <a:cubicBezTo>
                    <a:pt x="1298" y="210"/>
                    <a:pt x="1298" y="210"/>
                    <a:pt x="1298" y="210"/>
                  </a:cubicBezTo>
                  <a:cubicBezTo>
                    <a:pt x="1308" y="212"/>
                    <a:pt x="1315" y="226"/>
                    <a:pt x="1303" y="264"/>
                  </a:cubicBezTo>
                  <a:cubicBezTo>
                    <a:pt x="1288" y="312"/>
                    <a:pt x="1277" y="314"/>
                    <a:pt x="1269" y="310"/>
                  </a:cubicBezTo>
                  <a:cubicBezTo>
                    <a:pt x="1267" y="326"/>
                    <a:pt x="1262" y="343"/>
                    <a:pt x="1253" y="360"/>
                  </a:cubicBezTo>
                  <a:cubicBezTo>
                    <a:pt x="1253" y="381"/>
                    <a:pt x="1253" y="403"/>
                    <a:pt x="1253" y="412"/>
                  </a:cubicBezTo>
                  <a:cubicBezTo>
                    <a:pt x="1253" y="414"/>
                    <a:pt x="1255" y="417"/>
                    <a:pt x="1255" y="417"/>
                  </a:cubicBezTo>
                  <a:cubicBezTo>
                    <a:pt x="1272" y="426"/>
                    <a:pt x="1360" y="469"/>
                    <a:pt x="1441" y="536"/>
                  </a:cubicBezTo>
                  <a:cubicBezTo>
                    <a:pt x="1455" y="548"/>
                    <a:pt x="1465" y="567"/>
                    <a:pt x="1465" y="583"/>
                  </a:cubicBezTo>
                  <a:cubicBezTo>
                    <a:pt x="1465" y="669"/>
                    <a:pt x="1465" y="669"/>
                    <a:pt x="1465" y="669"/>
                  </a:cubicBezTo>
                  <a:cubicBezTo>
                    <a:pt x="1465" y="1003"/>
                    <a:pt x="1465" y="1003"/>
                    <a:pt x="1465" y="1003"/>
                  </a:cubicBezTo>
                  <a:cubicBezTo>
                    <a:pt x="1465" y="1053"/>
                    <a:pt x="1448" y="1100"/>
                    <a:pt x="1415" y="1138"/>
                  </a:cubicBezTo>
                  <a:cubicBezTo>
                    <a:pt x="1348" y="1217"/>
                    <a:pt x="1348" y="1217"/>
                    <a:pt x="1348" y="1217"/>
                  </a:cubicBezTo>
                  <a:cubicBezTo>
                    <a:pt x="1288" y="1998"/>
                    <a:pt x="1288" y="1998"/>
                    <a:pt x="1288" y="1998"/>
                  </a:cubicBezTo>
                  <a:cubicBezTo>
                    <a:pt x="1286" y="2024"/>
                    <a:pt x="1265" y="2045"/>
                    <a:pt x="1236" y="2045"/>
                  </a:cubicBezTo>
                  <a:cubicBezTo>
                    <a:pt x="1062" y="2045"/>
                    <a:pt x="1062" y="2045"/>
                    <a:pt x="1062" y="2045"/>
                  </a:cubicBezTo>
                  <a:cubicBezTo>
                    <a:pt x="1034" y="2045"/>
                    <a:pt x="1012" y="2024"/>
                    <a:pt x="1010" y="1998"/>
                  </a:cubicBezTo>
                  <a:cubicBezTo>
                    <a:pt x="948" y="1217"/>
                    <a:pt x="948" y="1217"/>
                    <a:pt x="948" y="1217"/>
                  </a:cubicBezTo>
                  <a:lnTo>
                    <a:pt x="881" y="1138"/>
                  </a:lnTo>
                  <a:close/>
                  <a:moveTo>
                    <a:pt x="1131" y="557"/>
                  </a:moveTo>
                  <a:cubicBezTo>
                    <a:pt x="1098" y="831"/>
                    <a:pt x="1098" y="831"/>
                    <a:pt x="1098" y="831"/>
                  </a:cubicBezTo>
                  <a:cubicBezTo>
                    <a:pt x="1148" y="886"/>
                    <a:pt x="1148" y="886"/>
                    <a:pt x="1148" y="886"/>
                  </a:cubicBezTo>
                  <a:cubicBezTo>
                    <a:pt x="1198" y="831"/>
                    <a:pt x="1198" y="831"/>
                    <a:pt x="1198" y="831"/>
                  </a:cubicBezTo>
                  <a:cubicBezTo>
                    <a:pt x="1165" y="557"/>
                    <a:pt x="1165" y="557"/>
                    <a:pt x="1165" y="557"/>
                  </a:cubicBezTo>
                  <a:cubicBezTo>
                    <a:pt x="1229" y="467"/>
                    <a:pt x="1160" y="462"/>
                    <a:pt x="1148" y="462"/>
                  </a:cubicBezTo>
                  <a:cubicBezTo>
                    <a:pt x="1148" y="462"/>
                    <a:pt x="1148" y="462"/>
                    <a:pt x="1148" y="462"/>
                  </a:cubicBezTo>
                  <a:cubicBezTo>
                    <a:pt x="1148" y="462"/>
                    <a:pt x="1148" y="462"/>
                    <a:pt x="1148" y="462"/>
                  </a:cubicBezTo>
                  <a:cubicBezTo>
                    <a:pt x="1136" y="464"/>
                    <a:pt x="1065" y="467"/>
                    <a:pt x="1131" y="557"/>
                  </a:cubicBezTo>
                  <a:close/>
                </a:path>
              </a:pathLst>
            </a:custGeom>
            <a:solidFill>
              <a:srgbClr val="17A086"/>
            </a:solidFill>
            <a:ln>
              <a:noFill/>
            </a:ln>
          </p:spPr>
          <p:txBody>
            <a:bodyPr vert="horz" wrap="square" lIns="91440" tIns="45720" rIns="91440" bIns="45720" numCol="1" anchor="t" anchorCtr="0" compatLnSpc="1">
              <a:prstTxWarp prst="textNoShape">
                <a:avLst/>
              </a:prstTxWarp>
            </a:bodyPr>
            <a:lstStyle/>
            <a:p>
              <a:endParaRPr lang="en-IN" dirty="0">
                <a:solidFill>
                  <a:prstClr val="black"/>
                </a:solidFill>
              </a:endParaRPr>
            </a:p>
          </p:txBody>
        </p:sp>
      </p:grpSp>
      <p:grpSp>
        <p:nvGrpSpPr>
          <p:cNvPr id="8" name="Group 7"/>
          <p:cNvGrpSpPr/>
          <p:nvPr/>
        </p:nvGrpSpPr>
        <p:grpSpPr>
          <a:xfrm>
            <a:off x="5698497" y="2972740"/>
            <a:ext cx="4311776" cy="852095"/>
            <a:chOff x="6068943" y="3712140"/>
            <a:chExt cx="2365451" cy="487661"/>
          </a:xfrm>
        </p:grpSpPr>
        <p:sp>
          <p:nvSpPr>
            <p:cNvPr id="167" name="Rectangle 166"/>
            <p:cNvSpPr/>
            <p:nvPr/>
          </p:nvSpPr>
          <p:spPr>
            <a:xfrm>
              <a:off x="6822743" y="3724214"/>
              <a:ext cx="1611651" cy="475587"/>
            </a:xfrm>
            <a:prstGeom prst="rect">
              <a:avLst/>
            </a:prstGeom>
          </p:spPr>
          <p:txBody>
            <a:bodyPr wrap="square">
              <a:spAutoFit/>
            </a:bodyPr>
            <a:lstStyle/>
            <a:p>
              <a:pPr>
                <a:defRPr/>
              </a:pPr>
              <a:r>
                <a:rPr lang="en-US" sz="2000" dirty="0">
                  <a:solidFill>
                    <a:schemeClr val="tx2"/>
                  </a:solidFill>
                  <a:latin typeface="Arial" pitchFamily="34" charset="0"/>
                  <a:cs typeface="Arial" pitchFamily="34" charset="0"/>
                </a:rPr>
                <a:t>02. Servicios</a:t>
              </a:r>
            </a:p>
            <a:p>
              <a:pPr>
                <a:defRPr/>
              </a:pPr>
              <a:endParaRPr lang="en-US" sz="2800" dirty="0">
                <a:solidFill>
                  <a:schemeClr val="tx2"/>
                </a:solidFill>
                <a:latin typeface="Arial" pitchFamily="34" charset="0"/>
                <a:cs typeface="Arial" pitchFamily="34" charset="0"/>
              </a:endParaRPr>
            </a:p>
          </p:txBody>
        </p:sp>
        <p:sp>
          <p:nvSpPr>
            <p:cNvPr id="168" name="Freeform 28"/>
            <p:cNvSpPr>
              <a:spLocks noEditPoints="1"/>
            </p:cNvSpPr>
            <p:nvPr/>
          </p:nvSpPr>
          <p:spPr bwMode="auto">
            <a:xfrm>
              <a:off x="6068943" y="3712140"/>
              <a:ext cx="551404" cy="424258"/>
            </a:xfrm>
            <a:custGeom>
              <a:avLst/>
              <a:gdLst>
                <a:gd name="T0" fmla="*/ 1378 w 2205"/>
                <a:gd name="T1" fmla="*/ 683 h 1700"/>
                <a:gd name="T2" fmla="*/ 2205 w 2205"/>
                <a:gd name="T3" fmla="*/ 683 h 1700"/>
                <a:gd name="T4" fmla="*/ 1750 w 2205"/>
                <a:gd name="T5" fmla="*/ 426 h 1700"/>
                <a:gd name="T6" fmla="*/ 1850 w 2205"/>
                <a:gd name="T7" fmla="*/ 443 h 1700"/>
                <a:gd name="T8" fmla="*/ 1841 w 2205"/>
                <a:gd name="T9" fmla="*/ 780 h 1700"/>
                <a:gd name="T10" fmla="*/ 1756 w 2205"/>
                <a:gd name="T11" fmla="*/ 795 h 1700"/>
                <a:gd name="T12" fmla="*/ 1732 w 2205"/>
                <a:gd name="T13" fmla="*/ 443 h 1700"/>
                <a:gd name="T14" fmla="*/ 1750 w 2205"/>
                <a:gd name="T15" fmla="*/ 426 h 1700"/>
                <a:gd name="T16" fmla="*/ 1824 w 2205"/>
                <a:gd name="T17" fmla="*/ 940 h 1700"/>
                <a:gd name="T18" fmla="*/ 1758 w 2205"/>
                <a:gd name="T19" fmla="*/ 940 h 1700"/>
                <a:gd name="T20" fmla="*/ 1732 w 2205"/>
                <a:gd name="T21" fmla="*/ 915 h 1700"/>
                <a:gd name="T22" fmla="*/ 1758 w 2205"/>
                <a:gd name="T23" fmla="*/ 846 h 1700"/>
                <a:gd name="T24" fmla="*/ 1824 w 2205"/>
                <a:gd name="T25" fmla="*/ 846 h 1700"/>
                <a:gd name="T26" fmla="*/ 1850 w 2205"/>
                <a:gd name="T27" fmla="*/ 872 h 1700"/>
                <a:gd name="T28" fmla="*/ 1877 w 2205"/>
                <a:gd name="T29" fmla="*/ 1261 h 1700"/>
                <a:gd name="T30" fmla="*/ 1244 w 2205"/>
                <a:gd name="T31" fmla="*/ 904 h 1700"/>
                <a:gd name="T32" fmla="*/ 1173 w 2205"/>
                <a:gd name="T33" fmla="*/ 803 h 1700"/>
                <a:gd name="T34" fmla="*/ 915 w 2205"/>
                <a:gd name="T35" fmla="*/ 625 h 1700"/>
                <a:gd name="T36" fmla="*/ 751 w 2205"/>
                <a:gd name="T37" fmla="*/ 802 h 1700"/>
                <a:gd name="T38" fmla="*/ 734 w 2205"/>
                <a:gd name="T39" fmla="*/ 673 h 1700"/>
                <a:gd name="T40" fmla="*/ 877 w 2205"/>
                <a:gd name="T41" fmla="*/ 523 h 1700"/>
                <a:gd name="T42" fmla="*/ 943 w 2205"/>
                <a:gd name="T43" fmla="*/ 381 h 1700"/>
                <a:gd name="T44" fmla="*/ 932 w 2205"/>
                <a:gd name="T45" fmla="*/ 271 h 1700"/>
                <a:gd name="T46" fmla="*/ 816 w 2205"/>
                <a:gd name="T47" fmla="*/ 28 h 1700"/>
                <a:gd name="T48" fmla="*/ 658 w 2205"/>
                <a:gd name="T49" fmla="*/ 13 h 1700"/>
                <a:gd name="T50" fmla="*/ 609 w 2205"/>
                <a:gd name="T51" fmla="*/ 38 h 1700"/>
                <a:gd name="T52" fmla="*/ 502 w 2205"/>
                <a:gd name="T53" fmla="*/ 177 h 1700"/>
                <a:gd name="T54" fmla="*/ 502 w 2205"/>
                <a:gd name="T55" fmla="*/ 272 h 1700"/>
                <a:gd name="T56" fmla="*/ 491 w 2205"/>
                <a:gd name="T57" fmla="*/ 382 h 1700"/>
                <a:gd name="T58" fmla="*/ 557 w 2205"/>
                <a:gd name="T59" fmla="*/ 524 h 1700"/>
                <a:gd name="T60" fmla="*/ 700 w 2205"/>
                <a:gd name="T61" fmla="*/ 673 h 1700"/>
                <a:gd name="T62" fmla="*/ 683 w 2205"/>
                <a:gd name="T63" fmla="*/ 801 h 1700"/>
                <a:gd name="T64" fmla="*/ 520 w 2205"/>
                <a:gd name="T65" fmla="*/ 626 h 1700"/>
                <a:gd name="T66" fmla="*/ 185 w 2205"/>
                <a:gd name="T67" fmla="*/ 921 h 1700"/>
                <a:gd name="T68" fmla="*/ 16 w 2205"/>
                <a:gd name="T69" fmla="*/ 1283 h 1700"/>
                <a:gd name="T70" fmla="*/ 229 w 2205"/>
                <a:gd name="T71" fmla="*/ 1700 h 1700"/>
                <a:gd name="T72" fmla="*/ 1090 w 2205"/>
                <a:gd name="T73" fmla="*/ 1162 h 1700"/>
                <a:gd name="T74" fmla="*/ 1362 w 2205"/>
                <a:gd name="T75" fmla="*/ 1426 h 1700"/>
                <a:gd name="T76" fmla="*/ 1936 w 2205"/>
                <a:gd name="T77" fmla="*/ 1320 h 1700"/>
                <a:gd name="T78" fmla="*/ 239 w 2205"/>
                <a:gd name="T79" fmla="*/ 1358 h 1700"/>
                <a:gd name="T80" fmla="*/ 362 w 2205"/>
                <a:gd name="T81" fmla="*/ 1137 h 1700"/>
                <a:gd name="T82" fmla="*/ 239 w 2205"/>
                <a:gd name="T83" fmla="*/ 1358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05" h="1700">
                  <a:moveTo>
                    <a:pt x="1791" y="269"/>
                  </a:moveTo>
                  <a:cubicBezTo>
                    <a:pt x="1563" y="269"/>
                    <a:pt x="1378" y="455"/>
                    <a:pt x="1378" y="683"/>
                  </a:cubicBezTo>
                  <a:cubicBezTo>
                    <a:pt x="1378" y="911"/>
                    <a:pt x="1563" y="1097"/>
                    <a:pt x="1791" y="1097"/>
                  </a:cubicBezTo>
                  <a:cubicBezTo>
                    <a:pt x="2020" y="1097"/>
                    <a:pt x="2205" y="911"/>
                    <a:pt x="2205" y="683"/>
                  </a:cubicBezTo>
                  <a:cubicBezTo>
                    <a:pt x="2205" y="455"/>
                    <a:pt x="2020" y="269"/>
                    <a:pt x="1791" y="269"/>
                  </a:cubicBezTo>
                  <a:close/>
                  <a:moveTo>
                    <a:pt x="1750" y="426"/>
                  </a:moveTo>
                  <a:cubicBezTo>
                    <a:pt x="1833" y="426"/>
                    <a:pt x="1833" y="426"/>
                    <a:pt x="1833" y="426"/>
                  </a:cubicBezTo>
                  <a:cubicBezTo>
                    <a:pt x="1842" y="426"/>
                    <a:pt x="1850" y="434"/>
                    <a:pt x="1850" y="443"/>
                  </a:cubicBezTo>
                  <a:cubicBezTo>
                    <a:pt x="1850" y="443"/>
                    <a:pt x="1850" y="443"/>
                    <a:pt x="1850" y="443"/>
                  </a:cubicBezTo>
                  <a:cubicBezTo>
                    <a:pt x="1841" y="780"/>
                    <a:pt x="1841" y="780"/>
                    <a:pt x="1841" y="780"/>
                  </a:cubicBezTo>
                  <a:cubicBezTo>
                    <a:pt x="1841" y="788"/>
                    <a:pt x="1834" y="795"/>
                    <a:pt x="1826" y="795"/>
                  </a:cubicBezTo>
                  <a:cubicBezTo>
                    <a:pt x="1756" y="795"/>
                    <a:pt x="1756" y="795"/>
                    <a:pt x="1756" y="795"/>
                  </a:cubicBezTo>
                  <a:cubicBezTo>
                    <a:pt x="1748" y="795"/>
                    <a:pt x="1741" y="788"/>
                    <a:pt x="1741" y="780"/>
                  </a:cubicBezTo>
                  <a:cubicBezTo>
                    <a:pt x="1732" y="443"/>
                    <a:pt x="1732" y="443"/>
                    <a:pt x="1732" y="443"/>
                  </a:cubicBezTo>
                  <a:cubicBezTo>
                    <a:pt x="1733" y="433"/>
                    <a:pt x="1740" y="425"/>
                    <a:pt x="1750" y="426"/>
                  </a:cubicBezTo>
                  <a:cubicBezTo>
                    <a:pt x="1750" y="426"/>
                    <a:pt x="1750" y="426"/>
                    <a:pt x="1750" y="426"/>
                  </a:cubicBezTo>
                  <a:close/>
                  <a:moveTo>
                    <a:pt x="1850" y="915"/>
                  </a:moveTo>
                  <a:cubicBezTo>
                    <a:pt x="1850" y="929"/>
                    <a:pt x="1838" y="940"/>
                    <a:pt x="1824" y="940"/>
                  </a:cubicBezTo>
                  <a:cubicBezTo>
                    <a:pt x="1824" y="940"/>
                    <a:pt x="1824" y="940"/>
                    <a:pt x="1824" y="940"/>
                  </a:cubicBezTo>
                  <a:cubicBezTo>
                    <a:pt x="1758" y="940"/>
                    <a:pt x="1758" y="940"/>
                    <a:pt x="1758" y="940"/>
                  </a:cubicBezTo>
                  <a:cubicBezTo>
                    <a:pt x="1744" y="940"/>
                    <a:pt x="1732" y="929"/>
                    <a:pt x="1732" y="915"/>
                  </a:cubicBezTo>
                  <a:cubicBezTo>
                    <a:pt x="1732" y="915"/>
                    <a:pt x="1732" y="915"/>
                    <a:pt x="1732" y="915"/>
                  </a:cubicBezTo>
                  <a:cubicBezTo>
                    <a:pt x="1732" y="872"/>
                    <a:pt x="1732" y="872"/>
                    <a:pt x="1732" y="872"/>
                  </a:cubicBezTo>
                  <a:cubicBezTo>
                    <a:pt x="1732" y="858"/>
                    <a:pt x="1744" y="846"/>
                    <a:pt x="1758" y="846"/>
                  </a:cubicBezTo>
                  <a:cubicBezTo>
                    <a:pt x="1758" y="846"/>
                    <a:pt x="1758" y="846"/>
                    <a:pt x="1758" y="846"/>
                  </a:cubicBezTo>
                  <a:cubicBezTo>
                    <a:pt x="1824" y="846"/>
                    <a:pt x="1824" y="846"/>
                    <a:pt x="1824" y="846"/>
                  </a:cubicBezTo>
                  <a:cubicBezTo>
                    <a:pt x="1838" y="846"/>
                    <a:pt x="1850" y="858"/>
                    <a:pt x="1850" y="872"/>
                  </a:cubicBezTo>
                  <a:cubicBezTo>
                    <a:pt x="1850" y="872"/>
                    <a:pt x="1850" y="872"/>
                    <a:pt x="1850" y="872"/>
                  </a:cubicBezTo>
                  <a:lnTo>
                    <a:pt x="1850" y="915"/>
                  </a:lnTo>
                  <a:close/>
                  <a:moveTo>
                    <a:pt x="1877" y="1261"/>
                  </a:moveTo>
                  <a:cubicBezTo>
                    <a:pt x="1411" y="1223"/>
                    <a:pt x="1411" y="1223"/>
                    <a:pt x="1411" y="1223"/>
                  </a:cubicBezTo>
                  <a:cubicBezTo>
                    <a:pt x="1244" y="904"/>
                    <a:pt x="1244" y="904"/>
                    <a:pt x="1244" y="904"/>
                  </a:cubicBezTo>
                  <a:cubicBezTo>
                    <a:pt x="1225" y="867"/>
                    <a:pt x="1201" y="833"/>
                    <a:pt x="1173" y="803"/>
                  </a:cubicBezTo>
                  <a:cubicBezTo>
                    <a:pt x="1173" y="803"/>
                    <a:pt x="1173" y="803"/>
                    <a:pt x="1173" y="803"/>
                  </a:cubicBezTo>
                  <a:cubicBezTo>
                    <a:pt x="1157" y="786"/>
                    <a:pt x="1139" y="770"/>
                    <a:pt x="1121" y="755"/>
                  </a:cubicBezTo>
                  <a:cubicBezTo>
                    <a:pt x="1056" y="707"/>
                    <a:pt x="987" y="663"/>
                    <a:pt x="915" y="625"/>
                  </a:cubicBezTo>
                  <a:cubicBezTo>
                    <a:pt x="805" y="1149"/>
                    <a:pt x="805" y="1149"/>
                    <a:pt x="805" y="1149"/>
                  </a:cubicBezTo>
                  <a:cubicBezTo>
                    <a:pt x="751" y="802"/>
                    <a:pt x="751" y="802"/>
                    <a:pt x="751" y="802"/>
                  </a:cubicBezTo>
                  <a:cubicBezTo>
                    <a:pt x="788" y="742"/>
                    <a:pt x="788" y="742"/>
                    <a:pt x="788" y="742"/>
                  </a:cubicBezTo>
                  <a:cubicBezTo>
                    <a:pt x="734" y="673"/>
                    <a:pt x="734" y="673"/>
                    <a:pt x="734" y="673"/>
                  </a:cubicBezTo>
                  <a:cubicBezTo>
                    <a:pt x="877" y="582"/>
                    <a:pt x="877" y="582"/>
                    <a:pt x="877" y="582"/>
                  </a:cubicBezTo>
                  <a:cubicBezTo>
                    <a:pt x="877" y="523"/>
                    <a:pt x="877" y="523"/>
                    <a:pt x="877" y="523"/>
                  </a:cubicBezTo>
                  <a:cubicBezTo>
                    <a:pt x="890" y="500"/>
                    <a:pt x="900" y="475"/>
                    <a:pt x="904" y="449"/>
                  </a:cubicBezTo>
                  <a:cubicBezTo>
                    <a:pt x="915" y="449"/>
                    <a:pt x="928" y="434"/>
                    <a:pt x="943" y="381"/>
                  </a:cubicBezTo>
                  <a:cubicBezTo>
                    <a:pt x="964" y="310"/>
                    <a:pt x="942" y="299"/>
                    <a:pt x="924" y="301"/>
                  </a:cubicBezTo>
                  <a:cubicBezTo>
                    <a:pt x="927" y="291"/>
                    <a:pt x="930" y="281"/>
                    <a:pt x="932" y="271"/>
                  </a:cubicBezTo>
                  <a:cubicBezTo>
                    <a:pt x="963" y="86"/>
                    <a:pt x="871" y="79"/>
                    <a:pt x="871" y="79"/>
                  </a:cubicBezTo>
                  <a:cubicBezTo>
                    <a:pt x="858" y="57"/>
                    <a:pt x="839" y="40"/>
                    <a:pt x="816" y="28"/>
                  </a:cubicBezTo>
                  <a:cubicBezTo>
                    <a:pt x="782" y="8"/>
                    <a:pt x="742" y="0"/>
                    <a:pt x="703" y="4"/>
                  </a:cubicBezTo>
                  <a:cubicBezTo>
                    <a:pt x="688" y="5"/>
                    <a:pt x="673" y="8"/>
                    <a:pt x="658" y="13"/>
                  </a:cubicBezTo>
                  <a:cubicBezTo>
                    <a:pt x="658" y="13"/>
                    <a:pt x="658" y="13"/>
                    <a:pt x="658" y="13"/>
                  </a:cubicBezTo>
                  <a:cubicBezTo>
                    <a:pt x="640" y="19"/>
                    <a:pt x="624" y="27"/>
                    <a:pt x="609" y="38"/>
                  </a:cubicBezTo>
                  <a:cubicBezTo>
                    <a:pt x="590" y="50"/>
                    <a:pt x="573" y="64"/>
                    <a:pt x="557" y="80"/>
                  </a:cubicBezTo>
                  <a:cubicBezTo>
                    <a:pt x="530" y="107"/>
                    <a:pt x="511" y="140"/>
                    <a:pt x="502" y="177"/>
                  </a:cubicBezTo>
                  <a:cubicBezTo>
                    <a:pt x="495" y="208"/>
                    <a:pt x="495" y="241"/>
                    <a:pt x="502" y="272"/>
                  </a:cubicBezTo>
                  <a:cubicBezTo>
                    <a:pt x="502" y="272"/>
                    <a:pt x="502" y="272"/>
                    <a:pt x="502" y="272"/>
                  </a:cubicBezTo>
                  <a:cubicBezTo>
                    <a:pt x="504" y="282"/>
                    <a:pt x="507" y="292"/>
                    <a:pt x="510" y="302"/>
                  </a:cubicBezTo>
                  <a:cubicBezTo>
                    <a:pt x="492" y="300"/>
                    <a:pt x="470" y="310"/>
                    <a:pt x="491" y="382"/>
                  </a:cubicBezTo>
                  <a:cubicBezTo>
                    <a:pt x="505" y="434"/>
                    <a:pt x="519" y="449"/>
                    <a:pt x="530" y="450"/>
                  </a:cubicBezTo>
                  <a:cubicBezTo>
                    <a:pt x="534" y="476"/>
                    <a:pt x="544" y="501"/>
                    <a:pt x="557" y="524"/>
                  </a:cubicBezTo>
                  <a:cubicBezTo>
                    <a:pt x="557" y="581"/>
                    <a:pt x="557" y="581"/>
                    <a:pt x="557" y="581"/>
                  </a:cubicBezTo>
                  <a:cubicBezTo>
                    <a:pt x="700" y="673"/>
                    <a:pt x="700" y="673"/>
                    <a:pt x="700" y="673"/>
                  </a:cubicBezTo>
                  <a:cubicBezTo>
                    <a:pt x="646" y="742"/>
                    <a:pt x="646" y="742"/>
                    <a:pt x="646" y="742"/>
                  </a:cubicBezTo>
                  <a:cubicBezTo>
                    <a:pt x="683" y="801"/>
                    <a:pt x="683" y="801"/>
                    <a:pt x="683" y="801"/>
                  </a:cubicBezTo>
                  <a:cubicBezTo>
                    <a:pt x="629" y="1150"/>
                    <a:pt x="629" y="1150"/>
                    <a:pt x="629" y="1150"/>
                  </a:cubicBezTo>
                  <a:cubicBezTo>
                    <a:pt x="520" y="626"/>
                    <a:pt x="520" y="626"/>
                    <a:pt x="520" y="626"/>
                  </a:cubicBezTo>
                  <a:cubicBezTo>
                    <a:pt x="450" y="663"/>
                    <a:pt x="383" y="706"/>
                    <a:pt x="319" y="754"/>
                  </a:cubicBezTo>
                  <a:cubicBezTo>
                    <a:pt x="262" y="798"/>
                    <a:pt x="216" y="855"/>
                    <a:pt x="185" y="921"/>
                  </a:cubicBezTo>
                  <a:cubicBezTo>
                    <a:pt x="105" y="1093"/>
                    <a:pt x="105" y="1093"/>
                    <a:pt x="105" y="1093"/>
                  </a:cubicBezTo>
                  <a:cubicBezTo>
                    <a:pt x="16" y="1283"/>
                    <a:pt x="16" y="1283"/>
                    <a:pt x="16" y="1283"/>
                  </a:cubicBezTo>
                  <a:cubicBezTo>
                    <a:pt x="0" y="1317"/>
                    <a:pt x="2" y="1357"/>
                    <a:pt x="23" y="1389"/>
                  </a:cubicBezTo>
                  <a:cubicBezTo>
                    <a:pt x="229" y="1700"/>
                    <a:pt x="229" y="1700"/>
                    <a:pt x="229" y="1700"/>
                  </a:cubicBezTo>
                  <a:cubicBezTo>
                    <a:pt x="1067" y="1700"/>
                    <a:pt x="1067" y="1700"/>
                    <a:pt x="1067" y="1700"/>
                  </a:cubicBezTo>
                  <a:cubicBezTo>
                    <a:pt x="1090" y="1162"/>
                    <a:pt x="1090" y="1162"/>
                    <a:pt x="1090" y="1162"/>
                  </a:cubicBezTo>
                  <a:cubicBezTo>
                    <a:pt x="1252" y="1375"/>
                    <a:pt x="1252" y="1375"/>
                    <a:pt x="1252" y="1375"/>
                  </a:cubicBezTo>
                  <a:cubicBezTo>
                    <a:pt x="1278" y="1410"/>
                    <a:pt x="1319" y="1429"/>
                    <a:pt x="1362" y="1426"/>
                  </a:cubicBezTo>
                  <a:cubicBezTo>
                    <a:pt x="1877" y="1387"/>
                    <a:pt x="1877" y="1387"/>
                    <a:pt x="1877" y="1387"/>
                  </a:cubicBezTo>
                  <a:cubicBezTo>
                    <a:pt x="1912" y="1385"/>
                    <a:pt x="1938" y="1355"/>
                    <a:pt x="1936" y="1320"/>
                  </a:cubicBezTo>
                  <a:cubicBezTo>
                    <a:pt x="1934" y="1289"/>
                    <a:pt x="1909" y="1263"/>
                    <a:pt x="1877" y="1261"/>
                  </a:cubicBezTo>
                  <a:close/>
                  <a:moveTo>
                    <a:pt x="239" y="1358"/>
                  </a:moveTo>
                  <a:cubicBezTo>
                    <a:pt x="232" y="1346"/>
                    <a:pt x="232" y="1332"/>
                    <a:pt x="239" y="1320"/>
                  </a:cubicBezTo>
                  <a:cubicBezTo>
                    <a:pt x="362" y="1137"/>
                    <a:pt x="362" y="1137"/>
                    <a:pt x="362" y="1137"/>
                  </a:cubicBezTo>
                  <a:cubicBezTo>
                    <a:pt x="387" y="1605"/>
                    <a:pt x="387" y="1605"/>
                    <a:pt x="387" y="1605"/>
                  </a:cubicBezTo>
                  <a:lnTo>
                    <a:pt x="239" y="135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IN" dirty="0">
                <a:solidFill>
                  <a:prstClr val="black"/>
                </a:solidFill>
              </a:endParaRPr>
            </a:p>
          </p:txBody>
        </p:sp>
      </p:grpSp>
      <p:sp>
        <p:nvSpPr>
          <p:cNvPr id="13" name="Slide Number Placeholder 12"/>
          <p:cNvSpPr>
            <a:spLocks noGrp="1"/>
          </p:cNvSpPr>
          <p:nvPr>
            <p:ph type="sldNum" sz="quarter" idx="4"/>
          </p:nvPr>
        </p:nvSpPr>
        <p:spPr>
          <a:xfrm>
            <a:off x="11768673" y="6467132"/>
            <a:ext cx="419100" cy="274324"/>
          </a:xfrm>
        </p:spPr>
        <p:txBody>
          <a:bodyPr/>
          <a:lstStyle/>
          <a:p>
            <a:fld id="{4E743779-FB01-4E1A-A01D-1D5F67ECDE20}" type="slidenum">
              <a:rPr lang="en-US" smtClean="0"/>
              <a:pPr/>
              <a:t>2</a:t>
            </a:fld>
            <a:endParaRPr lang="en-US" dirty="0"/>
          </a:p>
        </p:txBody>
      </p:sp>
      <p:sp>
        <p:nvSpPr>
          <p:cNvPr id="72" name="Rectangle 158">
            <a:extLst>
              <a:ext uri="{FF2B5EF4-FFF2-40B4-BE49-F238E27FC236}">
                <a16:creationId xmlns:a16="http://schemas.microsoft.com/office/drawing/2014/main" id="{336E0179-CA4E-437D-AEC2-2C9D11E74499}"/>
              </a:ext>
            </a:extLst>
          </p:cNvPr>
          <p:cNvSpPr/>
          <p:nvPr/>
        </p:nvSpPr>
        <p:spPr>
          <a:xfrm>
            <a:off x="7040049" y="4002763"/>
            <a:ext cx="5151951" cy="400110"/>
          </a:xfrm>
          <a:prstGeom prst="rect">
            <a:avLst/>
          </a:prstGeom>
        </p:spPr>
        <p:txBody>
          <a:bodyPr wrap="square">
            <a:spAutoFit/>
          </a:bodyPr>
          <a:lstStyle/>
          <a:p>
            <a:pPr>
              <a:defRPr/>
            </a:pPr>
            <a:r>
              <a:rPr lang="es-MX" sz="2000" dirty="0">
                <a:solidFill>
                  <a:schemeClr val="tx2"/>
                </a:solidFill>
                <a:latin typeface="Arial" pitchFamily="34" charset="0"/>
                <a:cs typeface="Arial" pitchFamily="34" charset="0"/>
              </a:rPr>
              <a:t>03. </a:t>
            </a:r>
            <a:r>
              <a:rPr kumimoji="0" lang="es-MX" sz="2000" b="0"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Concientización en Ciberseguridad</a:t>
            </a:r>
            <a:endParaRPr lang="es-MX" sz="2000" dirty="0">
              <a:solidFill>
                <a:schemeClr val="tx2"/>
              </a:solidFill>
              <a:latin typeface="Arial" pitchFamily="34" charset="0"/>
              <a:cs typeface="Arial" pitchFamily="34" charset="0"/>
            </a:endParaRPr>
          </a:p>
        </p:txBody>
      </p:sp>
      <p:grpSp>
        <p:nvGrpSpPr>
          <p:cNvPr id="2" name="Group 3">
            <a:extLst>
              <a:ext uri="{FF2B5EF4-FFF2-40B4-BE49-F238E27FC236}">
                <a16:creationId xmlns:a16="http://schemas.microsoft.com/office/drawing/2014/main" id="{BD2AD68A-0069-0F2B-027B-8D87942691FE}"/>
              </a:ext>
            </a:extLst>
          </p:cNvPr>
          <p:cNvGrpSpPr/>
          <p:nvPr/>
        </p:nvGrpSpPr>
        <p:grpSpPr>
          <a:xfrm>
            <a:off x="5800298" y="5164813"/>
            <a:ext cx="2829497" cy="864304"/>
            <a:chOff x="6250845" y="1451246"/>
            <a:chExt cx="1278835" cy="401036"/>
          </a:xfrm>
        </p:grpSpPr>
        <p:sp>
          <p:nvSpPr>
            <p:cNvPr id="4" name="Rectangle 158">
              <a:extLst>
                <a:ext uri="{FF2B5EF4-FFF2-40B4-BE49-F238E27FC236}">
                  <a16:creationId xmlns:a16="http://schemas.microsoft.com/office/drawing/2014/main" id="{99A4059C-4636-0697-84C0-64B602745516}"/>
                </a:ext>
              </a:extLst>
            </p:cNvPr>
            <p:cNvSpPr/>
            <p:nvPr/>
          </p:nvSpPr>
          <p:spPr>
            <a:xfrm>
              <a:off x="6815176" y="1451246"/>
              <a:ext cx="714504" cy="185651"/>
            </a:xfrm>
            <a:prstGeom prst="rect">
              <a:avLst/>
            </a:prstGeom>
          </p:spPr>
          <p:txBody>
            <a:bodyPr wrap="none">
              <a:spAutoFit/>
            </a:bodyPr>
            <a:lstStyle/>
            <a:p>
              <a:pPr>
                <a:defRPr/>
              </a:pPr>
              <a:r>
                <a:rPr lang="es-MX" sz="2000" dirty="0">
                  <a:solidFill>
                    <a:schemeClr val="tx2"/>
                  </a:solidFill>
                  <a:latin typeface="Arial" pitchFamily="34" charset="0"/>
                  <a:cs typeface="Arial" pitchFamily="34" charset="0"/>
                </a:rPr>
                <a:t>04. Políticas</a:t>
              </a:r>
            </a:p>
          </p:txBody>
        </p:sp>
        <p:sp>
          <p:nvSpPr>
            <p:cNvPr id="5" name="Freeform 9">
              <a:extLst>
                <a:ext uri="{FF2B5EF4-FFF2-40B4-BE49-F238E27FC236}">
                  <a16:creationId xmlns:a16="http://schemas.microsoft.com/office/drawing/2014/main" id="{33F661FC-6959-94EA-6E73-3BD14C6E2C6B}"/>
                </a:ext>
              </a:extLst>
            </p:cNvPr>
            <p:cNvSpPr>
              <a:spLocks noEditPoints="1"/>
            </p:cNvSpPr>
            <p:nvPr/>
          </p:nvSpPr>
          <p:spPr bwMode="auto">
            <a:xfrm>
              <a:off x="6250845" y="1469177"/>
              <a:ext cx="371278" cy="383105"/>
            </a:xfrm>
            <a:custGeom>
              <a:avLst/>
              <a:gdLst>
                <a:gd name="T0" fmla="*/ 1330 w 1796"/>
                <a:gd name="T1" fmla="*/ 1665 h 1857"/>
                <a:gd name="T2" fmla="*/ 1235 w 1796"/>
                <a:gd name="T3" fmla="*/ 1649 h 1857"/>
                <a:gd name="T4" fmla="*/ 1199 w 1796"/>
                <a:gd name="T5" fmla="*/ 1701 h 1857"/>
                <a:gd name="T6" fmla="*/ 1360 w 1796"/>
                <a:gd name="T7" fmla="*/ 1737 h 1857"/>
                <a:gd name="T8" fmla="*/ 1395 w 1796"/>
                <a:gd name="T9" fmla="*/ 1685 h 1857"/>
                <a:gd name="T10" fmla="*/ 1297 w 1796"/>
                <a:gd name="T11" fmla="*/ 980 h 1857"/>
                <a:gd name="T12" fmla="*/ 1086 w 1796"/>
                <a:gd name="T13" fmla="*/ 1421 h 1857"/>
                <a:gd name="T14" fmla="*/ 1160 w 1796"/>
                <a:gd name="T15" fmla="*/ 1550 h 1857"/>
                <a:gd name="T16" fmla="*/ 1210 w 1796"/>
                <a:gd name="T17" fmla="*/ 1636 h 1857"/>
                <a:gd name="T18" fmla="*/ 1297 w 1796"/>
                <a:gd name="T19" fmla="*/ 1636 h 1857"/>
                <a:gd name="T20" fmla="*/ 1385 w 1796"/>
                <a:gd name="T21" fmla="*/ 1636 h 1857"/>
                <a:gd name="T22" fmla="*/ 1433 w 1796"/>
                <a:gd name="T23" fmla="*/ 1552 h 1857"/>
                <a:gd name="T24" fmla="*/ 1507 w 1796"/>
                <a:gd name="T25" fmla="*/ 1422 h 1857"/>
                <a:gd name="T26" fmla="*/ 1577 w 1796"/>
                <a:gd name="T27" fmla="*/ 1244 h 1857"/>
                <a:gd name="T28" fmla="*/ 1450 w 1796"/>
                <a:gd name="T29" fmla="*/ 1379 h 1857"/>
                <a:gd name="T30" fmla="*/ 1367 w 1796"/>
                <a:gd name="T31" fmla="*/ 1525 h 1857"/>
                <a:gd name="T32" fmla="*/ 1366 w 1796"/>
                <a:gd name="T33" fmla="*/ 1529 h 1857"/>
                <a:gd name="T34" fmla="*/ 1297 w 1796"/>
                <a:gd name="T35" fmla="*/ 1565 h 1857"/>
                <a:gd name="T36" fmla="*/ 1228 w 1796"/>
                <a:gd name="T37" fmla="*/ 1529 h 1857"/>
                <a:gd name="T38" fmla="*/ 1144 w 1796"/>
                <a:gd name="T39" fmla="*/ 1379 h 1857"/>
                <a:gd name="T40" fmla="*/ 1089 w 1796"/>
                <a:gd name="T41" fmla="*/ 1244 h 1857"/>
                <a:gd name="T42" fmla="*/ 1506 w 1796"/>
                <a:gd name="T43" fmla="*/ 1244 h 1857"/>
                <a:gd name="T44" fmla="*/ 1297 w 1796"/>
                <a:gd name="T45" fmla="*/ 860 h 1857"/>
                <a:gd name="T46" fmla="*/ 1059 w 1796"/>
                <a:gd name="T47" fmla="*/ 0 h 1857"/>
                <a:gd name="T48" fmla="*/ 0 w 1796"/>
                <a:gd name="T49" fmla="*/ 238 h 1857"/>
                <a:gd name="T50" fmla="*/ 238 w 1796"/>
                <a:gd name="T51" fmla="*/ 1628 h 1857"/>
                <a:gd name="T52" fmla="*/ 1297 w 1796"/>
                <a:gd name="T53" fmla="*/ 1857 h 1857"/>
                <a:gd name="T54" fmla="*/ 1297 w 1796"/>
                <a:gd name="T55" fmla="*/ 860 h 1857"/>
                <a:gd name="T56" fmla="*/ 773 w 1796"/>
                <a:gd name="T57" fmla="*/ 250 h 1857"/>
                <a:gd name="T58" fmla="*/ 773 w 1796"/>
                <a:gd name="T59" fmla="*/ 345 h 1857"/>
                <a:gd name="T60" fmla="*/ 477 w 1796"/>
                <a:gd name="T61" fmla="*/ 298 h 1857"/>
                <a:gd name="T62" fmla="*/ 247 w 1796"/>
                <a:gd name="T63" fmla="*/ 528 h 1857"/>
                <a:gd name="T64" fmla="*/ 1098 w 1796"/>
                <a:gd name="T65" fmla="*/ 576 h 1857"/>
                <a:gd name="T66" fmla="*/ 247 w 1796"/>
                <a:gd name="T67" fmla="*/ 623 h 1857"/>
                <a:gd name="T68" fmla="*/ 247 w 1796"/>
                <a:gd name="T69" fmla="*/ 528 h 1857"/>
                <a:gd name="T70" fmla="*/ 1051 w 1796"/>
                <a:gd name="T71" fmla="*/ 714 h 1857"/>
                <a:gd name="T72" fmla="*/ 1051 w 1796"/>
                <a:gd name="T73" fmla="*/ 809 h 1857"/>
                <a:gd name="T74" fmla="*/ 199 w 1796"/>
                <a:gd name="T75" fmla="*/ 761 h 1857"/>
                <a:gd name="T76" fmla="*/ 247 w 1796"/>
                <a:gd name="T77" fmla="*/ 899 h 1857"/>
                <a:gd name="T78" fmla="*/ 1081 w 1796"/>
                <a:gd name="T79" fmla="*/ 910 h 1857"/>
                <a:gd name="T80" fmla="*/ 247 w 1796"/>
                <a:gd name="T81" fmla="*/ 994 h 1857"/>
                <a:gd name="T82" fmla="*/ 247 w 1796"/>
                <a:gd name="T83" fmla="*/ 899 h 1857"/>
                <a:gd name="T84" fmla="*/ 247 w 1796"/>
                <a:gd name="T85" fmla="*/ 1365 h 1857"/>
                <a:gd name="T86" fmla="*/ 247 w 1796"/>
                <a:gd name="T87" fmla="*/ 1270 h 1857"/>
                <a:gd name="T88" fmla="*/ 799 w 1796"/>
                <a:gd name="T89" fmla="*/ 1358 h 1857"/>
                <a:gd name="T90" fmla="*/ 247 w 1796"/>
                <a:gd name="T91" fmla="*/ 1180 h 1857"/>
                <a:gd name="T92" fmla="*/ 247 w 1796"/>
                <a:gd name="T93" fmla="*/ 1084 h 1857"/>
                <a:gd name="T94" fmla="*/ 831 w 1796"/>
                <a:gd name="T95" fmla="*/ 1184 h 1857"/>
                <a:gd name="T96" fmla="*/ 1297 w 1796"/>
                <a:gd name="T97" fmla="*/ 1785 h 1857"/>
                <a:gd name="T98" fmla="*/ 1297 w 1796"/>
                <a:gd name="T99" fmla="*/ 931 h 1857"/>
                <a:gd name="T100" fmla="*/ 1297 w 1796"/>
                <a:gd name="T101" fmla="*/ 1785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96" h="1857">
                  <a:moveTo>
                    <a:pt x="1360" y="1649"/>
                  </a:moveTo>
                  <a:cubicBezTo>
                    <a:pt x="1347" y="1649"/>
                    <a:pt x="1336" y="1656"/>
                    <a:pt x="1330" y="1665"/>
                  </a:cubicBezTo>
                  <a:cubicBezTo>
                    <a:pt x="1265" y="1665"/>
                    <a:pt x="1265" y="1665"/>
                    <a:pt x="1265" y="1665"/>
                  </a:cubicBezTo>
                  <a:cubicBezTo>
                    <a:pt x="1258" y="1656"/>
                    <a:pt x="1247" y="1649"/>
                    <a:pt x="1235" y="1649"/>
                  </a:cubicBezTo>
                  <a:cubicBezTo>
                    <a:pt x="1215" y="1649"/>
                    <a:pt x="1199" y="1665"/>
                    <a:pt x="1199" y="1685"/>
                  </a:cubicBezTo>
                  <a:cubicBezTo>
                    <a:pt x="1199" y="1701"/>
                    <a:pt x="1199" y="1701"/>
                    <a:pt x="1199" y="1701"/>
                  </a:cubicBezTo>
                  <a:cubicBezTo>
                    <a:pt x="1199" y="1721"/>
                    <a:pt x="1215" y="1737"/>
                    <a:pt x="1235" y="1737"/>
                  </a:cubicBezTo>
                  <a:cubicBezTo>
                    <a:pt x="1360" y="1737"/>
                    <a:pt x="1360" y="1737"/>
                    <a:pt x="1360" y="1737"/>
                  </a:cubicBezTo>
                  <a:cubicBezTo>
                    <a:pt x="1379" y="1737"/>
                    <a:pt x="1395" y="1721"/>
                    <a:pt x="1395" y="1701"/>
                  </a:cubicBezTo>
                  <a:cubicBezTo>
                    <a:pt x="1395" y="1685"/>
                    <a:pt x="1395" y="1685"/>
                    <a:pt x="1395" y="1685"/>
                  </a:cubicBezTo>
                  <a:cubicBezTo>
                    <a:pt x="1395" y="1665"/>
                    <a:pt x="1379" y="1649"/>
                    <a:pt x="1360" y="1649"/>
                  </a:cubicBezTo>
                  <a:close/>
                  <a:moveTo>
                    <a:pt x="1297" y="980"/>
                  </a:moveTo>
                  <a:cubicBezTo>
                    <a:pt x="1138" y="980"/>
                    <a:pt x="1017" y="1093"/>
                    <a:pt x="1017" y="1244"/>
                  </a:cubicBezTo>
                  <a:cubicBezTo>
                    <a:pt x="1017" y="1326"/>
                    <a:pt x="1052" y="1374"/>
                    <a:pt x="1086" y="1421"/>
                  </a:cubicBezTo>
                  <a:cubicBezTo>
                    <a:pt x="1086" y="1421"/>
                    <a:pt x="1087" y="1422"/>
                    <a:pt x="1087" y="1422"/>
                  </a:cubicBezTo>
                  <a:cubicBezTo>
                    <a:pt x="1112" y="1457"/>
                    <a:pt x="1139" y="1494"/>
                    <a:pt x="1160" y="1550"/>
                  </a:cubicBezTo>
                  <a:cubicBezTo>
                    <a:pt x="1162" y="1556"/>
                    <a:pt x="1172" y="1593"/>
                    <a:pt x="1175" y="1608"/>
                  </a:cubicBezTo>
                  <a:cubicBezTo>
                    <a:pt x="1178" y="1625"/>
                    <a:pt x="1193" y="1636"/>
                    <a:pt x="1210" y="1636"/>
                  </a:cubicBezTo>
                  <a:cubicBezTo>
                    <a:pt x="1210" y="1636"/>
                    <a:pt x="1210" y="1636"/>
                    <a:pt x="1210" y="1636"/>
                  </a:cubicBezTo>
                  <a:cubicBezTo>
                    <a:pt x="1297" y="1636"/>
                    <a:pt x="1297" y="1636"/>
                    <a:pt x="1297" y="1636"/>
                  </a:cubicBezTo>
                  <a:cubicBezTo>
                    <a:pt x="1384" y="1636"/>
                    <a:pt x="1384" y="1636"/>
                    <a:pt x="1384" y="1636"/>
                  </a:cubicBezTo>
                  <a:cubicBezTo>
                    <a:pt x="1385" y="1636"/>
                    <a:pt x="1385" y="1636"/>
                    <a:pt x="1385" y="1636"/>
                  </a:cubicBezTo>
                  <a:cubicBezTo>
                    <a:pt x="1402" y="1636"/>
                    <a:pt x="1416" y="1624"/>
                    <a:pt x="1420" y="1608"/>
                  </a:cubicBezTo>
                  <a:cubicBezTo>
                    <a:pt x="1422" y="1593"/>
                    <a:pt x="1432" y="1556"/>
                    <a:pt x="1433" y="1552"/>
                  </a:cubicBezTo>
                  <a:cubicBezTo>
                    <a:pt x="1434" y="1552"/>
                    <a:pt x="1434" y="1551"/>
                    <a:pt x="1434" y="1550"/>
                  </a:cubicBezTo>
                  <a:cubicBezTo>
                    <a:pt x="1456" y="1494"/>
                    <a:pt x="1482" y="1457"/>
                    <a:pt x="1507" y="1422"/>
                  </a:cubicBezTo>
                  <a:cubicBezTo>
                    <a:pt x="1508" y="1421"/>
                    <a:pt x="1508" y="1421"/>
                    <a:pt x="1508" y="1421"/>
                  </a:cubicBezTo>
                  <a:cubicBezTo>
                    <a:pt x="1542" y="1374"/>
                    <a:pt x="1577" y="1326"/>
                    <a:pt x="1577" y="1244"/>
                  </a:cubicBezTo>
                  <a:cubicBezTo>
                    <a:pt x="1577" y="1093"/>
                    <a:pt x="1457" y="980"/>
                    <a:pt x="1297" y="980"/>
                  </a:cubicBezTo>
                  <a:close/>
                  <a:moveTo>
                    <a:pt x="1450" y="1379"/>
                  </a:moveTo>
                  <a:cubicBezTo>
                    <a:pt x="1450" y="1379"/>
                    <a:pt x="1450" y="1379"/>
                    <a:pt x="1450" y="1379"/>
                  </a:cubicBezTo>
                  <a:cubicBezTo>
                    <a:pt x="1424" y="1415"/>
                    <a:pt x="1392" y="1459"/>
                    <a:pt x="1367" y="1525"/>
                  </a:cubicBezTo>
                  <a:cubicBezTo>
                    <a:pt x="1367" y="1526"/>
                    <a:pt x="1367" y="1527"/>
                    <a:pt x="1367" y="1527"/>
                  </a:cubicBezTo>
                  <a:cubicBezTo>
                    <a:pt x="1366" y="1528"/>
                    <a:pt x="1366" y="1529"/>
                    <a:pt x="1366" y="1529"/>
                  </a:cubicBezTo>
                  <a:cubicBezTo>
                    <a:pt x="1364" y="1534"/>
                    <a:pt x="1360" y="1549"/>
                    <a:pt x="1356" y="1565"/>
                  </a:cubicBezTo>
                  <a:cubicBezTo>
                    <a:pt x="1297" y="1565"/>
                    <a:pt x="1297" y="1565"/>
                    <a:pt x="1297" y="1565"/>
                  </a:cubicBezTo>
                  <a:cubicBezTo>
                    <a:pt x="1238" y="1565"/>
                    <a:pt x="1238" y="1565"/>
                    <a:pt x="1238" y="1565"/>
                  </a:cubicBezTo>
                  <a:cubicBezTo>
                    <a:pt x="1234" y="1549"/>
                    <a:pt x="1230" y="1534"/>
                    <a:pt x="1228" y="1529"/>
                  </a:cubicBezTo>
                  <a:cubicBezTo>
                    <a:pt x="1228" y="1528"/>
                    <a:pt x="1227" y="1526"/>
                    <a:pt x="1227" y="1525"/>
                  </a:cubicBezTo>
                  <a:cubicBezTo>
                    <a:pt x="1202" y="1459"/>
                    <a:pt x="1170" y="1415"/>
                    <a:pt x="1144" y="1379"/>
                  </a:cubicBezTo>
                  <a:cubicBezTo>
                    <a:pt x="1144" y="1379"/>
                    <a:pt x="1144" y="1379"/>
                    <a:pt x="1144" y="1379"/>
                  </a:cubicBezTo>
                  <a:cubicBezTo>
                    <a:pt x="1112" y="1334"/>
                    <a:pt x="1089" y="1302"/>
                    <a:pt x="1089" y="1244"/>
                  </a:cubicBezTo>
                  <a:cubicBezTo>
                    <a:pt x="1089" y="1134"/>
                    <a:pt x="1178" y="1051"/>
                    <a:pt x="1297" y="1051"/>
                  </a:cubicBezTo>
                  <a:cubicBezTo>
                    <a:pt x="1416" y="1051"/>
                    <a:pt x="1506" y="1134"/>
                    <a:pt x="1506" y="1244"/>
                  </a:cubicBezTo>
                  <a:cubicBezTo>
                    <a:pt x="1506" y="1302"/>
                    <a:pt x="1483" y="1334"/>
                    <a:pt x="1450" y="1379"/>
                  </a:cubicBezTo>
                  <a:close/>
                  <a:moveTo>
                    <a:pt x="1297" y="860"/>
                  </a:moveTo>
                  <a:cubicBezTo>
                    <a:pt x="1297" y="238"/>
                    <a:pt x="1297" y="238"/>
                    <a:pt x="1297" y="238"/>
                  </a:cubicBezTo>
                  <a:cubicBezTo>
                    <a:pt x="1297" y="107"/>
                    <a:pt x="1191" y="0"/>
                    <a:pt x="1059" y="0"/>
                  </a:cubicBezTo>
                  <a:cubicBezTo>
                    <a:pt x="238" y="0"/>
                    <a:pt x="238" y="0"/>
                    <a:pt x="238" y="0"/>
                  </a:cubicBezTo>
                  <a:cubicBezTo>
                    <a:pt x="107" y="0"/>
                    <a:pt x="0" y="107"/>
                    <a:pt x="0" y="238"/>
                  </a:cubicBezTo>
                  <a:cubicBezTo>
                    <a:pt x="0" y="1390"/>
                    <a:pt x="0" y="1390"/>
                    <a:pt x="0" y="1390"/>
                  </a:cubicBezTo>
                  <a:cubicBezTo>
                    <a:pt x="0" y="1522"/>
                    <a:pt x="107" y="1628"/>
                    <a:pt x="238" y="1628"/>
                  </a:cubicBezTo>
                  <a:cubicBezTo>
                    <a:pt x="879" y="1628"/>
                    <a:pt x="879" y="1628"/>
                    <a:pt x="879" y="1628"/>
                  </a:cubicBezTo>
                  <a:cubicBezTo>
                    <a:pt x="968" y="1766"/>
                    <a:pt x="1122" y="1857"/>
                    <a:pt x="1297" y="1857"/>
                  </a:cubicBezTo>
                  <a:cubicBezTo>
                    <a:pt x="1572" y="1857"/>
                    <a:pt x="1796" y="1633"/>
                    <a:pt x="1796" y="1358"/>
                  </a:cubicBezTo>
                  <a:cubicBezTo>
                    <a:pt x="1796" y="1083"/>
                    <a:pt x="1572" y="860"/>
                    <a:pt x="1297" y="860"/>
                  </a:cubicBezTo>
                  <a:close/>
                  <a:moveTo>
                    <a:pt x="525" y="250"/>
                  </a:moveTo>
                  <a:cubicBezTo>
                    <a:pt x="773" y="250"/>
                    <a:pt x="773" y="250"/>
                    <a:pt x="773" y="250"/>
                  </a:cubicBezTo>
                  <a:cubicBezTo>
                    <a:pt x="799" y="250"/>
                    <a:pt x="820" y="271"/>
                    <a:pt x="820" y="298"/>
                  </a:cubicBezTo>
                  <a:cubicBezTo>
                    <a:pt x="820" y="324"/>
                    <a:pt x="799" y="345"/>
                    <a:pt x="773" y="345"/>
                  </a:cubicBezTo>
                  <a:cubicBezTo>
                    <a:pt x="525" y="345"/>
                    <a:pt x="525" y="345"/>
                    <a:pt x="525" y="345"/>
                  </a:cubicBezTo>
                  <a:cubicBezTo>
                    <a:pt x="498" y="345"/>
                    <a:pt x="477" y="324"/>
                    <a:pt x="477" y="298"/>
                  </a:cubicBezTo>
                  <a:cubicBezTo>
                    <a:pt x="477" y="271"/>
                    <a:pt x="498" y="250"/>
                    <a:pt x="525" y="250"/>
                  </a:cubicBezTo>
                  <a:close/>
                  <a:moveTo>
                    <a:pt x="247" y="528"/>
                  </a:moveTo>
                  <a:cubicBezTo>
                    <a:pt x="1051" y="528"/>
                    <a:pt x="1051" y="528"/>
                    <a:pt x="1051" y="528"/>
                  </a:cubicBezTo>
                  <a:cubicBezTo>
                    <a:pt x="1077" y="528"/>
                    <a:pt x="1098" y="550"/>
                    <a:pt x="1098" y="576"/>
                  </a:cubicBezTo>
                  <a:cubicBezTo>
                    <a:pt x="1098" y="602"/>
                    <a:pt x="1077" y="623"/>
                    <a:pt x="1051" y="623"/>
                  </a:cubicBezTo>
                  <a:cubicBezTo>
                    <a:pt x="247" y="623"/>
                    <a:pt x="247" y="623"/>
                    <a:pt x="247" y="623"/>
                  </a:cubicBezTo>
                  <a:cubicBezTo>
                    <a:pt x="221" y="623"/>
                    <a:pt x="199" y="602"/>
                    <a:pt x="199" y="576"/>
                  </a:cubicBezTo>
                  <a:cubicBezTo>
                    <a:pt x="199" y="550"/>
                    <a:pt x="221" y="528"/>
                    <a:pt x="247" y="528"/>
                  </a:cubicBezTo>
                  <a:close/>
                  <a:moveTo>
                    <a:pt x="247" y="714"/>
                  </a:moveTo>
                  <a:cubicBezTo>
                    <a:pt x="1051" y="714"/>
                    <a:pt x="1051" y="714"/>
                    <a:pt x="1051" y="714"/>
                  </a:cubicBezTo>
                  <a:cubicBezTo>
                    <a:pt x="1077" y="714"/>
                    <a:pt x="1098" y="735"/>
                    <a:pt x="1098" y="761"/>
                  </a:cubicBezTo>
                  <a:cubicBezTo>
                    <a:pt x="1098" y="788"/>
                    <a:pt x="1077" y="809"/>
                    <a:pt x="1051" y="809"/>
                  </a:cubicBezTo>
                  <a:cubicBezTo>
                    <a:pt x="247" y="809"/>
                    <a:pt x="247" y="809"/>
                    <a:pt x="247" y="809"/>
                  </a:cubicBezTo>
                  <a:cubicBezTo>
                    <a:pt x="221" y="809"/>
                    <a:pt x="199" y="788"/>
                    <a:pt x="199" y="761"/>
                  </a:cubicBezTo>
                  <a:cubicBezTo>
                    <a:pt x="199" y="735"/>
                    <a:pt x="221" y="714"/>
                    <a:pt x="247" y="714"/>
                  </a:cubicBezTo>
                  <a:close/>
                  <a:moveTo>
                    <a:pt x="247" y="899"/>
                  </a:moveTo>
                  <a:cubicBezTo>
                    <a:pt x="1051" y="899"/>
                    <a:pt x="1051" y="899"/>
                    <a:pt x="1051" y="899"/>
                  </a:cubicBezTo>
                  <a:cubicBezTo>
                    <a:pt x="1062" y="899"/>
                    <a:pt x="1072" y="903"/>
                    <a:pt x="1081" y="910"/>
                  </a:cubicBezTo>
                  <a:cubicBezTo>
                    <a:pt x="1035" y="932"/>
                    <a:pt x="994" y="960"/>
                    <a:pt x="958" y="994"/>
                  </a:cubicBezTo>
                  <a:cubicBezTo>
                    <a:pt x="247" y="994"/>
                    <a:pt x="247" y="994"/>
                    <a:pt x="247" y="994"/>
                  </a:cubicBezTo>
                  <a:cubicBezTo>
                    <a:pt x="221" y="994"/>
                    <a:pt x="199" y="973"/>
                    <a:pt x="199" y="947"/>
                  </a:cubicBezTo>
                  <a:cubicBezTo>
                    <a:pt x="199" y="920"/>
                    <a:pt x="221" y="899"/>
                    <a:pt x="247" y="899"/>
                  </a:cubicBezTo>
                  <a:close/>
                  <a:moveTo>
                    <a:pt x="799" y="1365"/>
                  </a:moveTo>
                  <a:cubicBezTo>
                    <a:pt x="247" y="1365"/>
                    <a:pt x="247" y="1365"/>
                    <a:pt x="247" y="1365"/>
                  </a:cubicBezTo>
                  <a:cubicBezTo>
                    <a:pt x="221" y="1365"/>
                    <a:pt x="199" y="1344"/>
                    <a:pt x="199" y="1317"/>
                  </a:cubicBezTo>
                  <a:cubicBezTo>
                    <a:pt x="199" y="1291"/>
                    <a:pt x="221" y="1270"/>
                    <a:pt x="247" y="1270"/>
                  </a:cubicBezTo>
                  <a:cubicBezTo>
                    <a:pt x="807" y="1270"/>
                    <a:pt x="807" y="1270"/>
                    <a:pt x="807" y="1270"/>
                  </a:cubicBezTo>
                  <a:cubicBezTo>
                    <a:pt x="802" y="1299"/>
                    <a:pt x="799" y="1328"/>
                    <a:pt x="799" y="1358"/>
                  </a:cubicBezTo>
                  <a:cubicBezTo>
                    <a:pt x="799" y="1361"/>
                    <a:pt x="799" y="1363"/>
                    <a:pt x="799" y="1365"/>
                  </a:cubicBezTo>
                  <a:close/>
                  <a:moveTo>
                    <a:pt x="247" y="1180"/>
                  </a:moveTo>
                  <a:cubicBezTo>
                    <a:pt x="221" y="1180"/>
                    <a:pt x="199" y="1158"/>
                    <a:pt x="199" y="1132"/>
                  </a:cubicBezTo>
                  <a:cubicBezTo>
                    <a:pt x="199" y="1106"/>
                    <a:pt x="221" y="1084"/>
                    <a:pt x="247" y="1084"/>
                  </a:cubicBezTo>
                  <a:cubicBezTo>
                    <a:pt x="881" y="1084"/>
                    <a:pt x="881" y="1084"/>
                    <a:pt x="881" y="1084"/>
                  </a:cubicBezTo>
                  <a:cubicBezTo>
                    <a:pt x="861" y="1115"/>
                    <a:pt x="844" y="1149"/>
                    <a:pt x="831" y="1184"/>
                  </a:cubicBezTo>
                  <a:lnTo>
                    <a:pt x="247" y="1180"/>
                  </a:lnTo>
                  <a:close/>
                  <a:moveTo>
                    <a:pt x="1297" y="1785"/>
                  </a:moveTo>
                  <a:cubicBezTo>
                    <a:pt x="1062" y="1785"/>
                    <a:pt x="870" y="1594"/>
                    <a:pt x="870" y="1358"/>
                  </a:cubicBezTo>
                  <a:cubicBezTo>
                    <a:pt x="870" y="1123"/>
                    <a:pt x="1062" y="931"/>
                    <a:pt x="1297" y="931"/>
                  </a:cubicBezTo>
                  <a:cubicBezTo>
                    <a:pt x="1533" y="931"/>
                    <a:pt x="1724" y="1123"/>
                    <a:pt x="1724" y="1358"/>
                  </a:cubicBezTo>
                  <a:cubicBezTo>
                    <a:pt x="1724" y="1594"/>
                    <a:pt x="1533" y="1785"/>
                    <a:pt x="1297" y="178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IN" dirty="0">
                <a:solidFill>
                  <a:prstClr val="black"/>
                </a:solidFill>
              </a:endParaRPr>
            </a:p>
          </p:txBody>
        </p:sp>
      </p:grpSp>
      <p:pic>
        <p:nvPicPr>
          <p:cNvPr id="6" name="Imagen 5">
            <a:extLst>
              <a:ext uri="{FF2B5EF4-FFF2-40B4-BE49-F238E27FC236}">
                <a16:creationId xmlns:a16="http://schemas.microsoft.com/office/drawing/2014/main" id="{915CF7D1-A0DF-CC8F-19AB-62E68041112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553075" y="3886200"/>
            <a:ext cx="1066800" cy="1066800"/>
          </a:xfrm>
          <a:prstGeom prst="rect">
            <a:avLst/>
          </a:prstGeom>
        </p:spPr>
      </p:pic>
    </p:spTree>
    <p:extLst>
      <p:ext uri="{BB962C8B-B14F-4D97-AF65-F5344CB8AC3E}">
        <p14:creationId xmlns:p14="http://schemas.microsoft.com/office/powerpoint/2010/main" val="9311908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B2162-55FC-4CD0-B26E-6C5F6816AFC3}"/>
              </a:ext>
            </a:extLst>
          </p:cNvPr>
          <p:cNvSpPr>
            <a:spLocks noGrp="1"/>
          </p:cNvSpPr>
          <p:nvPr>
            <p:ph type="title"/>
          </p:nvPr>
        </p:nvSpPr>
        <p:spPr/>
        <p:txBody>
          <a:bodyPr>
            <a:normAutofit/>
          </a:bodyPr>
          <a:lstStyle/>
          <a:p>
            <a:r>
              <a:rPr lang="en-US" dirty="0"/>
              <a:t>01. </a:t>
            </a:r>
            <a:r>
              <a:rPr lang="en-US" dirty="0" err="1"/>
              <a:t>Organigrama</a:t>
            </a:r>
            <a:endParaRPr lang="en-IN" dirty="0"/>
          </a:p>
        </p:txBody>
      </p:sp>
      <p:graphicFrame>
        <p:nvGraphicFramePr>
          <p:cNvPr id="11" name="Diagrama 10">
            <a:extLst>
              <a:ext uri="{FF2B5EF4-FFF2-40B4-BE49-F238E27FC236}">
                <a16:creationId xmlns:a16="http://schemas.microsoft.com/office/drawing/2014/main" id="{85FD83D4-164F-BA21-3C4E-7C72F5ED1BA8}"/>
              </a:ext>
            </a:extLst>
          </p:cNvPr>
          <p:cNvGraphicFramePr/>
          <p:nvPr>
            <p:extLst>
              <p:ext uri="{D42A27DB-BD31-4B8C-83A1-F6EECF244321}">
                <p14:modId xmlns:p14="http://schemas.microsoft.com/office/powerpoint/2010/main" val="3985832840"/>
              </p:ext>
            </p:extLst>
          </p:nvPr>
        </p:nvGraphicFramePr>
        <p:xfrm>
          <a:off x="271304" y="200967"/>
          <a:ext cx="11706331" cy="6430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 name="Imagen 12" descr="Una mujer sonriendo&#10;&#10;Descripción generada automáticamente">
            <a:extLst>
              <a:ext uri="{FF2B5EF4-FFF2-40B4-BE49-F238E27FC236}">
                <a16:creationId xmlns:a16="http://schemas.microsoft.com/office/drawing/2014/main" id="{ED3C5DF7-CE2B-5C3C-24ED-574659BBA16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52919" y="3756742"/>
            <a:ext cx="463296" cy="502920"/>
          </a:xfrm>
          <a:prstGeom prst="rect">
            <a:avLst/>
          </a:prstGeom>
        </p:spPr>
      </p:pic>
      <p:pic>
        <p:nvPicPr>
          <p:cNvPr id="14" name="Imagen 13" descr="Un hombre con traje sonriendo&#10;&#10;Descripción generada automáticamente">
            <a:extLst>
              <a:ext uri="{FF2B5EF4-FFF2-40B4-BE49-F238E27FC236}">
                <a16:creationId xmlns:a16="http://schemas.microsoft.com/office/drawing/2014/main" id="{89CADEEB-EC1C-33CA-FCE7-AB63A487074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52919" y="1381870"/>
            <a:ext cx="463296" cy="502920"/>
          </a:xfrm>
          <a:prstGeom prst="rect">
            <a:avLst/>
          </a:prstGeom>
        </p:spPr>
      </p:pic>
      <p:pic>
        <p:nvPicPr>
          <p:cNvPr id="16" name="Imagen 15" descr="Un hombre con lentes y traje sonriendo&#10;&#10;Descripción generada automáticamente">
            <a:extLst>
              <a:ext uri="{FF2B5EF4-FFF2-40B4-BE49-F238E27FC236}">
                <a16:creationId xmlns:a16="http://schemas.microsoft.com/office/drawing/2014/main" id="{CA45F645-AC96-F076-7822-CFA127A917D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62321" y="4938887"/>
            <a:ext cx="463296" cy="502920"/>
          </a:xfrm>
          <a:prstGeom prst="rect">
            <a:avLst/>
          </a:prstGeom>
        </p:spPr>
      </p:pic>
      <p:pic>
        <p:nvPicPr>
          <p:cNvPr id="17" name="Imagen 16" descr="La cara de un hombre&#10;&#10;Descripción generada automáticamente">
            <a:extLst>
              <a:ext uri="{FF2B5EF4-FFF2-40B4-BE49-F238E27FC236}">
                <a16:creationId xmlns:a16="http://schemas.microsoft.com/office/drawing/2014/main" id="{54B26433-B2AC-42DB-601F-E7BA0AA02DA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98137" y="4328535"/>
            <a:ext cx="463296" cy="502920"/>
          </a:xfrm>
          <a:prstGeom prst="rect">
            <a:avLst/>
          </a:prstGeom>
        </p:spPr>
      </p:pic>
      <p:pic>
        <p:nvPicPr>
          <p:cNvPr id="18" name="Imagen 17" descr="Persona posando haciendo muecas&#10;&#10;Descripción generada automáticamente">
            <a:extLst>
              <a:ext uri="{FF2B5EF4-FFF2-40B4-BE49-F238E27FC236}">
                <a16:creationId xmlns:a16="http://schemas.microsoft.com/office/drawing/2014/main" id="{BD6C924B-4902-0031-565A-3A70CE4B470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52919" y="174353"/>
            <a:ext cx="463296" cy="502920"/>
          </a:xfrm>
          <a:prstGeom prst="rect">
            <a:avLst/>
          </a:prstGeom>
        </p:spPr>
      </p:pic>
      <p:pic>
        <p:nvPicPr>
          <p:cNvPr id="19" name="Imagen 18" descr="Un joven sonriendo&#10;&#10;Descripción generada automáticamente">
            <a:extLst>
              <a:ext uri="{FF2B5EF4-FFF2-40B4-BE49-F238E27FC236}">
                <a16:creationId xmlns:a16="http://schemas.microsoft.com/office/drawing/2014/main" id="{875A1DE9-ADE5-3067-C6F8-17C141F3815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792468" y="1398290"/>
            <a:ext cx="463296" cy="502920"/>
          </a:xfrm>
          <a:prstGeom prst="rect">
            <a:avLst/>
          </a:prstGeom>
        </p:spPr>
      </p:pic>
      <p:pic>
        <p:nvPicPr>
          <p:cNvPr id="20" name="Imagen 19" descr="La cara de un hombre con traje y corbata&#10;&#10;Descripción generada automáticamente">
            <a:extLst>
              <a:ext uri="{FF2B5EF4-FFF2-40B4-BE49-F238E27FC236}">
                <a16:creationId xmlns:a16="http://schemas.microsoft.com/office/drawing/2014/main" id="{C1016BC4-0D3C-272D-69A8-6E37C111890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252919" y="798865"/>
            <a:ext cx="463296" cy="502920"/>
          </a:xfrm>
          <a:prstGeom prst="rect">
            <a:avLst/>
          </a:prstGeom>
        </p:spPr>
      </p:pic>
      <p:pic>
        <p:nvPicPr>
          <p:cNvPr id="21" name="Imagen 20" descr="Un hombre con traje y corbata sonriendo&#10;&#10;Descripción generada automáticamente">
            <a:extLst>
              <a:ext uri="{FF2B5EF4-FFF2-40B4-BE49-F238E27FC236}">
                <a16:creationId xmlns:a16="http://schemas.microsoft.com/office/drawing/2014/main" id="{28ADC3DD-1735-D88C-7BFE-40C6A349BD6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409653" y="3180670"/>
            <a:ext cx="463296" cy="502920"/>
          </a:xfrm>
          <a:prstGeom prst="rect">
            <a:avLst/>
          </a:prstGeom>
        </p:spPr>
      </p:pic>
      <p:pic>
        <p:nvPicPr>
          <p:cNvPr id="22" name="Imagen 21" descr="Mujer sonriendo con lentes&#10;&#10;Descripción generada automáticamente">
            <a:extLst>
              <a:ext uri="{FF2B5EF4-FFF2-40B4-BE49-F238E27FC236}">
                <a16:creationId xmlns:a16="http://schemas.microsoft.com/office/drawing/2014/main" id="{1BD8797B-CE81-AF5F-9F72-19F157BCD43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252919" y="4938887"/>
            <a:ext cx="463296" cy="502920"/>
          </a:xfrm>
          <a:prstGeom prst="rect">
            <a:avLst/>
          </a:prstGeom>
        </p:spPr>
      </p:pic>
      <p:pic>
        <p:nvPicPr>
          <p:cNvPr id="25" name="Imagen 24" descr="Mujer de cabello largo sonriendo&#10;&#10;Descripción generada automáticamente">
            <a:extLst>
              <a:ext uri="{FF2B5EF4-FFF2-40B4-BE49-F238E27FC236}">
                <a16:creationId xmlns:a16="http://schemas.microsoft.com/office/drawing/2014/main" id="{4ABA79DC-8D0F-B903-2150-3A9553C69EA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409653" y="2598616"/>
            <a:ext cx="463296" cy="502920"/>
          </a:xfrm>
          <a:prstGeom prst="rect">
            <a:avLst/>
          </a:prstGeom>
        </p:spPr>
      </p:pic>
      <p:pic>
        <p:nvPicPr>
          <p:cNvPr id="26" name="Imagen 25" descr="Hombre con barba y bigote sonriendo&#10;&#10;Descripción generada automáticamente">
            <a:extLst>
              <a:ext uri="{FF2B5EF4-FFF2-40B4-BE49-F238E27FC236}">
                <a16:creationId xmlns:a16="http://schemas.microsoft.com/office/drawing/2014/main" id="{1376E71E-357B-B915-D160-B178156F4302}"/>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792470" y="1969868"/>
            <a:ext cx="463296" cy="502920"/>
          </a:xfrm>
          <a:prstGeom prst="rect">
            <a:avLst/>
          </a:prstGeom>
        </p:spPr>
      </p:pic>
      <p:pic>
        <p:nvPicPr>
          <p:cNvPr id="27" name="Imagen 26" descr="Persona con lentes mirando de frente&#10;&#10;Descripción generada automáticamente">
            <a:extLst>
              <a:ext uri="{FF2B5EF4-FFF2-40B4-BE49-F238E27FC236}">
                <a16:creationId xmlns:a16="http://schemas.microsoft.com/office/drawing/2014/main" id="{EC664217-C0AF-1C79-B6A3-275FA35ABBF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435987" y="1380280"/>
            <a:ext cx="463296" cy="502920"/>
          </a:xfrm>
          <a:prstGeom prst="rect">
            <a:avLst/>
          </a:prstGeom>
        </p:spPr>
      </p:pic>
      <p:pic>
        <p:nvPicPr>
          <p:cNvPr id="28" name="Imagen 27" descr="Una joven sonriendo con una playera de color negro&#10;&#10;Descripción generada automáticamente">
            <a:extLst>
              <a:ext uri="{FF2B5EF4-FFF2-40B4-BE49-F238E27FC236}">
                <a16:creationId xmlns:a16="http://schemas.microsoft.com/office/drawing/2014/main" id="{BB0A2A4C-7EB5-66E4-518A-C11DA97ECA14}"/>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435987" y="1946758"/>
            <a:ext cx="463296" cy="502920"/>
          </a:xfrm>
          <a:prstGeom prst="rect">
            <a:avLst/>
          </a:prstGeom>
        </p:spPr>
      </p:pic>
      <p:pic>
        <p:nvPicPr>
          <p:cNvPr id="29" name="Imagen 28" descr="Una persona sonriendo&#10;&#10;Descripción generada automáticamente">
            <a:extLst>
              <a:ext uri="{FF2B5EF4-FFF2-40B4-BE49-F238E27FC236}">
                <a16:creationId xmlns:a16="http://schemas.microsoft.com/office/drawing/2014/main" id="{E151D854-3724-B904-4E72-7BA3D4A88D1A}"/>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270812" y="3163385"/>
            <a:ext cx="463296" cy="502920"/>
          </a:xfrm>
          <a:prstGeom prst="rect">
            <a:avLst/>
          </a:prstGeom>
        </p:spPr>
      </p:pic>
      <p:pic>
        <p:nvPicPr>
          <p:cNvPr id="4" name="Imagen 3" descr="Un hombre sonriendo&#10;&#10;El contenido generado por IA puede ser incorrecto.">
            <a:extLst>
              <a:ext uri="{FF2B5EF4-FFF2-40B4-BE49-F238E27FC236}">
                <a16:creationId xmlns:a16="http://schemas.microsoft.com/office/drawing/2014/main" id="{0C0620B4-9E1D-CAF2-D73A-77724524DA5F}"/>
              </a:ext>
            </a:extLst>
          </p:cNvPr>
          <p:cNvPicPr>
            <a:picLocks noChangeAspect="1"/>
          </p:cNvPicPr>
          <p:nvPr/>
        </p:nvPicPr>
        <p:blipFill>
          <a:blip r:embed="rId21"/>
          <a:stretch>
            <a:fillRect/>
          </a:stretch>
        </p:blipFill>
        <p:spPr>
          <a:xfrm>
            <a:off x="6252919" y="5449768"/>
            <a:ext cx="463296" cy="502920"/>
          </a:xfrm>
          <a:prstGeom prst="rect">
            <a:avLst/>
          </a:prstGeom>
        </p:spPr>
      </p:pic>
      <p:pic>
        <p:nvPicPr>
          <p:cNvPr id="6" name="Imagen 5" descr="Un joven sonriendo con una playera de color rosa&#10;&#10;El contenido generado por IA puede ser incorrecto.">
            <a:extLst>
              <a:ext uri="{FF2B5EF4-FFF2-40B4-BE49-F238E27FC236}">
                <a16:creationId xmlns:a16="http://schemas.microsoft.com/office/drawing/2014/main" id="{CB0C5B80-ADAB-8C58-3BB6-B5ABCC0F6C1B}"/>
              </a:ext>
            </a:extLst>
          </p:cNvPr>
          <p:cNvPicPr>
            <a:picLocks noChangeAspect="1"/>
          </p:cNvPicPr>
          <p:nvPr/>
        </p:nvPicPr>
        <p:blipFill>
          <a:blip r:embed="rId22"/>
          <a:stretch>
            <a:fillRect/>
          </a:stretch>
        </p:blipFill>
        <p:spPr>
          <a:xfrm>
            <a:off x="6224630" y="4381658"/>
            <a:ext cx="463296" cy="502920"/>
          </a:xfrm>
          <a:prstGeom prst="rect">
            <a:avLst/>
          </a:prstGeom>
        </p:spPr>
      </p:pic>
      <p:pic>
        <p:nvPicPr>
          <p:cNvPr id="7" name="Imagen 6">
            <a:extLst>
              <a:ext uri="{FF2B5EF4-FFF2-40B4-BE49-F238E27FC236}">
                <a16:creationId xmlns:a16="http://schemas.microsoft.com/office/drawing/2014/main" id="{A9DB0485-0A4A-FDEC-502A-7458877A6DD3}"/>
              </a:ext>
            </a:extLst>
          </p:cNvPr>
          <p:cNvPicPr>
            <a:picLocks noChangeAspect="1"/>
          </p:cNvPicPr>
          <p:nvPr/>
        </p:nvPicPr>
        <p:blipFill>
          <a:blip r:embed="rId23"/>
          <a:srcRect l="27734" t="19918" r="27325" b="50000"/>
          <a:stretch>
            <a:fillRect/>
          </a:stretch>
        </p:blipFill>
        <p:spPr>
          <a:xfrm>
            <a:off x="8778672" y="743979"/>
            <a:ext cx="502949" cy="521145"/>
          </a:xfrm>
          <a:prstGeom prst="rect">
            <a:avLst/>
          </a:prstGeom>
        </p:spPr>
      </p:pic>
      <p:pic>
        <p:nvPicPr>
          <p:cNvPr id="8" name="Imagen 7">
            <a:extLst>
              <a:ext uri="{FF2B5EF4-FFF2-40B4-BE49-F238E27FC236}">
                <a16:creationId xmlns:a16="http://schemas.microsoft.com/office/drawing/2014/main" id="{91DCC042-1A5B-4609-3DA5-EBED7F811E6D}"/>
              </a:ext>
              <a:ext uri="{C183D7F6-B498-43B3-948B-1728B52AA6E4}">
                <adec:decorative xmlns:adec="http://schemas.microsoft.com/office/drawing/2017/decorative" val="1"/>
              </a:ext>
            </a:extLst>
          </p:cNvPr>
          <p:cNvPicPr>
            <a:picLocks noChangeAspect="1"/>
          </p:cNvPicPr>
          <p:nvPr/>
        </p:nvPicPr>
        <p:blipFill>
          <a:blip r:embed="rId24"/>
          <a:stretch>
            <a:fillRect/>
          </a:stretch>
        </p:blipFill>
        <p:spPr>
          <a:xfrm>
            <a:off x="6289862" y="6059135"/>
            <a:ext cx="430787" cy="558428"/>
          </a:xfrm>
          <a:prstGeom prst="rect">
            <a:avLst/>
          </a:prstGeom>
        </p:spPr>
      </p:pic>
      <p:pic>
        <p:nvPicPr>
          <p:cNvPr id="23" name="Imagen 22">
            <a:extLst>
              <a:ext uri="{FF2B5EF4-FFF2-40B4-BE49-F238E27FC236}">
                <a16:creationId xmlns:a16="http://schemas.microsoft.com/office/drawing/2014/main" id="{36CBADBB-E5EF-AA31-4BBD-BA5F56D6F04C}"/>
              </a:ext>
            </a:extLst>
          </p:cNvPr>
          <p:cNvPicPr>
            <a:picLocks noChangeAspect="1"/>
          </p:cNvPicPr>
          <p:nvPr/>
        </p:nvPicPr>
        <p:blipFill>
          <a:blip r:embed="rId25"/>
          <a:srcRect r="6027" b="12091"/>
          <a:stretch>
            <a:fillRect/>
          </a:stretch>
        </p:blipFill>
        <p:spPr>
          <a:xfrm>
            <a:off x="3462321" y="823150"/>
            <a:ext cx="410628" cy="457147"/>
          </a:xfrm>
          <a:prstGeom prst="rect">
            <a:avLst/>
          </a:prstGeom>
        </p:spPr>
      </p:pic>
    </p:spTree>
    <p:extLst>
      <p:ext uri="{BB962C8B-B14F-4D97-AF65-F5344CB8AC3E}">
        <p14:creationId xmlns:p14="http://schemas.microsoft.com/office/powerpoint/2010/main" val="20155628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A6F19D-03F7-44A3-91E7-778A27D8CA62}"/>
              </a:ext>
            </a:extLst>
          </p:cNvPr>
          <p:cNvSpPr>
            <a:spLocks noGrp="1"/>
          </p:cNvSpPr>
          <p:nvPr>
            <p:ph type="title"/>
          </p:nvPr>
        </p:nvSpPr>
        <p:spPr/>
        <p:txBody>
          <a:bodyPr/>
          <a:lstStyle/>
          <a:p>
            <a:r>
              <a:rPr lang="es-MX" dirty="0"/>
              <a:t>02. Áreas de TI y Servicios</a:t>
            </a:r>
          </a:p>
        </p:txBody>
      </p:sp>
      <p:sp>
        <p:nvSpPr>
          <p:cNvPr id="3" name="Marcador de número de diapositiva 2">
            <a:extLst>
              <a:ext uri="{FF2B5EF4-FFF2-40B4-BE49-F238E27FC236}">
                <a16:creationId xmlns:a16="http://schemas.microsoft.com/office/drawing/2014/main" id="{BE2EFE7A-B5D6-4559-9A24-801830639D29}"/>
              </a:ext>
            </a:extLst>
          </p:cNvPr>
          <p:cNvSpPr>
            <a:spLocks noGrp="1"/>
          </p:cNvSpPr>
          <p:nvPr>
            <p:ph type="sldNum" sz="quarter" idx="4"/>
          </p:nvPr>
        </p:nvSpPr>
        <p:spPr/>
        <p:txBody>
          <a:bodyPr/>
          <a:lstStyle/>
          <a:p>
            <a:fld id="{4E743779-FB01-4E1A-A01D-1D5F67ECDE20}" type="slidenum">
              <a:rPr lang="en-US" smtClean="0"/>
              <a:pPr/>
              <a:t>4</a:t>
            </a:fld>
            <a:endParaRPr lang="en-US" dirty="0"/>
          </a:p>
        </p:txBody>
      </p:sp>
      <p:sp>
        <p:nvSpPr>
          <p:cNvPr id="19" name="Freeform: Shape 135">
            <a:extLst>
              <a:ext uri="{FF2B5EF4-FFF2-40B4-BE49-F238E27FC236}">
                <a16:creationId xmlns:a16="http://schemas.microsoft.com/office/drawing/2014/main" id="{0A4DAD2C-5CE7-464C-B2DA-F44C525DDD15}"/>
              </a:ext>
            </a:extLst>
          </p:cNvPr>
          <p:cNvSpPr/>
          <p:nvPr/>
        </p:nvSpPr>
        <p:spPr>
          <a:xfrm rot="20640000">
            <a:off x="3165856" y="4846848"/>
            <a:ext cx="9282596" cy="556207"/>
          </a:xfrm>
          <a:custGeom>
            <a:avLst/>
            <a:gdLst>
              <a:gd name="connsiteX0" fmla="*/ 9282596 w 9282596"/>
              <a:gd name="connsiteY0" fmla="*/ 0 h 556207"/>
              <a:gd name="connsiteX1" fmla="*/ 9123106 w 9282596"/>
              <a:gd name="connsiteY1" fmla="*/ 556207 h 556207"/>
              <a:gd name="connsiteX2" fmla="*/ 963228 w 9282596"/>
              <a:gd name="connsiteY2" fmla="*/ 550557 h 556207"/>
              <a:gd name="connsiteX3" fmla="*/ 0 w 9282596"/>
              <a:gd name="connsiteY3" fmla="*/ 335731 h 556207"/>
              <a:gd name="connsiteX4" fmla="*/ 63538 w 9282596"/>
              <a:gd name="connsiteY4" fmla="*/ 0 h 556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2596" h="556207">
                <a:moveTo>
                  <a:pt x="9282596" y="0"/>
                </a:moveTo>
                <a:lnTo>
                  <a:pt x="9123106" y="556207"/>
                </a:lnTo>
                <a:lnTo>
                  <a:pt x="963228" y="550557"/>
                </a:lnTo>
                <a:cubicBezTo>
                  <a:pt x="478520" y="554285"/>
                  <a:pt x="207216" y="542458"/>
                  <a:pt x="0" y="335731"/>
                </a:cubicBezTo>
                <a:cubicBezTo>
                  <a:pt x="502" y="229476"/>
                  <a:pt x="63036" y="106255"/>
                  <a:pt x="63538" y="0"/>
                </a:cubicBezTo>
                <a:close/>
              </a:path>
            </a:pathLst>
          </a:custGeom>
          <a:solidFill>
            <a:srgbClr val="1060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0" name="Group 2">
            <a:extLst>
              <a:ext uri="{FF2B5EF4-FFF2-40B4-BE49-F238E27FC236}">
                <a16:creationId xmlns:a16="http://schemas.microsoft.com/office/drawing/2014/main" id="{5BC5EF00-4CAD-4812-B580-8A4CBFCF4890}"/>
              </a:ext>
            </a:extLst>
          </p:cNvPr>
          <p:cNvGrpSpPr/>
          <p:nvPr/>
        </p:nvGrpSpPr>
        <p:grpSpPr>
          <a:xfrm>
            <a:off x="1957687" y="4891088"/>
            <a:ext cx="1749534" cy="1622708"/>
            <a:chOff x="1957687" y="4891088"/>
            <a:chExt cx="1749534" cy="1622708"/>
          </a:xfrm>
          <a:solidFill>
            <a:srgbClr val="0070C0"/>
          </a:solidFill>
        </p:grpSpPr>
        <p:sp>
          <p:nvSpPr>
            <p:cNvPr id="21" name="Rectangle 5">
              <a:extLst>
                <a:ext uri="{FF2B5EF4-FFF2-40B4-BE49-F238E27FC236}">
                  <a16:creationId xmlns:a16="http://schemas.microsoft.com/office/drawing/2014/main" id="{FFDB0A32-924D-4389-91B4-01D13A514B1C}"/>
                </a:ext>
              </a:extLst>
            </p:cNvPr>
            <p:cNvSpPr/>
            <p:nvPr/>
          </p:nvSpPr>
          <p:spPr>
            <a:xfrm>
              <a:off x="2170465" y="5437471"/>
              <a:ext cx="1319213" cy="1076325"/>
            </a:xfrm>
            <a:custGeom>
              <a:avLst/>
              <a:gdLst>
                <a:gd name="connsiteX0" fmla="*/ 0 w 1314450"/>
                <a:gd name="connsiteY0" fmla="*/ 0 h 1076325"/>
                <a:gd name="connsiteX1" fmla="*/ 1314450 w 1314450"/>
                <a:gd name="connsiteY1" fmla="*/ 0 h 1076325"/>
                <a:gd name="connsiteX2" fmla="*/ 1314450 w 1314450"/>
                <a:gd name="connsiteY2" fmla="*/ 1076325 h 1076325"/>
                <a:gd name="connsiteX3" fmla="*/ 0 w 1314450"/>
                <a:gd name="connsiteY3" fmla="*/ 1076325 h 1076325"/>
                <a:gd name="connsiteX4" fmla="*/ 0 w 1314450"/>
                <a:gd name="connsiteY4" fmla="*/ 0 h 1076325"/>
                <a:gd name="connsiteX0" fmla="*/ 4763 w 1319213"/>
                <a:gd name="connsiteY0" fmla="*/ 0 h 1076325"/>
                <a:gd name="connsiteX1" fmla="*/ 1319213 w 1319213"/>
                <a:gd name="connsiteY1" fmla="*/ 0 h 1076325"/>
                <a:gd name="connsiteX2" fmla="*/ 1319213 w 1319213"/>
                <a:gd name="connsiteY2" fmla="*/ 1076325 h 1076325"/>
                <a:gd name="connsiteX3" fmla="*/ 4763 w 1319213"/>
                <a:gd name="connsiteY3" fmla="*/ 1076325 h 1076325"/>
                <a:gd name="connsiteX4" fmla="*/ 0 w 1319213"/>
                <a:gd name="connsiteY4" fmla="*/ 838200 h 1076325"/>
                <a:gd name="connsiteX5" fmla="*/ 4763 w 1319213"/>
                <a:gd name="connsiteY5" fmla="*/ 0 h 1076325"/>
                <a:gd name="connsiteX0" fmla="*/ 4763 w 1319213"/>
                <a:gd name="connsiteY0" fmla="*/ 0 h 1076325"/>
                <a:gd name="connsiteX1" fmla="*/ 1319213 w 1319213"/>
                <a:gd name="connsiteY1" fmla="*/ 0 h 1076325"/>
                <a:gd name="connsiteX2" fmla="*/ 1319213 w 1319213"/>
                <a:gd name="connsiteY2" fmla="*/ 1076325 h 1076325"/>
                <a:gd name="connsiteX3" fmla="*/ 0 w 1319213"/>
                <a:gd name="connsiteY3" fmla="*/ 838200 h 1076325"/>
                <a:gd name="connsiteX4" fmla="*/ 4763 w 1319213"/>
                <a:gd name="connsiteY4" fmla="*/ 0 h 107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213" h="1076325">
                  <a:moveTo>
                    <a:pt x="4763" y="0"/>
                  </a:moveTo>
                  <a:lnTo>
                    <a:pt x="1319213" y="0"/>
                  </a:lnTo>
                  <a:lnTo>
                    <a:pt x="1319213" y="1076325"/>
                  </a:lnTo>
                  <a:lnTo>
                    <a:pt x="0" y="838200"/>
                  </a:lnTo>
                  <a:cubicBezTo>
                    <a:pt x="1588" y="558800"/>
                    <a:pt x="3175" y="279400"/>
                    <a:pt x="4763" y="0"/>
                  </a:cubicBezTo>
                  <a:close/>
                </a:path>
              </a:pathLst>
            </a:custGeom>
            <a:grp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Isosceles Triangle 7">
              <a:extLst>
                <a:ext uri="{FF2B5EF4-FFF2-40B4-BE49-F238E27FC236}">
                  <a16:creationId xmlns:a16="http://schemas.microsoft.com/office/drawing/2014/main" id="{ABD9B09B-D5F4-4D5E-8717-90D246C660D1}"/>
                </a:ext>
              </a:extLst>
            </p:cNvPr>
            <p:cNvSpPr/>
            <p:nvPr/>
          </p:nvSpPr>
          <p:spPr>
            <a:xfrm>
              <a:off x="1957687" y="4891088"/>
              <a:ext cx="1749534" cy="55461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1" name="Rectangle 56">
            <a:extLst>
              <a:ext uri="{FF2B5EF4-FFF2-40B4-BE49-F238E27FC236}">
                <a16:creationId xmlns:a16="http://schemas.microsoft.com/office/drawing/2014/main" id="{2A398B86-9E77-4A3A-9F5D-B43E8C81500B}"/>
              </a:ext>
            </a:extLst>
          </p:cNvPr>
          <p:cNvSpPr/>
          <p:nvPr/>
        </p:nvSpPr>
        <p:spPr>
          <a:xfrm flipH="1">
            <a:off x="1939249" y="3434569"/>
            <a:ext cx="1772707" cy="75405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800" b="1" i="0" u="none" strike="noStrike" kern="1200" cap="none" spc="0" normalizeH="0" baseline="0" noProof="0" dirty="0">
                <a:ln>
                  <a:noFill/>
                </a:ln>
                <a:solidFill>
                  <a:srgbClr val="000000"/>
                </a:solidFill>
                <a:effectLst/>
                <a:uLnTx/>
                <a:uFillTx/>
                <a:latin typeface="Bahnschrift" panose="020B0502040204020203" pitchFamily="34" charset="0"/>
                <a:ea typeface="+mn-ea"/>
                <a:cs typeface="Arial" panose="020B0604020202020204" pitchFamily="34" charset="0"/>
              </a:rPr>
              <a:t>ERP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1200" b="1" dirty="0">
              <a:solidFill>
                <a:srgbClr val="000000"/>
              </a:solidFill>
              <a:latin typeface="Bahnschrift" panose="020B0502040204020203"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300" b="1" i="0" u="none" strike="noStrike" kern="1200" cap="none" spc="0" normalizeH="0" baseline="0" noProof="0" dirty="0">
              <a:ln>
                <a:noFill/>
              </a:ln>
              <a:solidFill>
                <a:srgbClr val="000000"/>
              </a:solidFill>
              <a:effectLst/>
              <a:uLnTx/>
              <a:uFillTx/>
              <a:latin typeface="Bahnschrift" panose="020B0502040204020203" pitchFamily="34" charset="0"/>
              <a:ea typeface="+mn-ea"/>
              <a:cs typeface="Arial" panose="020B0604020202020204" pitchFamily="34" charset="0"/>
            </a:endParaRPr>
          </a:p>
        </p:txBody>
      </p:sp>
      <p:grpSp>
        <p:nvGrpSpPr>
          <p:cNvPr id="32" name="Group 98">
            <a:extLst>
              <a:ext uri="{FF2B5EF4-FFF2-40B4-BE49-F238E27FC236}">
                <a16:creationId xmlns:a16="http://schemas.microsoft.com/office/drawing/2014/main" id="{ACD8CA96-048C-4638-A50F-7CE04608B6E8}"/>
              </a:ext>
            </a:extLst>
          </p:cNvPr>
          <p:cNvGrpSpPr/>
          <p:nvPr/>
        </p:nvGrpSpPr>
        <p:grpSpPr>
          <a:xfrm>
            <a:off x="2714853" y="3986784"/>
            <a:ext cx="241001" cy="971607"/>
            <a:chOff x="2721890" y="4314024"/>
            <a:chExt cx="204914" cy="423146"/>
          </a:xfrm>
        </p:grpSpPr>
        <p:cxnSp>
          <p:nvCxnSpPr>
            <p:cNvPr id="33" name="Straight Connector 55">
              <a:extLst>
                <a:ext uri="{FF2B5EF4-FFF2-40B4-BE49-F238E27FC236}">
                  <a16:creationId xmlns:a16="http://schemas.microsoft.com/office/drawing/2014/main" id="{64C04AD3-C5EB-41B2-8043-B6A184E3E5BD}"/>
                </a:ext>
              </a:extLst>
            </p:cNvPr>
            <p:cNvCxnSpPr/>
            <p:nvPr/>
          </p:nvCxnSpPr>
          <p:spPr>
            <a:xfrm flipH="1">
              <a:off x="2823876" y="4314024"/>
              <a:ext cx="0" cy="365760"/>
            </a:xfrm>
            <a:prstGeom prst="line">
              <a:avLst/>
            </a:prstGeom>
            <a:ln w="12700">
              <a:solidFill>
                <a:schemeClr val="tx1">
                  <a:lumMod val="50000"/>
                  <a:lumOff val="50000"/>
                </a:schemeClr>
              </a:solidFill>
              <a:prstDash val="dash"/>
              <a:headEnd type="triangle"/>
            </a:ln>
          </p:spPr>
          <p:style>
            <a:lnRef idx="1">
              <a:schemeClr val="accent1"/>
            </a:lnRef>
            <a:fillRef idx="0">
              <a:schemeClr val="accent1"/>
            </a:fillRef>
            <a:effectRef idx="0">
              <a:schemeClr val="accent1"/>
            </a:effectRef>
            <a:fontRef idx="minor">
              <a:schemeClr val="tx1"/>
            </a:fontRef>
          </p:style>
        </p:cxnSp>
        <p:sp>
          <p:nvSpPr>
            <p:cNvPr id="34" name="Oval 58">
              <a:extLst>
                <a:ext uri="{FF2B5EF4-FFF2-40B4-BE49-F238E27FC236}">
                  <a16:creationId xmlns:a16="http://schemas.microsoft.com/office/drawing/2014/main" id="{0E6AF353-6DD2-449D-98BA-1F883FC50D3F}"/>
                </a:ext>
              </a:extLst>
            </p:cNvPr>
            <p:cNvSpPr/>
            <p:nvPr/>
          </p:nvSpPr>
          <p:spPr>
            <a:xfrm flipH="1">
              <a:off x="2721890" y="4642982"/>
              <a:ext cx="204914" cy="94188"/>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5" name="Freeform: Shape 138">
            <a:extLst>
              <a:ext uri="{FF2B5EF4-FFF2-40B4-BE49-F238E27FC236}">
                <a16:creationId xmlns:a16="http://schemas.microsoft.com/office/drawing/2014/main" id="{49D849ED-8BB3-42AC-A4D4-3F9DD9A429FE}"/>
              </a:ext>
            </a:extLst>
          </p:cNvPr>
          <p:cNvSpPr/>
          <p:nvPr/>
        </p:nvSpPr>
        <p:spPr>
          <a:xfrm rot="20640000">
            <a:off x="4859877" y="4438315"/>
            <a:ext cx="7555096" cy="556072"/>
          </a:xfrm>
          <a:custGeom>
            <a:avLst/>
            <a:gdLst>
              <a:gd name="connsiteX0" fmla="*/ 7555096 w 7555096"/>
              <a:gd name="connsiteY0" fmla="*/ 0 h 556072"/>
              <a:gd name="connsiteX1" fmla="*/ 7395645 w 7555096"/>
              <a:gd name="connsiteY1" fmla="*/ 556072 h 556072"/>
              <a:gd name="connsiteX2" fmla="*/ 797908 w 7555096"/>
              <a:gd name="connsiteY2" fmla="*/ 550557 h 556072"/>
              <a:gd name="connsiteX3" fmla="*/ 0 w 7555096"/>
              <a:gd name="connsiteY3" fmla="*/ 335731 h 556072"/>
              <a:gd name="connsiteX4" fmla="*/ 52632 w 7555096"/>
              <a:gd name="connsiteY4" fmla="*/ 0 h 556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5096" h="556072">
                <a:moveTo>
                  <a:pt x="7555096" y="0"/>
                </a:moveTo>
                <a:lnTo>
                  <a:pt x="7395645" y="556072"/>
                </a:lnTo>
                <a:lnTo>
                  <a:pt x="797908" y="550557"/>
                </a:lnTo>
                <a:cubicBezTo>
                  <a:pt x="396391" y="554285"/>
                  <a:pt x="171650" y="542458"/>
                  <a:pt x="0" y="335731"/>
                </a:cubicBezTo>
                <a:cubicBezTo>
                  <a:pt x="415" y="229476"/>
                  <a:pt x="52216" y="106255"/>
                  <a:pt x="52632" y="0"/>
                </a:cubicBezTo>
                <a:close/>
              </a:path>
            </a:pathLst>
          </a:custGeom>
          <a:solidFill>
            <a:srgbClr val="3AC9E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6" name="Group 3">
            <a:extLst>
              <a:ext uri="{FF2B5EF4-FFF2-40B4-BE49-F238E27FC236}">
                <a16:creationId xmlns:a16="http://schemas.microsoft.com/office/drawing/2014/main" id="{3EFEA48B-F288-4EA4-AAD2-1ACDA3289564}"/>
              </a:ext>
            </a:extLst>
          </p:cNvPr>
          <p:cNvGrpSpPr/>
          <p:nvPr/>
        </p:nvGrpSpPr>
        <p:grpSpPr>
          <a:xfrm>
            <a:off x="3618266" y="4263522"/>
            <a:ext cx="1749534" cy="1622708"/>
            <a:chOff x="3618266" y="4263522"/>
            <a:chExt cx="1749534" cy="1622708"/>
          </a:xfrm>
        </p:grpSpPr>
        <p:sp>
          <p:nvSpPr>
            <p:cNvPr id="37" name="Rectangle 5">
              <a:extLst>
                <a:ext uri="{FF2B5EF4-FFF2-40B4-BE49-F238E27FC236}">
                  <a16:creationId xmlns:a16="http://schemas.microsoft.com/office/drawing/2014/main" id="{9A6725C7-74E7-40E4-B211-869D7F79BD19}"/>
                </a:ext>
              </a:extLst>
            </p:cNvPr>
            <p:cNvSpPr/>
            <p:nvPr/>
          </p:nvSpPr>
          <p:spPr>
            <a:xfrm>
              <a:off x="3831044" y="4809905"/>
              <a:ext cx="1319213" cy="1076325"/>
            </a:xfrm>
            <a:custGeom>
              <a:avLst/>
              <a:gdLst>
                <a:gd name="connsiteX0" fmla="*/ 0 w 1314450"/>
                <a:gd name="connsiteY0" fmla="*/ 0 h 1076325"/>
                <a:gd name="connsiteX1" fmla="*/ 1314450 w 1314450"/>
                <a:gd name="connsiteY1" fmla="*/ 0 h 1076325"/>
                <a:gd name="connsiteX2" fmla="*/ 1314450 w 1314450"/>
                <a:gd name="connsiteY2" fmla="*/ 1076325 h 1076325"/>
                <a:gd name="connsiteX3" fmla="*/ 0 w 1314450"/>
                <a:gd name="connsiteY3" fmla="*/ 1076325 h 1076325"/>
                <a:gd name="connsiteX4" fmla="*/ 0 w 1314450"/>
                <a:gd name="connsiteY4" fmla="*/ 0 h 1076325"/>
                <a:gd name="connsiteX0" fmla="*/ 4763 w 1319213"/>
                <a:gd name="connsiteY0" fmla="*/ 0 h 1076325"/>
                <a:gd name="connsiteX1" fmla="*/ 1319213 w 1319213"/>
                <a:gd name="connsiteY1" fmla="*/ 0 h 1076325"/>
                <a:gd name="connsiteX2" fmla="*/ 1319213 w 1319213"/>
                <a:gd name="connsiteY2" fmla="*/ 1076325 h 1076325"/>
                <a:gd name="connsiteX3" fmla="*/ 4763 w 1319213"/>
                <a:gd name="connsiteY3" fmla="*/ 1076325 h 1076325"/>
                <a:gd name="connsiteX4" fmla="*/ 0 w 1319213"/>
                <a:gd name="connsiteY4" fmla="*/ 838200 h 1076325"/>
                <a:gd name="connsiteX5" fmla="*/ 4763 w 1319213"/>
                <a:gd name="connsiteY5" fmla="*/ 0 h 1076325"/>
                <a:gd name="connsiteX0" fmla="*/ 4763 w 1319213"/>
                <a:gd name="connsiteY0" fmla="*/ 0 h 1076325"/>
                <a:gd name="connsiteX1" fmla="*/ 1319213 w 1319213"/>
                <a:gd name="connsiteY1" fmla="*/ 0 h 1076325"/>
                <a:gd name="connsiteX2" fmla="*/ 1319213 w 1319213"/>
                <a:gd name="connsiteY2" fmla="*/ 1076325 h 1076325"/>
                <a:gd name="connsiteX3" fmla="*/ 0 w 1319213"/>
                <a:gd name="connsiteY3" fmla="*/ 838200 h 1076325"/>
                <a:gd name="connsiteX4" fmla="*/ 4763 w 1319213"/>
                <a:gd name="connsiteY4" fmla="*/ 0 h 107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213" h="1076325">
                  <a:moveTo>
                    <a:pt x="4763" y="0"/>
                  </a:moveTo>
                  <a:lnTo>
                    <a:pt x="1319213" y="0"/>
                  </a:lnTo>
                  <a:lnTo>
                    <a:pt x="1319213" y="1076325"/>
                  </a:lnTo>
                  <a:lnTo>
                    <a:pt x="0" y="838200"/>
                  </a:lnTo>
                  <a:cubicBezTo>
                    <a:pt x="1588" y="558800"/>
                    <a:pt x="3175" y="279400"/>
                    <a:pt x="4763" y="0"/>
                  </a:cubicBezTo>
                  <a:close/>
                </a:path>
              </a:pathLst>
            </a:custGeom>
            <a:solidFill>
              <a:srgbClr val="3AC9E9"/>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Isosceles Triangle 15">
              <a:extLst>
                <a:ext uri="{FF2B5EF4-FFF2-40B4-BE49-F238E27FC236}">
                  <a16:creationId xmlns:a16="http://schemas.microsoft.com/office/drawing/2014/main" id="{2C2924CE-F9E4-4DCF-B361-60A9084946CD}"/>
                </a:ext>
              </a:extLst>
            </p:cNvPr>
            <p:cNvSpPr/>
            <p:nvPr/>
          </p:nvSpPr>
          <p:spPr>
            <a:xfrm>
              <a:off x="3618266" y="4263522"/>
              <a:ext cx="1749534" cy="554612"/>
            </a:xfrm>
            <a:prstGeom prst="triangle">
              <a:avLst/>
            </a:prstGeom>
            <a:solidFill>
              <a:srgbClr val="3AC9E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9" name="Rectangle 106">
            <a:extLst>
              <a:ext uri="{FF2B5EF4-FFF2-40B4-BE49-F238E27FC236}">
                <a16:creationId xmlns:a16="http://schemas.microsoft.com/office/drawing/2014/main" id="{D6C45514-59F7-4631-B4CF-4CBD7AAE1429}"/>
              </a:ext>
            </a:extLst>
          </p:cNvPr>
          <p:cNvSpPr/>
          <p:nvPr/>
        </p:nvSpPr>
        <p:spPr>
          <a:xfrm flipH="1">
            <a:off x="3747945" y="2886111"/>
            <a:ext cx="1634588"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800" b="1" i="0" u="none" strike="noStrike" kern="1200" cap="none" spc="0" normalizeH="0" baseline="0" noProof="0" dirty="0">
                <a:ln>
                  <a:noFill/>
                </a:ln>
                <a:solidFill>
                  <a:srgbClr val="000000"/>
                </a:solidFill>
                <a:effectLst/>
                <a:uLnTx/>
                <a:uFillTx/>
                <a:latin typeface="Bahnschrift" panose="020B0502040204020203" pitchFamily="34" charset="0"/>
                <a:ea typeface="+mn-ea"/>
                <a:cs typeface="Arial" panose="020B0604020202020204" pitchFamily="34" charset="0"/>
              </a:rPr>
              <a:t>BI</a:t>
            </a:r>
          </a:p>
        </p:txBody>
      </p:sp>
      <p:grpSp>
        <p:nvGrpSpPr>
          <p:cNvPr id="40" name="Group 107">
            <a:extLst>
              <a:ext uri="{FF2B5EF4-FFF2-40B4-BE49-F238E27FC236}">
                <a16:creationId xmlns:a16="http://schemas.microsoft.com/office/drawing/2014/main" id="{9B361EB7-9F3E-4B2B-AB4E-F20F582AACB9}"/>
              </a:ext>
            </a:extLst>
          </p:cNvPr>
          <p:cNvGrpSpPr/>
          <p:nvPr/>
        </p:nvGrpSpPr>
        <p:grpSpPr>
          <a:xfrm>
            <a:off x="4399261" y="3394480"/>
            <a:ext cx="189185" cy="877154"/>
            <a:chOff x="2782226" y="4314024"/>
            <a:chExt cx="77494" cy="403578"/>
          </a:xfrm>
        </p:grpSpPr>
        <p:cxnSp>
          <p:nvCxnSpPr>
            <p:cNvPr id="41" name="Straight Connector 108">
              <a:extLst>
                <a:ext uri="{FF2B5EF4-FFF2-40B4-BE49-F238E27FC236}">
                  <a16:creationId xmlns:a16="http://schemas.microsoft.com/office/drawing/2014/main" id="{CCE100A9-009D-4AAC-9F66-B011D85EC50D}"/>
                </a:ext>
              </a:extLst>
            </p:cNvPr>
            <p:cNvCxnSpPr/>
            <p:nvPr/>
          </p:nvCxnSpPr>
          <p:spPr>
            <a:xfrm flipH="1">
              <a:off x="2823876" y="4314024"/>
              <a:ext cx="0" cy="365760"/>
            </a:xfrm>
            <a:prstGeom prst="line">
              <a:avLst/>
            </a:prstGeom>
            <a:ln w="12700">
              <a:solidFill>
                <a:schemeClr val="tx1">
                  <a:lumMod val="50000"/>
                  <a:lumOff val="50000"/>
                </a:schemeClr>
              </a:solidFill>
              <a:prstDash val="dash"/>
              <a:headEnd type="triangle"/>
            </a:ln>
          </p:spPr>
          <p:style>
            <a:lnRef idx="1">
              <a:schemeClr val="accent1"/>
            </a:lnRef>
            <a:fillRef idx="0">
              <a:schemeClr val="accent1"/>
            </a:fillRef>
            <a:effectRef idx="0">
              <a:schemeClr val="accent1"/>
            </a:effectRef>
            <a:fontRef idx="minor">
              <a:schemeClr val="tx1"/>
            </a:fontRef>
          </p:style>
        </p:cxnSp>
        <p:sp>
          <p:nvSpPr>
            <p:cNvPr id="42" name="Oval 109">
              <a:extLst>
                <a:ext uri="{FF2B5EF4-FFF2-40B4-BE49-F238E27FC236}">
                  <a16:creationId xmlns:a16="http://schemas.microsoft.com/office/drawing/2014/main" id="{F0C869AE-76FC-4AEE-9B20-85E7C353B929}"/>
                </a:ext>
              </a:extLst>
            </p:cNvPr>
            <p:cNvSpPr/>
            <p:nvPr/>
          </p:nvSpPr>
          <p:spPr>
            <a:xfrm flipH="1">
              <a:off x="2782226" y="4640108"/>
              <a:ext cx="77494" cy="77494"/>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9" name="Freeform: Shape 142">
            <a:extLst>
              <a:ext uri="{FF2B5EF4-FFF2-40B4-BE49-F238E27FC236}">
                <a16:creationId xmlns:a16="http://schemas.microsoft.com/office/drawing/2014/main" id="{C541E776-A109-4D31-91F5-203B87AEEC88}"/>
              </a:ext>
            </a:extLst>
          </p:cNvPr>
          <p:cNvSpPr/>
          <p:nvPr/>
        </p:nvSpPr>
        <p:spPr>
          <a:xfrm rot="20640000">
            <a:off x="6548957" y="4052697"/>
            <a:ext cx="5832554" cy="555366"/>
          </a:xfrm>
          <a:custGeom>
            <a:avLst/>
            <a:gdLst>
              <a:gd name="connsiteX0" fmla="*/ 5832554 w 5832554"/>
              <a:gd name="connsiteY0" fmla="*/ 0 h 555366"/>
              <a:gd name="connsiteX1" fmla="*/ 5673306 w 5832554"/>
              <a:gd name="connsiteY1" fmla="*/ 555366 h 555366"/>
              <a:gd name="connsiteX2" fmla="*/ 691009 w 5832554"/>
              <a:gd name="connsiteY2" fmla="*/ 550557 h 555366"/>
              <a:gd name="connsiteX3" fmla="*/ 0 w 5832554"/>
              <a:gd name="connsiteY3" fmla="*/ 335731 h 555366"/>
              <a:gd name="connsiteX4" fmla="*/ 45581 w 5832554"/>
              <a:gd name="connsiteY4" fmla="*/ 0 h 555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2554" h="555366">
                <a:moveTo>
                  <a:pt x="5832554" y="0"/>
                </a:moveTo>
                <a:lnTo>
                  <a:pt x="5673306" y="555366"/>
                </a:lnTo>
                <a:lnTo>
                  <a:pt x="691009" y="550557"/>
                </a:lnTo>
                <a:cubicBezTo>
                  <a:pt x="343285" y="554285"/>
                  <a:pt x="148654" y="542458"/>
                  <a:pt x="0" y="335731"/>
                </a:cubicBezTo>
                <a:cubicBezTo>
                  <a:pt x="360" y="229476"/>
                  <a:pt x="45221" y="106255"/>
                  <a:pt x="45581" y="0"/>
                </a:cubicBezTo>
                <a:close/>
              </a:path>
            </a:pathLst>
          </a:custGeom>
          <a:solidFill>
            <a:srgbClr val="54A5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0" name="Group 4">
            <a:extLst>
              <a:ext uri="{FF2B5EF4-FFF2-40B4-BE49-F238E27FC236}">
                <a16:creationId xmlns:a16="http://schemas.microsoft.com/office/drawing/2014/main" id="{2A6621C2-A80D-4B25-BD56-7BD5FEF23D6C}"/>
              </a:ext>
            </a:extLst>
          </p:cNvPr>
          <p:cNvGrpSpPr/>
          <p:nvPr/>
        </p:nvGrpSpPr>
        <p:grpSpPr>
          <a:xfrm>
            <a:off x="5274080" y="3640492"/>
            <a:ext cx="1749534" cy="1622708"/>
            <a:chOff x="5274080" y="3640492"/>
            <a:chExt cx="1749534" cy="1622708"/>
          </a:xfrm>
        </p:grpSpPr>
        <p:sp>
          <p:nvSpPr>
            <p:cNvPr id="51" name="Rectangle 5">
              <a:extLst>
                <a:ext uri="{FF2B5EF4-FFF2-40B4-BE49-F238E27FC236}">
                  <a16:creationId xmlns:a16="http://schemas.microsoft.com/office/drawing/2014/main" id="{3FBCFBC6-FCD5-48BE-8727-B2A7B884A055}"/>
                </a:ext>
              </a:extLst>
            </p:cNvPr>
            <p:cNvSpPr/>
            <p:nvPr/>
          </p:nvSpPr>
          <p:spPr>
            <a:xfrm>
              <a:off x="5486858" y="4186875"/>
              <a:ext cx="1319213" cy="1076325"/>
            </a:xfrm>
            <a:custGeom>
              <a:avLst/>
              <a:gdLst>
                <a:gd name="connsiteX0" fmla="*/ 0 w 1314450"/>
                <a:gd name="connsiteY0" fmla="*/ 0 h 1076325"/>
                <a:gd name="connsiteX1" fmla="*/ 1314450 w 1314450"/>
                <a:gd name="connsiteY1" fmla="*/ 0 h 1076325"/>
                <a:gd name="connsiteX2" fmla="*/ 1314450 w 1314450"/>
                <a:gd name="connsiteY2" fmla="*/ 1076325 h 1076325"/>
                <a:gd name="connsiteX3" fmla="*/ 0 w 1314450"/>
                <a:gd name="connsiteY3" fmla="*/ 1076325 h 1076325"/>
                <a:gd name="connsiteX4" fmla="*/ 0 w 1314450"/>
                <a:gd name="connsiteY4" fmla="*/ 0 h 1076325"/>
                <a:gd name="connsiteX0" fmla="*/ 4763 w 1319213"/>
                <a:gd name="connsiteY0" fmla="*/ 0 h 1076325"/>
                <a:gd name="connsiteX1" fmla="*/ 1319213 w 1319213"/>
                <a:gd name="connsiteY1" fmla="*/ 0 h 1076325"/>
                <a:gd name="connsiteX2" fmla="*/ 1319213 w 1319213"/>
                <a:gd name="connsiteY2" fmla="*/ 1076325 h 1076325"/>
                <a:gd name="connsiteX3" fmla="*/ 4763 w 1319213"/>
                <a:gd name="connsiteY3" fmla="*/ 1076325 h 1076325"/>
                <a:gd name="connsiteX4" fmla="*/ 0 w 1319213"/>
                <a:gd name="connsiteY4" fmla="*/ 838200 h 1076325"/>
                <a:gd name="connsiteX5" fmla="*/ 4763 w 1319213"/>
                <a:gd name="connsiteY5" fmla="*/ 0 h 1076325"/>
                <a:gd name="connsiteX0" fmla="*/ 4763 w 1319213"/>
                <a:gd name="connsiteY0" fmla="*/ 0 h 1076325"/>
                <a:gd name="connsiteX1" fmla="*/ 1319213 w 1319213"/>
                <a:gd name="connsiteY1" fmla="*/ 0 h 1076325"/>
                <a:gd name="connsiteX2" fmla="*/ 1319213 w 1319213"/>
                <a:gd name="connsiteY2" fmla="*/ 1076325 h 1076325"/>
                <a:gd name="connsiteX3" fmla="*/ 0 w 1319213"/>
                <a:gd name="connsiteY3" fmla="*/ 838200 h 1076325"/>
                <a:gd name="connsiteX4" fmla="*/ 4763 w 1319213"/>
                <a:gd name="connsiteY4" fmla="*/ 0 h 107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213" h="1076325">
                  <a:moveTo>
                    <a:pt x="4763" y="0"/>
                  </a:moveTo>
                  <a:lnTo>
                    <a:pt x="1319213" y="0"/>
                  </a:lnTo>
                  <a:lnTo>
                    <a:pt x="1319213" y="1076325"/>
                  </a:lnTo>
                  <a:lnTo>
                    <a:pt x="0" y="838200"/>
                  </a:lnTo>
                  <a:cubicBezTo>
                    <a:pt x="1588" y="558800"/>
                    <a:pt x="3175" y="279400"/>
                    <a:pt x="4763" y="0"/>
                  </a:cubicBezTo>
                  <a:close/>
                </a:path>
              </a:pathLst>
            </a:custGeom>
            <a:solidFill>
              <a:srgbClr val="54A5E7"/>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Isosceles Triangle 19">
              <a:extLst>
                <a:ext uri="{FF2B5EF4-FFF2-40B4-BE49-F238E27FC236}">
                  <a16:creationId xmlns:a16="http://schemas.microsoft.com/office/drawing/2014/main" id="{C4908073-CF28-4E55-8738-957725593319}"/>
                </a:ext>
              </a:extLst>
            </p:cNvPr>
            <p:cNvSpPr/>
            <p:nvPr/>
          </p:nvSpPr>
          <p:spPr>
            <a:xfrm>
              <a:off x="5274080" y="3640492"/>
              <a:ext cx="1749534" cy="554612"/>
            </a:xfrm>
            <a:prstGeom prst="triangle">
              <a:avLst/>
            </a:prstGeom>
            <a:solidFill>
              <a:srgbClr val="54A5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4" name="Rectangle 111">
            <a:extLst>
              <a:ext uri="{FF2B5EF4-FFF2-40B4-BE49-F238E27FC236}">
                <a16:creationId xmlns:a16="http://schemas.microsoft.com/office/drawing/2014/main" id="{E0ADD41F-2965-4015-A517-C7D9D84FE1E7}"/>
              </a:ext>
            </a:extLst>
          </p:cNvPr>
          <p:cNvSpPr/>
          <p:nvPr/>
        </p:nvSpPr>
        <p:spPr>
          <a:xfrm flipH="1">
            <a:off x="5234356" y="2393258"/>
            <a:ext cx="1798047" cy="5693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800" b="1" i="0" u="none" strike="noStrike" kern="1200" cap="none" spc="0" normalizeH="0" baseline="0" noProof="0" dirty="0">
                <a:ln>
                  <a:noFill/>
                </a:ln>
                <a:solidFill>
                  <a:srgbClr val="000000"/>
                </a:solidFill>
                <a:effectLst/>
                <a:uLnTx/>
                <a:uFillTx/>
                <a:latin typeface="Bahnschrift" panose="020B0502040204020203" pitchFamily="34" charset="0"/>
                <a:ea typeface="+mn-ea"/>
                <a:cs typeface="Arial" panose="020B0604020202020204" pitchFamily="34" charset="0"/>
              </a:rPr>
              <a:t>CRM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300" b="1" i="0" u="none" strike="noStrike" kern="1200" cap="none" spc="0" normalizeH="0" baseline="0" noProof="0" dirty="0">
              <a:ln>
                <a:noFill/>
              </a:ln>
              <a:solidFill>
                <a:srgbClr val="000000"/>
              </a:solidFill>
              <a:effectLst/>
              <a:uLnTx/>
              <a:uFillTx/>
              <a:latin typeface="Bahnschrift" panose="020B0502040204020203" pitchFamily="34" charset="0"/>
              <a:ea typeface="+mn-ea"/>
              <a:cs typeface="Arial" panose="020B0604020202020204" pitchFamily="34" charset="0"/>
            </a:endParaRPr>
          </a:p>
        </p:txBody>
      </p:sp>
      <p:grpSp>
        <p:nvGrpSpPr>
          <p:cNvPr id="65" name="Group 112">
            <a:extLst>
              <a:ext uri="{FF2B5EF4-FFF2-40B4-BE49-F238E27FC236}">
                <a16:creationId xmlns:a16="http://schemas.microsoft.com/office/drawing/2014/main" id="{859769AE-536F-4C88-B4CC-D443526CADAC}"/>
              </a:ext>
            </a:extLst>
          </p:cNvPr>
          <p:cNvGrpSpPr/>
          <p:nvPr/>
        </p:nvGrpSpPr>
        <p:grpSpPr>
          <a:xfrm>
            <a:off x="6071878" y="2827551"/>
            <a:ext cx="187151" cy="863088"/>
            <a:chOff x="2732097" y="4314024"/>
            <a:chExt cx="155564" cy="423145"/>
          </a:xfrm>
        </p:grpSpPr>
        <p:cxnSp>
          <p:nvCxnSpPr>
            <p:cNvPr id="66" name="Straight Connector 113">
              <a:extLst>
                <a:ext uri="{FF2B5EF4-FFF2-40B4-BE49-F238E27FC236}">
                  <a16:creationId xmlns:a16="http://schemas.microsoft.com/office/drawing/2014/main" id="{BEC1984C-C01D-49D4-B2CD-CC8175BD840B}"/>
                </a:ext>
              </a:extLst>
            </p:cNvPr>
            <p:cNvCxnSpPr/>
            <p:nvPr/>
          </p:nvCxnSpPr>
          <p:spPr>
            <a:xfrm flipH="1">
              <a:off x="2817985" y="4314024"/>
              <a:ext cx="0" cy="365760"/>
            </a:xfrm>
            <a:prstGeom prst="line">
              <a:avLst/>
            </a:prstGeom>
            <a:ln w="12700">
              <a:solidFill>
                <a:schemeClr val="tx1">
                  <a:lumMod val="50000"/>
                  <a:lumOff val="50000"/>
                </a:schemeClr>
              </a:solidFill>
              <a:prstDash val="dash"/>
              <a:headEnd type="triangle"/>
            </a:ln>
          </p:spPr>
          <p:style>
            <a:lnRef idx="1">
              <a:schemeClr val="accent1"/>
            </a:lnRef>
            <a:fillRef idx="0">
              <a:schemeClr val="accent1"/>
            </a:fillRef>
            <a:effectRef idx="0">
              <a:schemeClr val="accent1"/>
            </a:effectRef>
            <a:fontRef idx="minor">
              <a:schemeClr val="tx1"/>
            </a:fontRef>
          </p:style>
        </p:cxnSp>
        <p:sp>
          <p:nvSpPr>
            <p:cNvPr id="67" name="Oval 114">
              <a:extLst>
                <a:ext uri="{FF2B5EF4-FFF2-40B4-BE49-F238E27FC236}">
                  <a16:creationId xmlns:a16="http://schemas.microsoft.com/office/drawing/2014/main" id="{B56FB75E-A54B-4150-88B9-AD6C0E7ED1E2}"/>
                </a:ext>
              </a:extLst>
            </p:cNvPr>
            <p:cNvSpPr/>
            <p:nvPr/>
          </p:nvSpPr>
          <p:spPr>
            <a:xfrm flipH="1">
              <a:off x="2732097" y="4654942"/>
              <a:ext cx="155564" cy="82227"/>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8" name="Freeform: Shape 146">
            <a:extLst>
              <a:ext uri="{FF2B5EF4-FFF2-40B4-BE49-F238E27FC236}">
                <a16:creationId xmlns:a16="http://schemas.microsoft.com/office/drawing/2014/main" id="{ABB6CD9E-5CAF-43A8-BD36-67A111AD6D22}"/>
              </a:ext>
            </a:extLst>
          </p:cNvPr>
          <p:cNvSpPr/>
          <p:nvPr/>
        </p:nvSpPr>
        <p:spPr>
          <a:xfrm rot="20640000">
            <a:off x="8192623" y="3664409"/>
            <a:ext cx="4156196" cy="553749"/>
          </a:xfrm>
          <a:custGeom>
            <a:avLst/>
            <a:gdLst>
              <a:gd name="connsiteX0" fmla="*/ 4156196 w 4156196"/>
              <a:gd name="connsiteY0" fmla="*/ 0 h 553749"/>
              <a:gd name="connsiteX1" fmla="*/ 3997411 w 4156196"/>
              <a:gd name="connsiteY1" fmla="*/ 553749 h 553749"/>
              <a:gd name="connsiteX2" fmla="*/ 691009 w 4156196"/>
              <a:gd name="connsiteY2" fmla="*/ 550557 h 553749"/>
              <a:gd name="connsiteX3" fmla="*/ 0 w 4156196"/>
              <a:gd name="connsiteY3" fmla="*/ 335731 h 553749"/>
              <a:gd name="connsiteX4" fmla="*/ 45581 w 4156196"/>
              <a:gd name="connsiteY4" fmla="*/ 0 h 553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6196" h="553749">
                <a:moveTo>
                  <a:pt x="4156196" y="0"/>
                </a:moveTo>
                <a:lnTo>
                  <a:pt x="3997411" y="553749"/>
                </a:lnTo>
                <a:lnTo>
                  <a:pt x="691009" y="550557"/>
                </a:lnTo>
                <a:cubicBezTo>
                  <a:pt x="343285" y="554285"/>
                  <a:pt x="148654" y="542458"/>
                  <a:pt x="0" y="335731"/>
                </a:cubicBezTo>
                <a:cubicBezTo>
                  <a:pt x="360" y="229476"/>
                  <a:pt x="45221" y="106255"/>
                  <a:pt x="45581" y="0"/>
                </a:cubicBezTo>
                <a:close/>
              </a:path>
            </a:pathLst>
          </a:custGeom>
          <a:solidFill>
            <a:srgbClr val="5279D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69" name="Group 6">
            <a:extLst>
              <a:ext uri="{FF2B5EF4-FFF2-40B4-BE49-F238E27FC236}">
                <a16:creationId xmlns:a16="http://schemas.microsoft.com/office/drawing/2014/main" id="{37CD97AE-A018-4E29-8A73-C70906D5223A}"/>
              </a:ext>
            </a:extLst>
          </p:cNvPr>
          <p:cNvGrpSpPr/>
          <p:nvPr/>
        </p:nvGrpSpPr>
        <p:grpSpPr>
          <a:xfrm>
            <a:off x="6885499" y="3026127"/>
            <a:ext cx="1749534" cy="1617719"/>
            <a:chOff x="6885499" y="3026127"/>
            <a:chExt cx="1749534" cy="1617719"/>
          </a:xfrm>
        </p:grpSpPr>
        <p:sp>
          <p:nvSpPr>
            <p:cNvPr id="70" name="Rectangle 5">
              <a:extLst>
                <a:ext uri="{FF2B5EF4-FFF2-40B4-BE49-F238E27FC236}">
                  <a16:creationId xmlns:a16="http://schemas.microsoft.com/office/drawing/2014/main" id="{7041E46A-4737-4D04-A56D-11B9BAB95F12}"/>
                </a:ext>
              </a:extLst>
            </p:cNvPr>
            <p:cNvSpPr/>
            <p:nvPr/>
          </p:nvSpPr>
          <p:spPr>
            <a:xfrm>
              <a:off x="7098277" y="3567521"/>
              <a:ext cx="1319213" cy="1076325"/>
            </a:xfrm>
            <a:custGeom>
              <a:avLst/>
              <a:gdLst>
                <a:gd name="connsiteX0" fmla="*/ 0 w 1314450"/>
                <a:gd name="connsiteY0" fmla="*/ 0 h 1076325"/>
                <a:gd name="connsiteX1" fmla="*/ 1314450 w 1314450"/>
                <a:gd name="connsiteY1" fmla="*/ 0 h 1076325"/>
                <a:gd name="connsiteX2" fmla="*/ 1314450 w 1314450"/>
                <a:gd name="connsiteY2" fmla="*/ 1076325 h 1076325"/>
                <a:gd name="connsiteX3" fmla="*/ 0 w 1314450"/>
                <a:gd name="connsiteY3" fmla="*/ 1076325 h 1076325"/>
                <a:gd name="connsiteX4" fmla="*/ 0 w 1314450"/>
                <a:gd name="connsiteY4" fmla="*/ 0 h 1076325"/>
                <a:gd name="connsiteX0" fmla="*/ 4763 w 1319213"/>
                <a:gd name="connsiteY0" fmla="*/ 0 h 1076325"/>
                <a:gd name="connsiteX1" fmla="*/ 1319213 w 1319213"/>
                <a:gd name="connsiteY1" fmla="*/ 0 h 1076325"/>
                <a:gd name="connsiteX2" fmla="*/ 1319213 w 1319213"/>
                <a:gd name="connsiteY2" fmla="*/ 1076325 h 1076325"/>
                <a:gd name="connsiteX3" fmla="*/ 4763 w 1319213"/>
                <a:gd name="connsiteY3" fmla="*/ 1076325 h 1076325"/>
                <a:gd name="connsiteX4" fmla="*/ 0 w 1319213"/>
                <a:gd name="connsiteY4" fmla="*/ 838200 h 1076325"/>
                <a:gd name="connsiteX5" fmla="*/ 4763 w 1319213"/>
                <a:gd name="connsiteY5" fmla="*/ 0 h 1076325"/>
                <a:gd name="connsiteX0" fmla="*/ 4763 w 1319213"/>
                <a:gd name="connsiteY0" fmla="*/ 0 h 1076325"/>
                <a:gd name="connsiteX1" fmla="*/ 1319213 w 1319213"/>
                <a:gd name="connsiteY1" fmla="*/ 0 h 1076325"/>
                <a:gd name="connsiteX2" fmla="*/ 1319213 w 1319213"/>
                <a:gd name="connsiteY2" fmla="*/ 1076325 h 1076325"/>
                <a:gd name="connsiteX3" fmla="*/ 0 w 1319213"/>
                <a:gd name="connsiteY3" fmla="*/ 838200 h 1076325"/>
                <a:gd name="connsiteX4" fmla="*/ 4763 w 1319213"/>
                <a:gd name="connsiteY4" fmla="*/ 0 h 107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213" h="1076325">
                  <a:moveTo>
                    <a:pt x="4763" y="0"/>
                  </a:moveTo>
                  <a:lnTo>
                    <a:pt x="1319213" y="0"/>
                  </a:lnTo>
                  <a:lnTo>
                    <a:pt x="1319213" y="1076325"/>
                  </a:lnTo>
                  <a:lnTo>
                    <a:pt x="0" y="838200"/>
                  </a:lnTo>
                  <a:cubicBezTo>
                    <a:pt x="1588" y="558800"/>
                    <a:pt x="3175" y="279400"/>
                    <a:pt x="4763" y="0"/>
                  </a:cubicBezTo>
                  <a:close/>
                </a:path>
              </a:pathLst>
            </a:custGeom>
            <a:solidFill>
              <a:srgbClr val="5279D8"/>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Isosceles Triangle 23">
              <a:extLst>
                <a:ext uri="{FF2B5EF4-FFF2-40B4-BE49-F238E27FC236}">
                  <a16:creationId xmlns:a16="http://schemas.microsoft.com/office/drawing/2014/main" id="{50F8357C-4765-4F58-BA47-616AE91E24EA}"/>
                </a:ext>
              </a:extLst>
            </p:cNvPr>
            <p:cNvSpPr/>
            <p:nvPr/>
          </p:nvSpPr>
          <p:spPr>
            <a:xfrm>
              <a:off x="6885499" y="3026127"/>
              <a:ext cx="1749534" cy="554612"/>
            </a:xfrm>
            <a:prstGeom prst="triangle">
              <a:avLst/>
            </a:prstGeom>
            <a:solidFill>
              <a:srgbClr val="5279D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0" name="Rectangle 116">
            <a:extLst>
              <a:ext uri="{FF2B5EF4-FFF2-40B4-BE49-F238E27FC236}">
                <a16:creationId xmlns:a16="http://schemas.microsoft.com/office/drawing/2014/main" id="{03062B9A-0967-4A25-B3DF-64AA3BE8AF74}"/>
              </a:ext>
            </a:extLst>
          </p:cNvPr>
          <p:cNvSpPr/>
          <p:nvPr/>
        </p:nvSpPr>
        <p:spPr>
          <a:xfrm flipH="1">
            <a:off x="6537959" y="1773993"/>
            <a:ext cx="2715767" cy="6001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800" b="1" i="0" u="none" strike="noStrike" kern="1200" cap="none" spc="0" normalizeH="0" baseline="0" noProof="0" dirty="0">
                <a:ln>
                  <a:noFill/>
                </a:ln>
                <a:solidFill>
                  <a:srgbClr val="000000"/>
                </a:solidFill>
                <a:effectLst/>
                <a:uLnTx/>
                <a:uFillTx/>
                <a:latin typeface="Bahnschrift" panose="020B0502040204020203" pitchFamily="34" charset="0"/>
                <a:ea typeface="+mn-ea"/>
                <a:cs typeface="Arial" panose="020B0604020202020204" pitchFamily="34" charset="0"/>
              </a:rPr>
              <a:t>APLICACIONES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500" b="1" i="0" u="none" strike="noStrike" kern="1200" cap="none" spc="0" normalizeH="0" baseline="0" noProof="0" dirty="0">
              <a:ln>
                <a:noFill/>
              </a:ln>
              <a:solidFill>
                <a:srgbClr val="000000"/>
              </a:solidFill>
              <a:effectLst/>
              <a:uLnTx/>
              <a:uFillTx/>
              <a:latin typeface="Bahnschrift" panose="020B0502040204020203" pitchFamily="34" charset="0"/>
              <a:ea typeface="+mn-ea"/>
              <a:cs typeface="Arial" panose="020B0604020202020204" pitchFamily="34" charset="0"/>
            </a:endParaRPr>
          </a:p>
        </p:txBody>
      </p:sp>
      <p:grpSp>
        <p:nvGrpSpPr>
          <p:cNvPr id="81" name="Group 117">
            <a:extLst>
              <a:ext uri="{FF2B5EF4-FFF2-40B4-BE49-F238E27FC236}">
                <a16:creationId xmlns:a16="http://schemas.microsoft.com/office/drawing/2014/main" id="{4A40DC95-89BF-4918-AE8C-EFD4DFB82C6E}"/>
              </a:ext>
            </a:extLst>
          </p:cNvPr>
          <p:cNvGrpSpPr/>
          <p:nvPr/>
        </p:nvGrpSpPr>
        <p:grpSpPr>
          <a:xfrm>
            <a:off x="7672413" y="2201652"/>
            <a:ext cx="181526" cy="830994"/>
            <a:chOff x="2785129" y="4300092"/>
            <a:chExt cx="56895" cy="408309"/>
          </a:xfrm>
        </p:grpSpPr>
        <p:cxnSp>
          <p:nvCxnSpPr>
            <p:cNvPr id="82" name="Straight Connector 118">
              <a:extLst>
                <a:ext uri="{FF2B5EF4-FFF2-40B4-BE49-F238E27FC236}">
                  <a16:creationId xmlns:a16="http://schemas.microsoft.com/office/drawing/2014/main" id="{EC2472B0-3D7D-4B0B-BF05-783C8A5295E4}"/>
                </a:ext>
              </a:extLst>
            </p:cNvPr>
            <p:cNvCxnSpPr/>
            <p:nvPr/>
          </p:nvCxnSpPr>
          <p:spPr>
            <a:xfrm flipH="1">
              <a:off x="2817211" y="4300092"/>
              <a:ext cx="0" cy="365760"/>
            </a:xfrm>
            <a:prstGeom prst="line">
              <a:avLst/>
            </a:prstGeom>
            <a:ln w="12700">
              <a:solidFill>
                <a:schemeClr val="tx1">
                  <a:lumMod val="50000"/>
                  <a:lumOff val="50000"/>
                </a:schemeClr>
              </a:solidFill>
              <a:prstDash val="dash"/>
              <a:headEnd type="triangle"/>
            </a:ln>
          </p:spPr>
          <p:style>
            <a:lnRef idx="1">
              <a:schemeClr val="accent1"/>
            </a:lnRef>
            <a:fillRef idx="0">
              <a:schemeClr val="accent1"/>
            </a:fillRef>
            <a:effectRef idx="0">
              <a:schemeClr val="accent1"/>
            </a:effectRef>
            <a:fontRef idx="minor">
              <a:schemeClr val="tx1"/>
            </a:fontRef>
          </p:style>
        </p:cxnSp>
        <p:sp>
          <p:nvSpPr>
            <p:cNvPr id="83" name="Oval 119">
              <a:extLst>
                <a:ext uri="{FF2B5EF4-FFF2-40B4-BE49-F238E27FC236}">
                  <a16:creationId xmlns:a16="http://schemas.microsoft.com/office/drawing/2014/main" id="{F64F779D-7586-44DD-937B-4C66860E6EC3}"/>
                </a:ext>
              </a:extLst>
            </p:cNvPr>
            <p:cNvSpPr/>
            <p:nvPr/>
          </p:nvSpPr>
          <p:spPr>
            <a:xfrm flipH="1">
              <a:off x="2785129" y="4614945"/>
              <a:ext cx="56895" cy="93456"/>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4" name="Freeform: Shape 149">
            <a:extLst>
              <a:ext uri="{FF2B5EF4-FFF2-40B4-BE49-F238E27FC236}">
                <a16:creationId xmlns:a16="http://schemas.microsoft.com/office/drawing/2014/main" id="{37D14F68-42DC-42F3-86F9-7561FB6D32D8}"/>
              </a:ext>
            </a:extLst>
          </p:cNvPr>
          <p:cNvSpPr/>
          <p:nvPr/>
        </p:nvSpPr>
        <p:spPr>
          <a:xfrm rot="20640000">
            <a:off x="9870451" y="3275513"/>
            <a:ext cx="2444997" cy="552097"/>
          </a:xfrm>
          <a:custGeom>
            <a:avLst/>
            <a:gdLst>
              <a:gd name="connsiteX0" fmla="*/ 2444997 w 2444997"/>
              <a:gd name="connsiteY0" fmla="*/ 0 h 552097"/>
              <a:gd name="connsiteX1" fmla="*/ 2286686 w 2444997"/>
              <a:gd name="connsiteY1" fmla="*/ 552097 h 552097"/>
              <a:gd name="connsiteX2" fmla="*/ 691009 w 2444997"/>
              <a:gd name="connsiteY2" fmla="*/ 550557 h 552097"/>
              <a:gd name="connsiteX3" fmla="*/ 0 w 2444997"/>
              <a:gd name="connsiteY3" fmla="*/ 335731 h 552097"/>
              <a:gd name="connsiteX4" fmla="*/ 45581 w 2444997"/>
              <a:gd name="connsiteY4" fmla="*/ 0 h 552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997" h="552097">
                <a:moveTo>
                  <a:pt x="2444997" y="0"/>
                </a:moveTo>
                <a:lnTo>
                  <a:pt x="2286686" y="552097"/>
                </a:lnTo>
                <a:lnTo>
                  <a:pt x="691009" y="550557"/>
                </a:lnTo>
                <a:cubicBezTo>
                  <a:pt x="343285" y="554285"/>
                  <a:pt x="148654" y="542458"/>
                  <a:pt x="0" y="335731"/>
                </a:cubicBezTo>
                <a:cubicBezTo>
                  <a:pt x="360" y="229476"/>
                  <a:pt x="45221" y="106255"/>
                  <a:pt x="45581" y="0"/>
                </a:cubicBezTo>
                <a:close/>
              </a:path>
            </a:pathLst>
          </a:custGeom>
          <a:solidFill>
            <a:srgbClr val="4B59B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85" name="Group 18">
            <a:extLst>
              <a:ext uri="{FF2B5EF4-FFF2-40B4-BE49-F238E27FC236}">
                <a16:creationId xmlns:a16="http://schemas.microsoft.com/office/drawing/2014/main" id="{6D1EA90F-0106-463D-AD3F-E4468447232D}"/>
              </a:ext>
            </a:extLst>
          </p:cNvPr>
          <p:cNvGrpSpPr/>
          <p:nvPr/>
        </p:nvGrpSpPr>
        <p:grpSpPr>
          <a:xfrm>
            <a:off x="8530409" y="2401364"/>
            <a:ext cx="1749534" cy="1617719"/>
            <a:chOff x="8530409" y="2401364"/>
            <a:chExt cx="1749534" cy="1617719"/>
          </a:xfrm>
        </p:grpSpPr>
        <p:sp>
          <p:nvSpPr>
            <p:cNvPr id="86" name="Rectangle 5">
              <a:extLst>
                <a:ext uri="{FF2B5EF4-FFF2-40B4-BE49-F238E27FC236}">
                  <a16:creationId xmlns:a16="http://schemas.microsoft.com/office/drawing/2014/main" id="{AEC0F349-6C72-4CEC-8DF6-95E6C9DDBF9E}"/>
                </a:ext>
              </a:extLst>
            </p:cNvPr>
            <p:cNvSpPr/>
            <p:nvPr/>
          </p:nvSpPr>
          <p:spPr>
            <a:xfrm>
              <a:off x="8743187" y="2942758"/>
              <a:ext cx="1319213" cy="1076325"/>
            </a:xfrm>
            <a:custGeom>
              <a:avLst/>
              <a:gdLst>
                <a:gd name="connsiteX0" fmla="*/ 0 w 1314450"/>
                <a:gd name="connsiteY0" fmla="*/ 0 h 1076325"/>
                <a:gd name="connsiteX1" fmla="*/ 1314450 w 1314450"/>
                <a:gd name="connsiteY1" fmla="*/ 0 h 1076325"/>
                <a:gd name="connsiteX2" fmla="*/ 1314450 w 1314450"/>
                <a:gd name="connsiteY2" fmla="*/ 1076325 h 1076325"/>
                <a:gd name="connsiteX3" fmla="*/ 0 w 1314450"/>
                <a:gd name="connsiteY3" fmla="*/ 1076325 h 1076325"/>
                <a:gd name="connsiteX4" fmla="*/ 0 w 1314450"/>
                <a:gd name="connsiteY4" fmla="*/ 0 h 1076325"/>
                <a:gd name="connsiteX0" fmla="*/ 4763 w 1319213"/>
                <a:gd name="connsiteY0" fmla="*/ 0 h 1076325"/>
                <a:gd name="connsiteX1" fmla="*/ 1319213 w 1319213"/>
                <a:gd name="connsiteY1" fmla="*/ 0 h 1076325"/>
                <a:gd name="connsiteX2" fmla="*/ 1319213 w 1319213"/>
                <a:gd name="connsiteY2" fmla="*/ 1076325 h 1076325"/>
                <a:gd name="connsiteX3" fmla="*/ 4763 w 1319213"/>
                <a:gd name="connsiteY3" fmla="*/ 1076325 h 1076325"/>
                <a:gd name="connsiteX4" fmla="*/ 0 w 1319213"/>
                <a:gd name="connsiteY4" fmla="*/ 838200 h 1076325"/>
                <a:gd name="connsiteX5" fmla="*/ 4763 w 1319213"/>
                <a:gd name="connsiteY5" fmla="*/ 0 h 1076325"/>
                <a:gd name="connsiteX0" fmla="*/ 4763 w 1319213"/>
                <a:gd name="connsiteY0" fmla="*/ 0 h 1076325"/>
                <a:gd name="connsiteX1" fmla="*/ 1319213 w 1319213"/>
                <a:gd name="connsiteY1" fmla="*/ 0 h 1076325"/>
                <a:gd name="connsiteX2" fmla="*/ 1319213 w 1319213"/>
                <a:gd name="connsiteY2" fmla="*/ 1076325 h 1076325"/>
                <a:gd name="connsiteX3" fmla="*/ 0 w 1319213"/>
                <a:gd name="connsiteY3" fmla="*/ 838200 h 1076325"/>
                <a:gd name="connsiteX4" fmla="*/ 4763 w 1319213"/>
                <a:gd name="connsiteY4" fmla="*/ 0 h 107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213" h="1076325">
                  <a:moveTo>
                    <a:pt x="4763" y="0"/>
                  </a:moveTo>
                  <a:lnTo>
                    <a:pt x="1319213" y="0"/>
                  </a:lnTo>
                  <a:lnTo>
                    <a:pt x="1319213" y="1076325"/>
                  </a:lnTo>
                  <a:lnTo>
                    <a:pt x="0" y="838200"/>
                  </a:lnTo>
                  <a:cubicBezTo>
                    <a:pt x="1588" y="558800"/>
                    <a:pt x="3175" y="279400"/>
                    <a:pt x="4763" y="0"/>
                  </a:cubicBezTo>
                  <a:close/>
                </a:path>
              </a:pathLst>
            </a:custGeom>
            <a:solidFill>
              <a:srgbClr val="4B59BC"/>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Isosceles Triangle 27">
              <a:extLst>
                <a:ext uri="{FF2B5EF4-FFF2-40B4-BE49-F238E27FC236}">
                  <a16:creationId xmlns:a16="http://schemas.microsoft.com/office/drawing/2014/main" id="{591759C6-8AEA-438C-9C3C-A74803892945}"/>
                </a:ext>
              </a:extLst>
            </p:cNvPr>
            <p:cNvSpPr/>
            <p:nvPr/>
          </p:nvSpPr>
          <p:spPr>
            <a:xfrm>
              <a:off x="8530409" y="2401364"/>
              <a:ext cx="1749534" cy="554612"/>
            </a:xfrm>
            <a:prstGeom prst="triangle">
              <a:avLst/>
            </a:prstGeom>
            <a:solidFill>
              <a:srgbClr val="4B59B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8" name="Rectangle 121">
            <a:extLst>
              <a:ext uri="{FF2B5EF4-FFF2-40B4-BE49-F238E27FC236}">
                <a16:creationId xmlns:a16="http://schemas.microsoft.com/office/drawing/2014/main" id="{F0113D66-F93E-4330-94C2-FCFDB5576801}"/>
              </a:ext>
            </a:extLst>
          </p:cNvPr>
          <p:cNvSpPr/>
          <p:nvPr/>
        </p:nvSpPr>
        <p:spPr>
          <a:xfrm flipH="1">
            <a:off x="8183880" y="935845"/>
            <a:ext cx="355701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800" b="1" i="0" u="none" strike="noStrike" kern="1200" cap="none" spc="0" normalizeH="0" baseline="0" noProof="0" dirty="0">
                <a:ln>
                  <a:noFill/>
                </a:ln>
                <a:solidFill>
                  <a:srgbClr val="000000"/>
                </a:solidFill>
                <a:effectLst/>
                <a:uLnTx/>
                <a:uFillTx/>
                <a:latin typeface="Bahnschrift" panose="020B0502040204020203" pitchFamily="34" charset="0"/>
                <a:ea typeface="+mn-ea"/>
                <a:cs typeface="Arial" panose="020B0604020202020204" pitchFamily="34" charset="0"/>
              </a:rPr>
              <a:t>INFRAESTRUCTURA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800" b="1" i="0" u="none" strike="noStrike" kern="1200" cap="none" spc="0" normalizeH="0" baseline="0" noProof="0" dirty="0">
              <a:ln>
                <a:noFill/>
              </a:ln>
              <a:solidFill>
                <a:srgbClr val="000000"/>
              </a:solidFill>
              <a:effectLst/>
              <a:uLnTx/>
              <a:uFillTx/>
              <a:latin typeface="Bahnschrift" panose="020B0502040204020203" pitchFamily="34" charset="0"/>
              <a:ea typeface="+mn-ea"/>
              <a:cs typeface="Arial" panose="020B0604020202020204" pitchFamily="34" charset="0"/>
            </a:endParaRPr>
          </a:p>
        </p:txBody>
      </p:sp>
      <p:grpSp>
        <p:nvGrpSpPr>
          <p:cNvPr id="99" name="Group 122">
            <a:extLst>
              <a:ext uri="{FF2B5EF4-FFF2-40B4-BE49-F238E27FC236}">
                <a16:creationId xmlns:a16="http://schemas.microsoft.com/office/drawing/2014/main" id="{A704C1E1-88F0-4AEC-854F-9B86D2826AC2}"/>
              </a:ext>
            </a:extLst>
          </p:cNvPr>
          <p:cNvGrpSpPr/>
          <p:nvPr/>
        </p:nvGrpSpPr>
        <p:grpSpPr>
          <a:xfrm>
            <a:off x="9287757" y="1316736"/>
            <a:ext cx="199144" cy="1159764"/>
            <a:chOff x="2785129" y="4314024"/>
            <a:chExt cx="77494" cy="423146"/>
          </a:xfrm>
        </p:grpSpPr>
        <p:cxnSp>
          <p:nvCxnSpPr>
            <p:cNvPr id="100" name="Straight Connector 123">
              <a:extLst>
                <a:ext uri="{FF2B5EF4-FFF2-40B4-BE49-F238E27FC236}">
                  <a16:creationId xmlns:a16="http://schemas.microsoft.com/office/drawing/2014/main" id="{4A662D92-0CE2-4E57-BF46-4BDB6A5E996F}"/>
                </a:ext>
              </a:extLst>
            </p:cNvPr>
            <p:cNvCxnSpPr/>
            <p:nvPr/>
          </p:nvCxnSpPr>
          <p:spPr>
            <a:xfrm flipH="1">
              <a:off x="2823876" y="4314024"/>
              <a:ext cx="0" cy="365760"/>
            </a:xfrm>
            <a:prstGeom prst="line">
              <a:avLst/>
            </a:prstGeom>
            <a:ln w="12700">
              <a:solidFill>
                <a:schemeClr val="tx1">
                  <a:lumMod val="50000"/>
                  <a:lumOff val="50000"/>
                </a:schemeClr>
              </a:solidFill>
              <a:prstDash val="dash"/>
              <a:headEnd type="triangle"/>
            </a:ln>
          </p:spPr>
          <p:style>
            <a:lnRef idx="1">
              <a:schemeClr val="accent1"/>
            </a:lnRef>
            <a:fillRef idx="0">
              <a:schemeClr val="accent1"/>
            </a:fillRef>
            <a:effectRef idx="0">
              <a:schemeClr val="accent1"/>
            </a:effectRef>
            <a:fontRef idx="minor">
              <a:schemeClr val="tx1"/>
            </a:fontRef>
          </p:style>
        </p:cxnSp>
        <p:sp>
          <p:nvSpPr>
            <p:cNvPr id="101" name="Oval 124">
              <a:extLst>
                <a:ext uri="{FF2B5EF4-FFF2-40B4-BE49-F238E27FC236}">
                  <a16:creationId xmlns:a16="http://schemas.microsoft.com/office/drawing/2014/main" id="{97350AF6-BC01-410C-9857-1B8799E992D5}"/>
                </a:ext>
              </a:extLst>
            </p:cNvPr>
            <p:cNvSpPr/>
            <p:nvPr/>
          </p:nvSpPr>
          <p:spPr>
            <a:xfrm flipH="1">
              <a:off x="2785129" y="4659676"/>
              <a:ext cx="77494" cy="77494"/>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55" name="Imagen 54">
            <a:extLst>
              <a:ext uri="{FF2B5EF4-FFF2-40B4-BE49-F238E27FC236}">
                <a16:creationId xmlns:a16="http://schemas.microsoft.com/office/drawing/2014/main" id="{51D027CA-48BA-4562-A5EB-84A32B26BEAE}"/>
              </a:ext>
            </a:extLst>
          </p:cNvPr>
          <p:cNvPicPr>
            <a:picLocks noChangeAspect="1"/>
          </p:cNvPicPr>
          <p:nvPr/>
        </p:nvPicPr>
        <p:blipFill>
          <a:blip r:embed="rId2"/>
          <a:stretch>
            <a:fillRect/>
          </a:stretch>
        </p:blipFill>
        <p:spPr>
          <a:xfrm>
            <a:off x="5603814" y="4111499"/>
            <a:ext cx="1107882" cy="783624"/>
          </a:xfrm>
          <a:prstGeom prst="rect">
            <a:avLst/>
          </a:prstGeom>
          <a:effectLst>
            <a:glow rad="101600">
              <a:schemeClr val="bg1">
                <a:alpha val="60000"/>
              </a:schemeClr>
            </a:glow>
          </a:effectLst>
        </p:spPr>
      </p:pic>
      <p:pic>
        <p:nvPicPr>
          <p:cNvPr id="1026" name="Picture 2" descr="SAP BusinessObjects 4.1: How to disable SELECT ALL values with  WebIntelligence Input Controls - Clariba website">
            <a:extLst>
              <a:ext uri="{FF2B5EF4-FFF2-40B4-BE49-F238E27FC236}">
                <a16:creationId xmlns:a16="http://schemas.microsoft.com/office/drawing/2014/main" id="{B01778A7-D64E-447E-B3DC-B9B5DC9D25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8971" y="4908622"/>
            <a:ext cx="1098220" cy="532057"/>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57" name="Imagen 56">
            <a:extLst>
              <a:ext uri="{FF2B5EF4-FFF2-40B4-BE49-F238E27FC236}">
                <a16:creationId xmlns:a16="http://schemas.microsoft.com/office/drawing/2014/main" id="{AA190E79-1DB8-40B6-9995-95A00751D95A}"/>
              </a:ext>
            </a:extLst>
          </p:cNvPr>
          <p:cNvPicPr>
            <a:picLocks noChangeAspect="1"/>
          </p:cNvPicPr>
          <p:nvPr/>
        </p:nvPicPr>
        <p:blipFill>
          <a:blip r:embed="rId4"/>
          <a:stretch>
            <a:fillRect/>
          </a:stretch>
        </p:blipFill>
        <p:spPr>
          <a:xfrm>
            <a:off x="7218903" y="3454400"/>
            <a:ext cx="1115785" cy="708988"/>
          </a:xfrm>
          <a:prstGeom prst="rect">
            <a:avLst/>
          </a:prstGeom>
          <a:effectLst>
            <a:glow rad="228600">
              <a:schemeClr val="bg1">
                <a:alpha val="40000"/>
              </a:schemeClr>
            </a:glow>
          </a:effectLst>
        </p:spPr>
      </p:pic>
      <p:pic>
        <p:nvPicPr>
          <p:cNvPr id="58" name="Picture 2" descr="Resultado de imagen para infraestructura redes servidores TI">
            <a:extLst>
              <a:ext uri="{FF2B5EF4-FFF2-40B4-BE49-F238E27FC236}">
                <a16:creationId xmlns:a16="http://schemas.microsoft.com/office/drawing/2014/main" id="{A4A9D1F9-08A8-4755-B75D-A62EC0B5B9E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80449" y="2857499"/>
            <a:ext cx="1079494" cy="882925"/>
          </a:xfrm>
          <a:prstGeom prst="rect">
            <a:avLst/>
          </a:prstGeom>
          <a:noFill/>
          <a:effectLst>
            <a:glow rad="2286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59" name="Picture 10" descr="Resultado de imagen para cloud jde">
            <a:extLst>
              <a:ext uri="{FF2B5EF4-FFF2-40B4-BE49-F238E27FC236}">
                <a16:creationId xmlns:a16="http://schemas.microsoft.com/office/drawing/2014/main" id="{AE99ED63-8655-443B-A320-911E1FD4260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86090" y="5358385"/>
            <a:ext cx="1037044" cy="691534"/>
          </a:xfrm>
          <a:prstGeom prst="rect">
            <a:avLst/>
          </a:prstGeom>
          <a:noFill/>
          <a:effectLst>
            <a:glow rad="101600">
              <a:schemeClr val="bg1">
                <a:alpha val="60000"/>
              </a:schemeClr>
            </a:glow>
          </a:effectLst>
          <a:extLst>
            <a:ext uri="{909E8E84-426E-40DD-AFC4-6F175D3DCCD1}">
              <a14:hiddenFill xmlns:a14="http://schemas.microsoft.com/office/drawing/2010/main">
                <a:solidFill>
                  <a:srgbClr val="FFFFFF"/>
                </a:solidFill>
              </a14:hiddenFill>
            </a:ext>
          </a:extLst>
        </p:spPr>
      </p:pic>
      <p:grpSp>
        <p:nvGrpSpPr>
          <p:cNvPr id="14" name="Grupo 13">
            <a:extLst>
              <a:ext uri="{FF2B5EF4-FFF2-40B4-BE49-F238E27FC236}">
                <a16:creationId xmlns:a16="http://schemas.microsoft.com/office/drawing/2014/main" id="{0390176D-1C06-4FD9-AFB1-603F92BFD8F0}"/>
              </a:ext>
            </a:extLst>
          </p:cNvPr>
          <p:cNvGrpSpPr/>
          <p:nvPr/>
        </p:nvGrpSpPr>
        <p:grpSpPr>
          <a:xfrm>
            <a:off x="9473779" y="4826000"/>
            <a:ext cx="2591222" cy="1899060"/>
            <a:chOff x="532978" y="1398962"/>
            <a:chExt cx="5531243" cy="4335498"/>
          </a:xfrm>
        </p:grpSpPr>
        <p:grpSp>
          <p:nvGrpSpPr>
            <p:cNvPr id="379" name="Group 7">
              <a:extLst>
                <a:ext uri="{FF2B5EF4-FFF2-40B4-BE49-F238E27FC236}">
                  <a16:creationId xmlns:a16="http://schemas.microsoft.com/office/drawing/2014/main" id="{AEDB875A-938E-47D4-80D7-78C1CA690AE3}"/>
                </a:ext>
              </a:extLst>
            </p:cNvPr>
            <p:cNvGrpSpPr/>
            <p:nvPr/>
          </p:nvGrpSpPr>
          <p:grpSpPr>
            <a:xfrm>
              <a:off x="532978" y="3183478"/>
              <a:ext cx="524534" cy="503098"/>
              <a:chOff x="13663292" y="2273674"/>
              <a:chExt cx="660400" cy="633412"/>
            </a:xfrm>
          </p:grpSpPr>
          <p:sp>
            <p:nvSpPr>
              <p:cNvPr id="380" name="Freeform 193">
                <a:extLst>
                  <a:ext uri="{FF2B5EF4-FFF2-40B4-BE49-F238E27FC236}">
                    <a16:creationId xmlns:a16="http://schemas.microsoft.com/office/drawing/2014/main" id="{59B35B45-E6CC-415B-A8C2-9AC7136EBC15}"/>
                  </a:ext>
                </a:extLst>
              </p:cNvPr>
              <p:cNvSpPr>
                <a:spLocks/>
              </p:cNvSpPr>
              <p:nvPr/>
            </p:nvSpPr>
            <p:spPr bwMode="auto">
              <a:xfrm>
                <a:off x="13890304" y="2273674"/>
                <a:ext cx="433388" cy="434975"/>
              </a:xfrm>
              <a:custGeom>
                <a:avLst/>
                <a:gdLst>
                  <a:gd name="T0" fmla="*/ 0 w 120"/>
                  <a:gd name="T1" fmla="*/ 47 h 121"/>
                  <a:gd name="T2" fmla="*/ 8 w 120"/>
                  <a:gd name="T3" fmla="*/ 28 h 121"/>
                  <a:gd name="T4" fmla="*/ 19 w 120"/>
                  <a:gd name="T5" fmla="*/ 32 h 121"/>
                  <a:gd name="T6" fmla="*/ 31 w 120"/>
                  <a:gd name="T7" fmla="*/ 20 h 121"/>
                  <a:gd name="T8" fmla="*/ 27 w 120"/>
                  <a:gd name="T9" fmla="*/ 8 h 121"/>
                  <a:gd name="T10" fmla="*/ 46 w 120"/>
                  <a:gd name="T11" fmla="*/ 0 h 121"/>
                  <a:gd name="T12" fmla="*/ 52 w 120"/>
                  <a:gd name="T13" fmla="*/ 11 h 121"/>
                  <a:gd name="T14" fmla="*/ 68 w 120"/>
                  <a:gd name="T15" fmla="*/ 11 h 121"/>
                  <a:gd name="T16" fmla="*/ 74 w 120"/>
                  <a:gd name="T17" fmla="*/ 0 h 121"/>
                  <a:gd name="T18" fmla="*/ 93 w 120"/>
                  <a:gd name="T19" fmla="*/ 8 h 121"/>
                  <a:gd name="T20" fmla="*/ 89 w 120"/>
                  <a:gd name="T21" fmla="*/ 20 h 121"/>
                  <a:gd name="T22" fmla="*/ 100 w 120"/>
                  <a:gd name="T23" fmla="*/ 32 h 121"/>
                  <a:gd name="T24" fmla="*/ 112 w 120"/>
                  <a:gd name="T25" fmla="*/ 28 h 121"/>
                  <a:gd name="T26" fmla="*/ 120 w 120"/>
                  <a:gd name="T27" fmla="*/ 47 h 121"/>
                  <a:gd name="T28" fmla="*/ 109 w 120"/>
                  <a:gd name="T29" fmla="*/ 52 h 121"/>
                  <a:gd name="T30" fmla="*/ 109 w 120"/>
                  <a:gd name="T31" fmla="*/ 69 h 121"/>
                  <a:gd name="T32" fmla="*/ 120 w 120"/>
                  <a:gd name="T33" fmla="*/ 74 h 121"/>
                  <a:gd name="T34" fmla="*/ 112 w 120"/>
                  <a:gd name="T35" fmla="*/ 93 h 121"/>
                  <a:gd name="T36" fmla="*/ 100 w 120"/>
                  <a:gd name="T37" fmla="*/ 89 h 121"/>
                  <a:gd name="T38" fmla="*/ 89 w 120"/>
                  <a:gd name="T39" fmla="*/ 101 h 121"/>
                  <a:gd name="T40" fmla="*/ 93 w 120"/>
                  <a:gd name="T41" fmla="*/ 113 h 121"/>
                  <a:gd name="T42" fmla="*/ 74 w 120"/>
                  <a:gd name="T43" fmla="*/ 121 h 121"/>
                  <a:gd name="T44" fmla="*/ 68 w 120"/>
                  <a:gd name="T45" fmla="*/ 110 h 121"/>
                  <a:gd name="T46" fmla="*/ 52 w 120"/>
                  <a:gd name="T47" fmla="*/ 110 h 121"/>
                  <a:gd name="T48" fmla="*/ 46 w 120"/>
                  <a:gd name="T49" fmla="*/ 121 h 121"/>
                  <a:gd name="T50" fmla="*/ 27 w 120"/>
                  <a:gd name="T51" fmla="*/ 113 h 121"/>
                  <a:gd name="T52" fmla="*/ 31 w 120"/>
                  <a:gd name="T53" fmla="*/ 101 h 121"/>
                  <a:gd name="T54" fmla="*/ 19 w 120"/>
                  <a:gd name="T55" fmla="*/ 89 h 121"/>
                  <a:gd name="T56" fmla="*/ 8 w 120"/>
                  <a:gd name="T57" fmla="*/ 93 h 121"/>
                  <a:gd name="T58" fmla="*/ 0 w 120"/>
                  <a:gd name="T59" fmla="*/ 74 h 121"/>
                  <a:gd name="T60" fmla="*/ 11 w 120"/>
                  <a:gd name="T61" fmla="*/ 69 h 121"/>
                  <a:gd name="T62" fmla="*/ 11 w 120"/>
                  <a:gd name="T63" fmla="*/ 52 h 121"/>
                  <a:gd name="T64" fmla="*/ 0 w 120"/>
                  <a:gd name="T65" fmla="*/ 4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121">
                    <a:moveTo>
                      <a:pt x="0" y="47"/>
                    </a:moveTo>
                    <a:cubicBezTo>
                      <a:pt x="8" y="28"/>
                      <a:pt x="8" y="28"/>
                      <a:pt x="8" y="28"/>
                    </a:cubicBezTo>
                    <a:cubicBezTo>
                      <a:pt x="19" y="32"/>
                      <a:pt x="19" y="32"/>
                      <a:pt x="19" y="32"/>
                    </a:cubicBezTo>
                    <a:cubicBezTo>
                      <a:pt x="23" y="27"/>
                      <a:pt x="27" y="23"/>
                      <a:pt x="31" y="20"/>
                    </a:cubicBezTo>
                    <a:cubicBezTo>
                      <a:pt x="27" y="8"/>
                      <a:pt x="27" y="8"/>
                      <a:pt x="27" y="8"/>
                    </a:cubicBezTo>
                    <a:cubicBezTo>
                      <a:pt x="46" y="0"/>
                      <a:pt x="46" y="0"/>
                      <a:pt x="46" y="0"/>
                    </a:cubicBezTo>
                    <a:cubicBezTo>
                      <a:pt x="52" y="11"/>
                      <a:pt x="52" y="11"/>
                      <a:pt x="52" y="11"/>
                    </a:cubicBezTo>
                    <a:cubicBezTo>
                      <a:pt x="57" y="11"/>
                      <a:pt x="63" y="11"/>
                      <a:pt x="68" y="11"/>
                    </a:cubicBezTo>
                    <a:cubicBezTo>
                      <a:pt x="74" y="0"/>
                      <a:pt x="74" y="0"/>
                      <a:pt x="74" y="0"/>
                    </a:cubicBezTo>
                    <a:cubicBezTo>
                      <a:pt x="93" y="8"/>
                      <a:pt x="93" y="8"/>
                      <a:pt x="93" y="8"/>
                    </a:cubicBezTo>
                    <a:cubicBezTo>
                      <a:pt x="89" y="20"/>
                      <a:pt x="89" y="20"/>
                      <a:pt x="89" y="20"/>
                    </a:cubicBezTo>
                    <a:cubicBezTo>
                      <a:pt x="93" y="23"/>
                      <a:pt x="97" y="27"/>
                      <a:pt x="100" y="32"/>
                    </a:cubicBezTo>
                    <a:cubicBezTo>
                      <a:pt x="112" y="28"/>
                      <a:pt x="112" y="28"/>
                      <a:pt x="112" y="28"/>
                    </a:cubicBezTo>
                    <a:cubicBezTo>
                      <a:pt x="120" y="47"/>
                      <a:pt x="120" y="47"/>
                      <a:pt x="120" y="47"/>
                    </a:cubicBezTo>
                    <a:cubicBezTo>
                      <a:pt x="109" y="52"/>
                      <a:pt x="109" y="52"/>
                      <a:pt x="109" y="52"/>
                    </a:cubicBezTo>
                    <a:cubicBezTo>
                      <a:pt x="110" y="58"/>
                      <a:pt x="110" y="63"/>
                      <a:pt x="109" y="69"/>
                    </a:cubicBezTo>
                    <a:cubicBezTo>
                      <a:pt x="120" y="74"/>
                      <a:pt x="120" y="74"/>
                      <a:pt x="120" y="74"/>
                    </a:cubicBezTo>
                    <a:cubicBezTo>
                      <a:pt x="112" y="93"/>
                      <a:pt x="112" y="93"/>
                      <a:pt x="112" y="93"/>
                    </a:cubicBezTo>
                    <a:cubicBezTo>
                      <a:pt x="100" y="89"/>
                      <a:pt x="100" y="89"/>
                      <a:pt x="100" y="89"/>
                    </a:cubicBezTo>
                    <a:cubicBezTo>
                      <a:pt x="97" y="94"/>
                      <a:pt x="93" y="98"/>
                      <a:pt x="89" y="101"/>
                    </a:cubicBezTo>
                    <a:cubicBezTo>
                      <a:pt x="93" y="113"/>
                      <a:pt x="93" y="113"/>
                      <a:pt x="93" y="113"/>
                    </a:cubicBezTo>
                    <a:cubicBezTo>
                      <a:pt x="74" y="121"/>
                      <a:pt x="74" y="121"/>
                      <a:pt x="74" y="121"/>
                    </a:cubicBezTo>
                    <a:cubicBezTo>
                      <a:pt x="68" y="110"/>
                      <a:pt x="68" y="110"/>
                      <a:pt x="68" y="110"/>
                    </a:cubicBezTo>
                    <a:cubicBezTo>
                      <a:pt x="63" y="110"/>
                      <a:pt x="57" y="111"/>
                      <a:pt x="52" y="110"/>
                    </a:cubicBezTo>
                    <a:cubicBezTo>
                      <a:pt x="46" y="121"/>
                      <a:pt x="46" y="121"/>
                      <a:pt x="46" y="121"/>
                    </a:cubicBezTo>
                    <a:cubicBezTo>
                      <a:pt x="27" y="113"/>
                      <a:pt x="27" y="113"/>
                      <a:pt x="27" y="113"/>
                    </a:cubicBezTo>
                    <a:cubicBezTo>
                      <a:pt x="31" y="101"/>
                      <a:pt x="31" y="101"/>
                      <a:pt x="31" y="101"/>
                    </a:cubicBezTo>
                    <a:cubicBezTo>
                      <a:pt x="26" y="98"/>
                      <a:pt x="23" y="94"/>
                      <a:pt x="19" y="89"/>
                    </a:cubicBezTo>
                    <a:cubicBezTo>
                      <a:pt x="8" y="93"/>
                      <a:pt x="8" y="93"/>
                      <a:pt x="8" y="93"/>
                    </a:cubicBezTo>
                    <a:cubicBezTo>
                      <a:pt x="0" y="74"/>
                      <a:pt x="0" y="74"/>
                      <a:pt x="0" y="74"/>
                    </a:cubicBezTo>
                    <a:cubicBezTo>
                      <a:pt x="11" y="69"/>
                      <a:pt x="11" y="69"/>
                      <a:pt x="11" y="69"/>
                    </a:cubicBezTo>
                    <a:cubicBezTo>
                      <a:pt x="10" y="63"/>
                      <a:pt x="10" y="58"/>
                      <a:pt x="11" y="52"/>
                    </a:cubicBezTo>
                    <a:lnTo>
                      <a:pt x="0" y="47"/>
                    </a:lnTo>
                    <a:close/>
                  </a:path>
                </a:pathLst>
              </a:custGeom>
              <a:noFill/>
              <a:ln w="28575" cap="flat">
                <a:solidFill>
                  <a:srgbClr val="505050">
                    <a:alpha val="7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381" name="Freeform 194">
                <a:extLst>
                  <a:ext uri="{FF2B5EF4-FFF2-40B4-BE49-F238E27FC236}">
                    <a16:creationId xmlns:a16="http://schemas.microsoft.com/office/drawing/2014/main" id="{A5F4D8EE-EB02-4323-B9C8-49B6432D7A6F}"/>
                  </a:ext>
                </a:extLst>
              </p:cNvPr>
              <p:cNvSpPr>
                <a:spLocks/>
              </p:cNvSpPr>
              <p:nvPr/>
            </p:nvSpPr>
            <p:spPr bwMode="auto">
              <a:xfrm>
                <a:off x="13666467" y="2618161"/>
                <a:ext cx="288925" cy="288925"/>
              </a:xfrm>
              <a:custGeom>
                <a:avLst/>
                <a:gdLst>
                  <a:gd name="T0" fmla="*/ 0 w 80"/>
                  <a:gd name="T1" fmla="*/ 31 h 80"/>
                  <a:gd name="T2" fmla="*/ 6 w 80"/>
                  <a:gd name="T3" fmla="*/ 19 h 80"/>
                  <a:gd name="T4" fmla="*/ 15 w 80"/>
                  <a:gd name="T5" fmla="*/ 23 h 80"/>
                  <a:gd name="T6" fmla="*/ 22 w 80"/>
                  <a:gd name="T7" fmla="*/ 16 h 80"/>
                  <a:gd name="T8" fmla="*/ 18 w 80"/>
                  <a:gd name="T9" fmla="*/ 6 h 80"/>
                  <a:gd name="T10" fmla="*/ 31 w 80"/>
                  <a:gd name="T11" fmla="*/ 0 h 80"/>
                  <a:gd name="T12" fmla="*/ 35 w 80"/>
                  <a:gd name="T13" fmla="*/ 10 h 80"/>
                  <a:gd name="T14" fmla="*/ 45 w 80"/>
                  <a:gd name="T15" fmla="*/ 10 h 80"/>
                  <a:gd name="T16" fmla="*/ 49 w 80"/>
                  <a:gd name="T17" fmla="*/ 0 h 80"/>
                  <a:gd name="T18" fmla="*/ 62 w 80"/>
                  <a:gd name="T19" fmla="*/ 6 h 80"/>
                  <a:gd name="T20" fmla="*/ 58 w 80"/>
                  <a:gd name="T21" fmla="*/ 16 h 80"/>
                  <a:gd name="T22" fmla="*/ 65 w 80"/>
                  <a:gd name="T23" fmla="*/ 23 h 80"/>
                  <a:gd name="T24" fmla="*/ 75 w 80"/>
                  <a:gd name="T25" fmla="*/ 19 h 80"/>
                  <a:gd name="T26" fmla="*/ 80 w 80"/>
                  <a:gd name="T27" fmla="*/ 31 h 80"/>
                  <a:gd name="T28" fmla="*/ 70 w 80"/>
                  <a:gd name="T29" fmla="*/ 35 h 80"/>
                  <a:gd name="T30" fmla="*/ 70 w 80"/>
                  <a:gd name="T31" fmla="*/ 45 h 80"/>
                  <a:gd name="T32" fmla="*/ 80 w 80"/>
                  <a:gd name="T33" fmla="*/ 49 h 80"/>
                  <a:gd name="T34" fmla="*/ 75 w 80"/>
                  <a:gd name="T35" fmla="*/ 62 h 80"/>
                  <a:gd name="T36" fmla="*/ 65 w 80"/>
                  <a:gd name="T37" fmla="*/ 58 h 80"/>
                  <a:gd name="T38" fmla="*/ 58 w 80"/>
                  <a:gd name="T39" fmla="*/ 65 h 80"/>
                  <a:gd name="T40" fmla="*/ 62 w 80"/>
                  <a:gd name="T41" fmla="*/ 75 h 80"/>
                  <a:gd name="T42" fmla="*/ 49 w 80"/>
                  <a:gd name="T43" fmla="*/ 80 h 80"/>
                  <a:gd name="T44" fmla="*/ 45 w 80"/>
                  <a:gd name="T45" fmla="*/ 70 h 80"/>
                  <a:gd name="T46" fmla="*/ 35 w 80"/>
                  <a:gd name="T47" fmla="*/ 70 h 80"/>
                  <a:gd name="T48" fmla="*/ 31 w 80"/>
                  <a:gd name="T49" fmla="*/ 80 h 80"/>
                  <a:gd name="T50" fmla="*/ 18 w 80"/>
                  <a:gd name="T51" fmla="*/ 75 h 80"/>
                  <a:gd name="T52" fmla="*/ 22 w 80"/>
                  <a:gd name="T53" fmla="*/ 65 h 80"/>
                  <a:gd name="T54" fmla="*/ 15 w 80"/>
                  <a:gd name="T55" fmla="*/ 58 h 80"/>
                  <a:gd name="T56" fmla="*/ 6 w 80"/>
                  <a:gd name="T57" fmla="*/ 62 h 80"/>
                  <a:gd name="T58" fmla="*/ 0 w 80"/>
                  <a:gd name="T59" fmla="*/ 49 h 80"/>
                  <a:gd name="T60" fmla="*/ 10 w 80"/>
                  <a:gd name="T61" fmla="*/ 45 h 80"/>
                  <a:gd name="T62" fmla="*/ 10 w 80"/>
                  <a:gd name="T63" fmla="*/ 35 h 80"/>
                  <a:gd name="T64" fmla="*/ 0 w 80"/>
                  <a:gd name="T65" fmla="*/ 3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0" h="80">
                    <a:moveTo>
                      <a:pt x="0" y="31"/>
                    </a:moveTo>
                    <a:cubicBezTo>
                      <a:pt x="6" y="19"/>
                      <a:pt x="6" y="19"/>
                      <a:pt x="6" y="19"/>
                    </a:cubicBezTo>
                    <a:cubicBezTo>
                      <a:pt x="15" y="23"/>
                      <a:pt x="15" y="23"/>
                      <a:pt x="15" y="23"/>
                    </a:cubicBezTo>
                    <a:cubicBezTo>
                      <a:pt x="17" y="20"/>
                      <a:pt x="20" y="17"/>
                      <a:pt x="22" y="16"/>
                    </a:cubicBezTo>
                    <a:cubicBezTo>
                      <a:pt x="18" y="6"/>
                      <a:pt x="18" y="6"/>
                      <a:pt x="18" y="6"/>
                    </a:cubicBezTo>
                    <a:cubicBezTo>
                      <a:pt x="31" y="0"/>
                      <a:pt x="31" y="0"/>
                      <a:pt x="31" y="0"/>
                    </a:cubicBezTo>
                    <a:cubicBezTo>
                      <a:pt x="35" y="10"/>
                      <a:pt x="35" y="10"/>
                      <a:pt x="35" y="10"/>
                    </a:cubicBezTo>
                    <a:cubicBezTo>
                      <a:pt x="38" y="10"/>
                      <a:pt x="42" y="10"/>
                      <a:pt x="45" y="10"/>
                    </a:cubicBezTo>
                    <a:cubicBezTo>
                      <a:pt x="49" y="0"/>
                      <a:pt x="49" y="0"/>
                      <a:pt x="49" y="0"/>
                    </a:cubicBezTo>
                    <a:cubicBezTo>
                      <a:pt x="62" y="6"/>
                      <a:pt x="62" y="6"/>
                      <a:pt x="62" y="6"/>
                    </a:cubicBezTo>
                    <a:cubicBezTo>
                      <a:pt x="58" y="16"/>
                      <a:pt x="58" y="16"/>
                      <a:pt x="58" y="16"/>
                    </a:cubicBezTo>
                    <a:cubicBezTo>
                      <a:pt x="61" y="18"/>
                      <a:pt x="63" y="20"/>
                      <a:pt x="65" y="23"/>
                    </a:cubicBezTo>
                    <a:cubicBezTo>
                      <a:pt x="75" y="19"/>
                      <a:pt x="75" y="19"/>
                      <a:pt x="75" y="19"/>
                    </a:cubicBezTo>
                    <a:cubicBezTo>
                      <a:pt x="80" y="31"/>
                      <a:pt x="80" y="31"/>
                      <a:pt x="80" y="31"/>
                    </a:cubicBezTo>
                    <a:cubicBezTo>
                      <a:pt x="70" y="35"/>
                      <a:pt x="70" y="35"/>
                      <a:pt x="70" y="35"/>
                    </a:cubicBezTo>
                    <a:cubicBezTo>
                      <a:pt x="71" y="39"/>
                      <a:pt x="71" y="42"/>
                      <a:pt x="70" y="45"/>
                    </a:cubicBezTo>
                    <a:cubicBezTo>
                      <a:pt x="80" y="49"/>
                      <a:pt x="80" y="49"/>
                      <a:pt x="80" y="49"/>
                    </a:cubicBezTo>
                    <a:cubicBezTo>
                      <a:pt x="75" y="62"/>
                      <a:pt x="75" y="62"/>
                      <a:pt x="75" y="62"/>
                    </a:cubicBezTo>
                    <a:cubicBezTo>
                      <a:pt x="65" y="58"/>
                      <a:pt x="65" y="58"/>
                      <a:pt x="65" y="58"/>
                    </a:cubicBezTo>
                    <a:cubicBezTo>
                      <a:pt x="63" y="61"/>
                      <a:pt x="60" y="63"/>
                      <a:pt x="58" y="65"/>
                    </a:cubicBezTo>
                    <a:cubicBezTo>
                      <a:pt x="62" y="75"/>
                      <a:pt x="62" y="75"/>
                      <a:pt x="62" y="75"/>
                    </a:cubicBezTo>
                    <a:cubicBezTo>
                      <a:pt x="49" y="80"/>
                      <a:pt x="49" y="80"/>
                      <a:pt x="49" y="80"/>
                    </a:cubicBezTo>
                    <a:cubicBezTo>
                      <a:pt x="45" y="70"/>
                      <a:pt x="45" y="70"/>
                      <a:pt x="45" y="70"/>
                    </a:cubicBezTo>
                    <a:cubicBezTo>
                      <a:pt x="42" y="71"/>
                      <a:pt x="39" y="71"/>
                      <a:pt x="35" y="70"/>
                    </a:cubicBezTo>
                    <a:cubicBezTo>
                      <a:pt x="31" y="80"/>
                      <a:pt x="31" y="80"/>
                      <a:pt x="31" y="80"/>
                    </a:cubicBezTo>
                    <a:cubicBezTo>
                      <a:pt x="18" y="75"/>
                      <a:pt x="18" y="75"/>
                      <a:pt x="18" y="75"/>
                    </a:cubicBezTo>
                    <a:cubicBezTo>
                      <a:pt x="22" y="65"/>
                      <a:pt x="22" y="65"/>
                      <a:pt x="22" y="65"/>
                    </a:cubicBezTo>
                    <a:cubicBezTo>
                      <a:pt x="20" y="63"/>
                      <a:pt x="17" y="61"/>
                      <a:pt x="15" y="58"/>
                    </a:cubicBezTo>
                    <a:cubicBezTo>
                      <a:pt x="6" y="62"/>
                      <a:pt x="6" y="62"/>
                      <a:pt x="6" y="62"/>
                    </a:cubicBezTo>
                    <a:cubicBezTo>
                      <a:pt x="0" y="49"/>
                      <a:pt x="0" y="49"/>
                      <a:pt x="0" y="49"/>
                    </a:cubicBezTo>
                    <a:cubicBezTo>
                      <a:pt x="10" y="45"/>
                      <a:pt x="10" y="45"/>
                      <a:pt x="10" y="45"/>
                    </a:cubicBezTo>
                    <a:cubicBezTo>
                      <a:pt x="10" y="42"/>
                      <a:pt x="10" y="39"/>
                      <a:pt x="10" y="35"/>
                    </a:cubicBezTo>
                    <a:lnTo>
                      <a:pt x="0" y="31"/>
                    </a:lnTo>
                    <a:close/>
                  </a:path>
                </a:pathLst>
              </a:custGeom>
              <a:noFill/>
              <a:ln w="28575" cap="flat">
                <a:solidFill>
                  <a:srgbClr val="505050">
                    <a:alpha val="7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382" name="Freeform 195">
                <a:extLst>
                  <a:ext uri="{FF2B5EF4-FFF2-40B4-BE49-F238E27FC236}">
                    <a16:creationId xmlns:a16="http://schemas.microsoft.com/office/drawing/2014/main" id="{EEA88ED0-0126-4BFB-8092-BF4EF8882955}"/>
                  </a:ext>
                </a:extLst>
              </p:cNvPr>
              <p:cNvSpPr>
                <a:spLocks/>
              </p:cNvSpPr>
              <p:nvPr/>
            </p:nvSpPr>
            <p:spPr bwMode="auto">
              <a:xfrm>
                <a:off x="13663292" y="2345111"/>
                <a:ext cx="198438" cy="244475"/>
              </a:xfrm>
              <a:custGeom>
                <a:avLst/>
                <a:gdLst>
                  <a:gd name="T0" fmla="*/ 19 w 55"/>
                  <a:gd name="T1" fmla="*/ 62 h 68"/>
                  <a:gd name="T2" fmla="*/ 10 w 55"/>
                  <a:gd name="T3" fmla="*/ 68 h 68"/>
                  <a:gd name="T4" fmla="*/ 3 w 55"/>
                  <a:gd name="T5" fmla="*/ 56 h 68"/>
                  <a:gd name="T6" fmla="*/ 12 w 55"/>
                  <a:gd name="T7" fmla="*/ 51 h 68"/>
                  <a:gd name="T8" fmla="*/ 10 w 55"/>
                  <a:gd name="T9" fmla="*/ 41 h 68"/>
                  <a:gd name="T10" fmla="*/ 0 w 55"/>
                  <a:gd name="T11" fmla="*/ 39 h 68"/>
                  <a:gd name="T12" fmla="*/ 2 w 55"/>
                  <a:gd name="T13" fmla="*/ 26 h 68"/>
                  <a:gd name="T14" fmla="*/ 13 w 55"/>
                  <a:gd name="T15" fmla="*/ 28 h 68"/>
                  <a:gd name="T16" fmla="*/ 18 w 55"/>
                  <a:gd name="T17" fmla="*/ 20 h 68"/>
                  <a:gd name="T18" fmla="*/ 13 w 55"/>
                  <a:gd name="T19" fmla="*/ 11 h 68"/>
                  <a:gd name="T20" fmla="*/ 24 w 55"/>
                  <a:gd name="T21" fmla="*/ 4 h 68"/>
                  <a:gd name="T22" fmla="*/ 30 w 55"/>
                  <a:gd name="T23" fmla="*/ 12 h 68"/>
                  <a:gd name="T24" fmla="*/ 39 w 55"/>
                  <a:gd name="T25" fmla="*/ 11 h 68"/>
                  <a:gd name="T26" fmla="*/ 41 w 55"/>
                  <a:gd name="T27" fmla="*/ 0 h 68"/>
                  <a:gd name="T28" fmla="*/ 55 w 55"/>
                  <a:gd name="T29" fmla="*/ 3 h 68"/>
                  <a:gd name="T30" fmla="*/ 52 w 55"/>
                  <a:gd name="T31"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68">
                    <a:moveTo>
                      <a:pt x="19" y="62"/>
                    </a:moveTo>
                    <a:cubicBezTo>
                      <a:pt x="10" y="68"/>
                      <a:pt x="10" y="68"/>
                      <a:pt x="10" y="68"/>
                    </a:cubicBezTo>
                    <a:cubicBezTo>
                      <a:pt x="3" y="56"/>
                      <a:pt x="3" y="56"/>
                      <a:pt x="3" y="56"/>
                    </a:cubicBezTo>
                    <a:cubicBezTo>
                      <a:pt x="12" y="51"/>
                      <a:pt x="12" y="51"/>
                      <a:pt x="12" y="51"/>
                    </a:cubicBezTo>
                    <a:cubicBezTo>
                      <a:pt x="10" y="48"/>
                      <a:pt x="10" y="44"/>
                      <a:pt x="10" y="41"/>
                    </a:cubicBezTo>
                    <a:cubicBezTo>
                      <a:pt x="0" y="39"/>
                      <a:pt x="0" y="39"/>
                      <a:pt x="0" y="39"/>
                    </a:cubicBezTo>
                    <a:cubicBezTo>
                      <a:pt x="2" y="26"/>
                      <a:pt x="2" y="26"/>
                      <a:pt x="2" y="26"/>
                    </a:cubicBezTo>
                    <a:cubicBezTo>
                      <a:pt x="13" y="28"/>
                      <a:pt x="13" y="28"/>
                      <a:pt x="13" y="28"/>
                    </a:cubicBezTo>
                    <a:cubicBezTo>
                      <a:pt x="14" y="25"/>
                      <a:pt x="16" y="22"/>
                      <a:pt x="18" y="20"/>
                    </a:cubicBezTo>
                    <a:cubicBezTo>
                      <a:pt x="13" y="11"/>
                      <a:pt x="13" y="11"/>
                      <a:pt x="13" y="11"/>
                    </a:cubicBezTo>
                    <a:cubicBezTo>
                      <a:pt x="24" y="4"/>
                      <a:pt x="24" y="4"/>
                      <a:pt x="24" y="4"/>
                    </a:cubicBezTo>
                    <a:cubicBezTo>
                      <a:pt x="30" y="12"/>
                      <a:pt x="30" y="12"/>
                      <a:pt x="30" y="12"/>
                    </a:cubicBezTo>
                    <a:cubicBezTo>
                      <a:pt x="33" y="11"/>
                      <a:pt x="36" y="11"/>
                      <a:pt x="39" y="11"/>
                    </a:cubicBezTo>
                    <a:cubicBezTo>
                      <a:pt x="41" y="0"/>
                      <a:pt x="41" y="0"/>
                      <a:pt x="41" y="0"/>
                    </a:cubicBezTo>
                    <a:cubicBezTo>
                      <a:pt x="55" y="3"/>
                      <a:pt x="55" y="3"/>
                      <a:pt x="55" y="3"/>
                    </a:cubicBezTo>
                    <a:cubicBezTo>
                      <a:pt x="52" y="14"/>
                      <a:pt x="52" y="14"/>
                      <a:pt x="52" y="14"/>
                    </a:cubicBezTo>
                  </a:path>
                </a:pathLst>
              </a:custGeom>
              <a:noFill/>
              <a:ln w="28575" cap="flat">
                <a:solidFill>
                  <a:srgbClr val="505050">
                    <a:alpha val="7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383" name="Freeform 196">
                <a:extLst>
                  <a:ext uri="{FF2B5EF4-FFF2-40B4-BE49-F238E27FC236}">
                    <a16:creationId xmlns:a16="http://schemas.microsoft.com/office/drawing/2014/main" id="{2BC732D4-10FC-4FEB-A370-63C4D50E8471}"/>
                  </a:ext>
                </a:extLst>
              </p:cNvPr>
              <p:cNvSpPr>
                <a:spLocks/>
              </p:cNvSpPr>
              <p:nvPr/>
            </p:nvSpPr>
            <p:spPr bwMode="auto">
              <a:xfrm>
                <a:off x="13756954" y="2708649"/>
                <a:ext cx="107950" cy="107950"/>
              </a:xfrm>
              <a:custGeom>
                <a:avLst/>
                <a:gdLst>
                  <a:gd name="T0" fmla="*/ 3 w 30"/>
                  <a:gd name="T1" fmla="*/ 10 h 30"/>
                  <a:gd name="T2" fmla="*/ 10 w 30"/>
                  <a:gd name="T3" fmla="*/ 28 h 30"/>
                  <a:gd name="T4" fmla="*/ 27 w 30"/>
                  <a:gd name="T5" fmla="*/ 20 h 30"/>
                  <a:gd name="T6" fmla="*/ 20 w 30"/>
                  <a:gd name="T7" fmla="*/ 3 h 30"/>
                  <a:gd name="T8" fmla="*/ 3 w 30"/>
                  <a:gd name="T9" fmla="*/ 10 h 30"/>
                </a:gdLst>
                <a:ahLst/>
                <a:cxnLst>
                  <a:cxn ang="0">
                    <a:pos x="T0" y="T1"/>
                  </a:cxn>
                  <a:cxn ang="0">
                    <a:pos x="T2" y="T3"/>
                  </a:cxn>
                  <a:cxn ang="0">
                    <a:pos x="T4" y="T5"/>
                  </a:cxn>
                  <a:cxn ang="0">
                    <a:pos x="T6" y="T7"/>
                  </a:cxn>
                  <a:cxn ang="0">
                    <a:pos x="T8" y="T9"/>
                  </a:cxn>
                </a:cxnLst>
                <a:rect l="0" t="0" r="r" b="b"/>
                <a:pathLst>
                  <a:path w="30" h="30">
                    <a:moveTo>
                      <a:pt x="3" y="10"/>
                    </a:moveTo>
                    <a:cubicBezTo>
                      <a:pt x="0" y="17"/>
                      <a:pt x="3" y="25"/>
                      <a:pt x="10" y="28"/>
                    </a:cubicBezTo>
                    <a:cubicBezTo>
                      <a:pt x="17" y="30"/>
                      <a:pt x="25" y="27"/>
                      <a:pt x="27" y="20"/>
                    </a:cubicBezTo>
                    <a:cubicBezTo>
                      <a:pt x="30" y="14"/>
                      <a:pt x="27" y="6"/>
                      <a:pt x="20" y="3"/>
                    </a:cubicBezTo>
                    <a:cubicBezTo>
                      <a:pt x="13" y="0"/>
                      <a:pt x="6" y="3"/>
                      <a:pt x="3" y="10"/>
                    </a:cubicBezTo>
                    <a:close/>
                  </a:path>
                </a:pathLst>
              </a:custGeom>
              <a:noFill/>
              <a:ln w="28575" cap="flat">
                <a:solidFill>
                  <a:srgbClr val="505050">
                    <a:alpha val="7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384" name="Oval 197">
                <a:extLst>
                  <a:ext uri="{FF2B5EF4-FFF2-40B4-BE49-F238E27FC236}">
                    <a16:creationId xmlns:a16="http://schemas.microsoft.com/office/drawing/2014/main" id="{CEB3FD50-75C4-4B64-9083-4F335EFC23AA}"/>
                  </a:ext>
                </a:extLst>
              </p:cNvPr>
              <p:cNvSpPr>
                <a:spLocks noChangeArrowheads="1"/>
              </p:cNvSpPr>
              <p:nvPr/>
            </p:nvSpPr>
            <p:spPr bwMode="auto">
              <a:xfrm>
                <a:off x="13991904" y="2373686"/>
                <a:ext cx="230188" cy="230188"/>
              </a:xfrm>
              <a:prstGeom prst="ellipse">
                <a:avLst/>
              </a:prstGeom>
              <a:noFill/>
              <a:ln w="28575" cap="flat">
                <a:solidFill>
                  <a:srgbClr val="505050">
                    <a:alpha val="7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385" name="Freeform 198">
                <a:extLst>
                  <a:ext uri="{FF2B5EF4-FFF2-40B4-BE49-F238E27FC236}">
                    <a16:creationId xmlns:a16="http://schemas.microsoft.com/office/drawing/2014/main" id="{7DD9FAAF-AC22-4A74-9186-9F8C1FAFDD89}"/>
                  </a:ext>
                </a:extLst>
              </p:cNvPr>
              <p:cNvSpPr>
                <a:spLocks/>
              </p:cNvSpPr>
              <p:nvPr/>
            </p:nvSpPr>
            <p:spPr bwMode="auto">
              <a:xfrm>
                <a:off x="14107792" y="2402261"/>
                <a:ext cx="57150" cy="87313"/>
              </a:xfrm>
              <a:custGeom>
                <a:avLst/>
                <a:gdLst>
                  <a:gd name="T0" fmla="*/ 0 w 36"/>
                  <a:gd name="T1" fmla="*/ 0 h 55"/>
                  <a:gd name="T2" fmla="*/ 0 w 36"/>
                  <a:gd name="T3" fmla="*/ 55 h 55"/>
                  <a:gd name="T4" fmla="*/ 36 w 36"/>
                  <a:gd name="T5" fmla="*/ 55 h 55"/>
                </a:gdLst>
                <a:ahLst/>
                <a:cxnLst>
                  <a:cxn ang="0">
                    <a:pos x="T0" y="T1"/>
                  </a:cxn>
                  <a:cxn ang="0">
                    <a:pos x="T2" y="T3"/>
                  </a:cxn>
                  <a:cxn ang="0">
                    <a:pos x="T4" y="T5"/>
                  </a:cxn>
                </a:cxnLst>
                <a:rect l="0" t="0" r="r" b="b"/>
                <a:pathLst>
                  <a:path w="36" h="55">
                    <a:moveTo>
                      <a:pt x="0" y="0"/>
                    </a:moveTo>
                    <a:lnTo>
                      <a:pt x="0" y="55"/>
                    </a:lnTo>
                    <a:lnTo>
                      <a:pt x="36" y="55"/>
                    </a:lnTo>
                  </a:path>
                </a:pathLst>
              </a:custGeom>
              <a:noFill/>
              <a:ln w="28575" cap="flat">
                <a:solidFill>
                  <a:srgbClr val="505050">
                    <a:alpha val="7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386" name="Freeform 199">
                <a:extLst>
                  <a:ext uri="{FF2B5EF4-FFF2-40B4-BE49-F238E27FC236}">
                    <a16:creationId xmlns:a16="http://schemas.microsoft.com/office/drawing/2014/main" id="{7C1ABF36-D960-48A4-84F2-EF21AE031A06}"/>
                  </a:ext>
                </a:extLst>
              </p:cNvPr>
              <p:cNvSpPr>
                <a:spLocks/>
              </p:cNvSpPr>
              <p:nvPr/>
            </p:nvSpPr>
            <p:spPr bwMode="auto">
              <a:xfrm>
                <a:off x="13756954" y="2446711"/>
                <a:ext cx="73025" cy="88900"/>
              </a:xfrm>
              <a:custGeom>
                <a:avLst/>
                <a:gdLst>
                  <a:gd name="T0" fmla="*/ 14 w 20"/>
                  <a:gd name="T1" fmla="*/ 24 h 25"/>
                  <a:gd name="T2" fmla="*/ 1 w 20"/>
                  <a:gd name="T3" fmla="*/ 14 h 25"/>
                  <a:gd name="T4" fmla="*/ 12 w 20"/>
                  <a:gd name="T5" fmla="*/ 1 h 25"/>
                  <a:gd name="T6" fmla="*/ 20 w 20"/>
                  <a:gd name="T7" fmla="*/ 3 h 25"/>
                </a:gdLst>
                <a:ahLst/>
                <a:cxnLst>
                  <a:cxn ang="0">
                    <a:pos x="T0" y="T1"/>
                  </a:cxn>
                  <a:cxn ang="0">
                    <a:pos x="T2" y="T3"/>
                  </a:cxn>
                  <a:cxn ang="0">
                    <a:pos x="T4" y="T5"/>
                  </a:cxn>
                  <a:cxn ang="0">
                    <a:pos x="T6" y="T7"/>
                  </a:cxn>
                </a:cxnLst>
                <a:rect l="0" t="0" r="r" b="b"/>
                <a:pathLst>
                  <a:path w="20" h="25">
                    <a:moveTo>
                      <a:pt x="14" y="24"/>
                    </a:moveTo>
                    <a:cubicBezTo>
                      <a:pt x="8" y="25"/>
                      <a:pt x="2" y="20"/>
                      <a:pt x="1" y="14"/>
                    </a:cubicBezTo>
                    <a:cubicBezTo>
                      <a:pt x="0" y="7"/>
                      <a:pt x="5" y="1"/>
                      <a:pt x="12" y="1"/>
                    </a:cubicBezTo>
                    <a:cubicBezTo>
                      <a:pt x="15" y="0"/>
                      <a:pt x="18" y="1"/>
                      <a:pt x="20" y="3"/>
                    </a:cubicBezTo>
                  </a:path>
                </a:pathLst>
              </a:custGeom>
              <a:noFill/>
              <a:ln w="28575" cap="flat">
                <a:solidFill>
                  <a:srgbClr val="505050">
                    <a:alpha val="7000"/>
                  </a:srgb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sp>
          <p:nvSpPr>
            <p:cNvPr id="387" name="Freeform 14">
              <a:extLst>
                <a:ext uri="{FF2B5EF4-FFF2-40B4-BE49-F238E27FC236}">
                  <a16:creationId xmlns:a16="http://schemas.microsoft.com/office/drawing/2014/main" id="{64B28847-CE45-4DCF-889C-C8221DB5779F}"/>
                </a:ext>
              </a:extLst>
            </p:cNvPr>
            <p:cNvSpPr>
              <a:spLocks/>
            </p:cNvSpPr>
            <p:nvPr/>
          </p:nvSpPr>
          <p:spPr bwMode="auto">
            <a:xfrm>
              <a:off x="1374460" y="3832635"/>
              <a:ext cx="55563" cy="109538"/>
            </a:xfrm>
            <a:custGeom>
              <a:avLst/>
              <a:gdLst>
                <a:gd name="T0" fmla="*/ 10 w 13"/>
                <a:gd name="T1" fmla="*/ 0 h 26"/>
                <a:gd name="T2" fmla="*/ 0 w 13"/>
                <a:gd name="T3" fmla="*/ 1 h 26"/>
                <a:gd name="T4" fmla="*/ 4 w 13"/>
                <a:gd name="T5" fmla="*/ 26 h 26"/>
                <a:gd name="T6" fmla="*/ 13 w 13"/>
                <a:gd name="T7" fmla="*/ 25 h 26"/>
                <a:gd name="T8" fmla="*/ 10 w 13"/>
                <a:gd name="T9" fmla="*/ 0 h 26"/>
              </a:gdLst>
              <a:ahLst/>
              <a:cxnLst>
                <a:cxn ang="0">
                  <a:pos x="T0" y="T1"/>
                </a:cxn>
                <a:cxn ang="0">
                  <a:pos x="T2" y="T3"/>
                </a:cxn>
                <a:cxn ang="0">
                  <a:pos x="T4" y="T5"/>
                </a:cxn>
                <a:cxn ang="0">
                  <a:pos x="T6" y="T7"/>
                </a:cxn>
                <a:cxn ang="0">
                  <a:pos x="T8" y="T9"/>
                </a:cxn>
              </a:cxnLst>
              <a:rect l="0" t="0" r="r" b="b"/>
              <a:pathLst>
                <a:path w="13" h="26">
                  <a:moveTo>
                    <a:pt x="10" y="0"/>
                  </a:moveTo>
                  <a:cubicBezTo>
                    <a:pt x="0" y="1"/>
                    <a:pt x="0" y="1"/>
                    <a:pt x="0" y="1"/>
                  </a:cubicBezTo>
                  <a:cubicBezTo>
                    <a:pt x="1" y="9"/>
                    <a:pt x="2" y="18"/>
                    <a:pt x="4" y="26"/>
                  </a:cubicBezTo>
                  <a:cubicBezTo>
                    <a:pt x="13" y="25"/>
                    <a:pt x="13" y="25"/>
                    <a:pt x="13" y="25"/>
                  </a:cubicBezTo>
                  <a:cubicBezTo>
                    <a:pt x="12" y="17"/>
                    <a:pt x="11" y="8"/>
                    <a:pt x="10" y="0"/>
                  </a:cubicBezTo>
                  <a:close/>
                </a:path>
              </a:pathLst>
            </a:custGeom>
            <a:solidFill>
              <a:srgbClr val="E39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388" name="Freeform 17">
              <a:extLst>
                <a:ext uri="{FF2B5EF4-FFF2-40B4-BE49-F238E27FC236}">
                  <a16:creationId xmlns:a16="http://schemas.microsoft.com/office/drawing/2014/main" id="{95C4E606-3A9E-4375-BB0F-A7F754AD6206}"/>
                </a:ext>
              </a:extLst>
            </p:cNvPr>
            <p:cNvSpPr>
              <a:spLocks/>
            </p:cNvSpPr>
            <p:nvPr/>
          </p:nvSpPr>
          <p:spPr bwMode="auto">
            <a:xfrm>
              <a:off x="2107885" y="5097872"/>
              <a:ext cx="111125" cy="93663"/>
            </a:xfrm>
            <a:custGeom>
              <a:avLst/>
              <a:gdLst>
                <a:gd name="T0" fmla="*/ 0 w 26"/>
                <a:gd name="T1" fmla="*/ 7 h 22"/>
                <a:gd name="T2" fmla="*/ 21 w 26"/>
                <a:gd name="T3" fmla="*/ 22 h 22"/>
                <a:gd name="T4" fmla="*/ 26 w 26"/>
                <a:gd name="T5" fmla="*/ 14 h 22"/>
                <a:gd name="T6" fmla="*/ 6 w 26"/>
                <a:gd name="T7" fmla="*/ 0 h 22"/>
                <a:gd name="T8" fmla="*/ 0 w 26"/>
                <a:gd name="T9" fmla="*/ 7 h 22"/>
              </a:gdLst>
              <a:ahLst/>
              <a:cxnLst>
                <a:cxn ang="0">
                  <a:pos x="T0" y="T1"/>
                </a:cxn>
                <a:cxn ang="0">
                  <a:pos x="T2" y="T3"/>
                </a:cxn>
                <a:cxn ang="0">
                  <a:pos x="T4" y="T5"/>
                </a:cxn>
                <a:cxn ang="0">
                  <a:pos x="T6" y="T7"/>
                </a:cxn>
                <a:cxn ang="0">
                  <a:pos x="T8" y="T9"/>
                </a:cxn>
              </a:cxnLst>
              <a:rect l="0" t="0" r="r" b="b"/>
              <a:pathLst>
                <a:path w="26" h="22">
                  <a:moveTo>
                    <a:pt x="0" y="7"/>
                  </a:moveTo>
                  <a:cubicBezTo>
                    <a:pt x="7" y="12"/>
                    <a:pt x="14" y="18"/>
                    <a:pt x="21" y="22"/>
                  </a:cubicBezTo>
                  <a:cubicBezTo>
                    <a:pt x="26" y="14"/>
                    <a:pt x="26" y="14"/>
                    <a:pt x="26" y="14"/>
                  </a:cubicBezTo>
                  <a:cubicBezTo>
                    <a:pt x="19" y="10"/>
                    <a:pt x="12" y="5"/>
                    <a:pt x="6" y="0"/>
                  </a:cubicBezTo>
                  <a:lnTo>
                    <a:pt x="0" y="7"/>
                  </a:lnTo>
                  <a:close/>
                </a:path>
              </a:pathLst>
            </a:custGeom>
            <a:solidFill>
              <a:srgbClr val="E39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389" name="Freeform 18">
              <a:extLst>
                <a:ext uri="{FF2B5EF4-FFF2-40B4-BE49-F238E27FC236}">
                  <a16:creationId xmlns:a16="http://schemas.microsoft.com/office/drawing/2014/main" id="{D0877D28-D11A-4A11-98A9-90448593E588}"/>
                </a:ext>
              </a:extLst>
            </p:cNvPr>
            <p:cNvSpPr>
              <a:spLocks/>
            </p:cNvSpPr>
            <p:nvPr/>
          </p:nvSpPr>
          <p:spPr bwMode="auto">
            <a:xfrm>
              <a:off x="1942785" y="4958172"/>
              <a:ext cx="106363" cy="101600"/>
            </a:xfrm>
            <a:custGeom>
              <a:avLst/>
              <a:gdLst>
                <a:gd name="T0" fmla="*/ 0 w 25"/>
                <a:gd name="T1" fmla="*/ 6 h 24"/>
                <a:gd name="T2" fmla="*/ 19 w 25"/>
                <a:gd name="T3" fmla="*/ 24 h 24"/>
                <a:gd name="T4" fmla="*/ 25 w 25"/>
                <a:gd name="T5" fmla="*/ 17 h 24"/>
                <a:gd name="T6" fmla="*/ 7 w 25"/>
                <a:gd name="T7" fmla="*/ 0 h 24"/>
                <a:gd name="T8" fmla="*/ 0 w 25"/>
                <a:gd name="T9" fmla="*/ 6 h 24"/>
              </a:gdLst>
              <a:ahLst/>
              <a:cxnLst>
                <a:cxn ang="0">
                  <a:pos x="T0" y="T1"/>
                </a:cxn>
                <a:cxn ang="0">
                  <a:pos x="T2" y="T3"/>
                </a:cxn>
                <a:cxn ang="0">
                  <a:pos x="T4" y="T5"/>
                </a:cxn>
                <a:cxn ang="0">
                  <a:pos x="T6" y="T7"/>
                </a:cxn>
                <a:cxn ang="0">
                  <a:pos x="T8" y="T9"/>
                </a:cxn>
              </a:cxnLst>
              <a:rect l="0" t="0" r="r" b="b"/>
              <a:pathLst>
                <a:path w="25" h="24">
                  <a:moveTo>
                    <a:pt x="0" y="6"/>
                  </a:moveTo>
                  <a:cubicBezTo>
                    <a:pt x="6" y="12"/>
                    <a:pt x="12" y="18"/>
                    <a:pt x="19" y="24"/>
                  </a:cubicBezTo>
                  <a:cubicBezTo>
                    <a:pt x="25" y="17"/>
                    <a:pt x="25" y="17"/>
                    <a:pt x="25" y="17"/>
                  </a:cubicBezTo>
                  <a:cubicBezTo>
                    <a:pt x="19" y="11"/>
                    <a:pt x="13" y="5"/>
                    <a:pt x="7" y="0"/>
                  </a:cubicBezTo>
                  <a:lnTo>
                    <a:pt x="0" y="6"/>
                  </a:lnTo>
                  <a:close/>
                </a:path>
              </a:pathLst>
            </a:custGeom>
            <a:solidFill>
              <a:srgbClr val="E39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nvGrpSpPr>
            <p:cNvPr id="390" name="Group 20">
              <a:extLst>
                <a:ext uri="{FF2B5EF4-FFF2-40B4-BE49-F238E27FC236}">
                  <a16:creationId xmlns:a16="http://schemas.microsoft.com/office/drawing/2014/main" id="{36A16EA4-9E80-4AF0-A92B-613A8ABEE713}"/>
                </a:ext>
              </a:extLst>
            </p:cNvPr>
            <p:cNvGrpSpPr/>
            <p:nvPr/>
          </p:nvGrpSpPr>
          <p:grpSpPr>
            <a:xfrm>
              <a:off x="5444765" y="2309445"/>
              <a:ext cx="619456" cy="720100"/>
              <a:chOff x="7554372" y="3220625"/>
              <a:chExt cx="643410" cy="747946"/>
            </a:xfrm>
            <a:solidFill>
              <a:srgbClr val="00B0F0"/>
            </a:solidFill>
            <a:effectLst/>
          </p:grpSpPr>
          <p:sp>
            <p:nvSpPr>
              <p:cNvPr id="391" name="Freeform 21">
                <a:extLst>
                  <a:ext uri="{FF2B5EF4-FFF2-40B4-BE49-F238E27FC236}">
                    <a16:creationId xmlns:a16="http://schemas.microsoft.com/office/drawing/2014/main" id="{718AA0DD-9A24-45B9-9CDA-0E9E8E26E28E}"/>
                  </a:ext>
                </a:extLst>
              </p:cNvPr>
              <p:cNvSpPr/>
              <p:nvPr/>
            </p:nvSpPr>
            <p:spPr>
              <a:xfrm>
                <a:off x="7693621" y="3362269"/>
                <a:ext cx="367229" cy="461887"/>
              </a:xfrm>
              <a:custGeom>
                <a:avLst/>
                <a:gdLst>
                  <a:gd name="connsiteX0" fmla="*/ 1749152 w 2754884"/>
                  <a:gd name="connsiteY0" fmla="*/ 0 h 3485604"/>
                  <a:gd name="connsiteX1" fmla="*/ 2727120 w 2754884"/>
                  <a:gd name="connsiteY1" fmla="*/ 297643 h 3485604"/>
                  <a:gd name="connsiteX2" fmla="*/ 2754884 w 2754884"/>
                  <a:gd name="connsiteY2" fmla="*/ 318329 h 3485604"/>
                  <a:gd name="connsiteX3" fmla="*/ 2717953 w 2754884"/>
                  <a:gd name="connsiteY3" fmla="*/ 352196 h 3485604"/>
                  <a:gd name="connsiteX4" fmla="*/ 2439975 w 2754884"/>
                  <a:gd name="connsiteY4" fmla="*/ 692133 h 3485604"/>
                  <a:gd name="connsiteX5" fmla="*/ 2415426 w 2754884"/>
                  <a:gd name="connsiteY5" fmla="*/ 732906 h 3485604"/>
                  <a:gd name="connsiteX6" fmla="*/ 2334302 w 2754884"/>
                  <a:gd name="connsiteY6" fmla="*/ 684329 h 3485604"/>
                  <a:gd name="connsiteX7" fmla="*/ 1753915 w 2754884"/>
                  <a:gd name="connsiteY7" fmla="*/ 539477 h 3485604"/>
                  <a:gd name="connsiteX8" fmla="*/ 561040 w 2754884"/>
                  <a:gd name="connsiteY8" fmla="*/ 1497755 h 3485604"/>
                  <a:gd name="connsiteX9" fmla="*/ 560739 w 2754884"/>
                  <a:gd name="connsiteY9" fmla="*/ 1499702 h 3485604"/>
                  <a:gd name="connsiteX10" fmla="*/ 560289 w 2754884"/>
                  <a:gd name="connsiteY10" fmla="*/ 1501410 h 3485604"/>
                  <a:gd name="connsiteX11" fmla="*/ 535635 w 2754884"/>
                  <a:gd name="connsiteY11" fmla="*/ 1740366 h 3485604"/>
                  <a:gd name="connsiteX12" fmla="*/ 560289 w 2754884"/>
                  <a:gd name="connsiteY12" fmla="*/ 1979322 h 3485604"/>
                  <a:gd name="connsiteX13" fmla="*/ 581224 w 2754884"/>
                  <a:gd name="connsiteY13" fmla="*/ 2058873 h 3485604"/>
                  <a:gd name="connsiteX14" fmla="*/ 591043 w 2754884"/>
                  <a:gd name="connsiteY14" fmla="*/ 2096515 h 3485604"/>
                  <a:gd name="connsiteX15" fmla="*/ 1753915 w 2754884"/>
                  <a:gd name="connsiteY15" fmla="*/ 2939777 h 3485604"/>
                  <a:gd name="connsiteX16" fmla="*/ 2115996 w 2754884"/>
                  <a:gd name="connsiteY16" fmla="*/ 2885821 h 3485604"/>
                  <a:gd name="connsiteX17" fmla="*/ 2221822 w 2754884"/>
                  <a:gd name="connsiteY17" fmla="*/ 2847643 h 3485604"/>
                  <a:gd name="connsiteX18" fmla="*/ 2230086 w 2754884"/>
                  <a:gd name="connsiteY18" fmla="*/ 2870424 h 3485604"/>
                  <a:gd name="connsiteX19" fmla="*/ 2439975 w 2754884"/>
                  <a:gd name="connsiteY19" fmla="*/ 3260589 h 3485604"/>
                  <a:gd name="connsiteX20" fmla="*/ 2485496 w 2754884"/>
                  <a:gd name="connsiteY20" fmla="*/ 3322010 h 3485604"/>
                  <a:gd name="connsiteX21" fmla="*/ 2430001 w 2754884"/>
                  <a:gd name="connsiteY21" fmla="*/ 3348646 h 3485604"/>
                  <a:gd name="connsiteX22" fmla="*/ 1749152 w 2754884"/>
                  <a:gd name="connsiteY22" fmla="*/ 3485604 h 3485604"/>
                  <a:gd name="connsiteX23" fmla="*/ 0 w 2754884"/>
                  <a:gd name="connsiteY23" fmla="*/ 1742802 h 3485604"/>
                  <a:gd name="connsiteX24" fmla="*/ 1749152 w 2754884"/>
                  <a:gd name="connsiteY24" fmla="*/ 0 h 348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54884" h="3485604">
                    <a:moveTo>
                      <a:pt x="1749152" y="0"/>
                    </a:moveTo>
                    <a:cubicBezTo>
                      <a:pt x="2111413" y="0"/>
                      <a:pt x="2447953" y="109727"/>
                      <a:pt x="2727120" y="297643"/>
                    </a:cubicBezTo>
                    <a:lnTo>
                      <a:pt x="2754884" y="318329"/>
                    </a:lnTo>
                    <a:lnTo>
                      <a:pt x="2717953" y="352196"/>
                    </a:lnTo>
                    <a:cubicBezTo>
                      <a:pt x="2614963" y="456111"/>
                      <a:pt x="2521795" y="569937"/>
                      <a:pt x="2439975" y="692133"/>
                    </a:cubicBezTo>
                    <a:lnTo>
                      <a:pt x="2415426" y="732906"/>
                    </a:lnTo>
                    <a:lnTo>
                      <a:pt x="2334302" y="684329"/>
                    </a:lnTo>
                    <a:cubicBezTo>
                      <a:pt x="2161774" y="591950"/>
                      <a:pt x="1964062" y="539477"/>
                      <a:pt x="1753915" y="539477"/>
                    </a:cubicBezTo>
                    <a:cubicBezTo>
                      <a:pt x="1165505" y="539477"/>
                      <a:pt x="674578" y="950867"/>
                      <a:pt x="561040" y="1497755"/>
                    </a:cubicBezTo>
                    <a:lnTo>
                      <a:pt x="560739" y="1499702"/>
                    </a:lnTo>
                    <a:lnTo>
                      <a:pt x="560289" y="1501410"/>
                    </a:lnTo>
                    <a:cubicBezTo>
                      <a:pt x="544124" y="1578595"/>
                      <a:pt x="535635" y="1658512"/>
                      <a:pt x="535635" y="1740366"/>
                    </a:cubicBezTo>
                    <a:cubicBezTo>
                      <a:pt x="535635" y="1822220"/>
                      <a:pt x="544124" y="1902137"/>
                      <a:pt x="560289" y="1979322"/>
                    </a:cubicBezTo>
                    <a:lnTo>
                      <a:pt x="581224" y="2058873"/>
                    </a:lnTo>
                    <a:lnTo>
                      <a:pt x="591043" y="2096515"/>
                    </a:lnTo>
                    <a:cubicBezTo>
                      <a:pt x="745207" y="2585059"/>
                      <a:pt x="1207534" y="2939777"/>
                      <a:pt x="1753915" y="2939777"/>
                    </a:cubicBezTo>
                    <a:cubicBezTo>
                      <a:pt x="1880003" y="2939777"/>
                      <a:pt x="2001615" y="2920887"/>
                      <a:pt x="2115996" y="2885821"/>
                    </a:cubicBezTo>
                    <a:lnTo>
                      <a:pt x="2221822" y="2847643"/>
                    </a:lnTo>
                    <a:lnTo>
                      <a:pt x="2230086" y="2870424"/>
                    </a:lnTo>
                    <a:cubicBezTo>
                      <a:pt x="2287684" y="3007824"/>
                      <a:pt x="2358156" y="3138392"/>
                      <a:pt x="2439975" y="3260589"/>
                    </a:cubicBezTo>
                    <a:lnTo>
                      <a:pt x="2485496" y="3322010"/>
                    </a:lnTo>
                    <a:lnTo>
                      <a:pt x="2430001" y="3348646"/>
                    </a:lnTo>
                    <a:cubicBezTo>
                      <a:pt x="2220735" y="3436837"/>
                      <a:pt x="1990660" y="3485604"/>
                      <a:pt x="1749152" y="3485604"/>
                    </a:cubicBezTo>
                    <a:cubicBezTo>
                      <a:pt x="783122" y="3485604"/>
                      <a:pt x="0" y="2705325"/>
                      <a:pt x="0" y="1742802"/>
                    </a:cubicBezTo>
                    <a:cubicBezTo>
                      <a:pt x="0" y="780279"/>
                      <a:pt x="783122" y="0"/>
                      <a:pt x="1749152" y="0"/>
                    </a:cubicBezTo>
                    <a:close/>
                  </a:path>
                </a:pathLst>
              </a:custGeom>
              <a:solidFill>
                <a:srgbClr val="FF4350"/>
              </a:solid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392" name="Freeform 22">
                <a:extLst>
                  <a:ext uri="{FF2B5EF4-FFF2-40B4-BE49-F238E27FC236}">
                    <a16:creationId xmlns:a16="http://schemas.microsoft.com/office/drawing/2014/main" id="{15279A70-4717-4A16-B981-478A98FCB176}"/>
                  </a:ext>
                </a:extLst>
              </p:cNvPr>
              <p:cNvSpPr/>
              <p:nvPr/>
            </p:nvSpPr>
            <p:spPr>
              <a:xfrm>
                <a:off x="7839552" y="3505592"/>
                <a:ext cx="144715" cy="172930"/>
              </a:xfrm>
              <a:custGeom>
                <a:avLst/>
                <a:gdLst>
                  <a:gd name="connsiteX0" fmla="*/ 651454 w 1065402"/>
                  <a:gd name="connsiteY0" fmla="*/ 0 h 1267982"/>
                  <a:gd name="connsiteX1" fmla="*/ 1015688 w 1065402"/>
                  <a:gd name="connsiteY1" fmla="*/ 108276 h 1267982"/>
                  <a:gd name="connsiteX2" fmla="*/ 1065402 w 1065402"/>
                  <a:gd name="connsiteY2" fmla="*/ 148194 h 1267982"/>
                  <a:gd name="connsiteX3" fmla="*/ 1051074 w 1065402"/>
                  <a:gd name="connsiteY3" fmla="*/ 187692 h 1267982"/>
                  <a:gd name="connsiteX4" fmla="*/ 948728 w 1065402"/>
                  <a:gd name="connsiteY4" fmla="*/ 870725 h 1267982"/>
                  <a:gd name="connsiteX5" fmla="*/ 960481 w 1065402"/>
                  <a:gd name="connsiteY5" fmla="*/ 1105571 h 1267982"/>
                  <a:gd name="connsiteX6" fmla="*/ 972149 w 1065402"/>
                  <a:gd name="connsiteY6" fmla="*/ 1182705 h 1267982"/>
                  <a:gd name="connsiteX7" fmla="*/ 905029 w 1065402"/>
                  <a:gd name="connsiteY7" fmla="*/ 1218160 h 1267982"/>
                  <a:gd name="connsiteX8" fmla="*/ 651454 w 1065402"/>
                  <a:gd name="connsiteY8" fmla="*/ 1267982 h 1267982"/>
                  <a:gd name="connsiteX9" fmla="*/ 0 w 1065402"/>
                  <a:gd name="connsiteY9" fmla="*/ 633991 h 1267982"/>
                  <a:gd name="connsiteX10" fmla="*/ 651454 w 1065402"/>
                  <a:gd name="connsiteY10" fmla="*/ 0 h 1267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5402" h="1267982">
                    <a:moveTo>
                      <a:pt x="651454" y="0"/>
                    </a:moveTo>
                    <a:cubicBezTo>
                      <a:pt x="786375" y="0"/>
                      <a:pt x="911715" y="39916"/>
                      <a:pt x="1015688" y="108276"/>
                    </a:cubicBezTo>
                    <a:lnTo>
                      <a:pt x="1065402" y="148194"/>
                    </a:lnTo>
                    <a:lnTo>
                      <a:pt x="1051074" y="187692"/>
                    </a:lnTo>
                    <a:cubicBezTo>
                      <a:pt x="984560" y="403462"/>
                      <a:pt x="948728" y="632872"/>
                      <a:pt x="948728" y="870725"/>
                    </a:cubicBezTo>
                    <a:cubicBezTo>
                      <a:pt x="948728" y="950010"/>
                      <a:pt x="952709" y="1028356"/>
                      <a:pt x="960481" y="1105571"/>
                    </a:cubicBezTo>
                    <a:lnTo>
                      <a:pt x="972149" y="1182705"/>
                    </a:lnTo>
                    <a:lnTo>
                      <a:pt x="905029" y="1218160"/>
                    </a:lnTo>
                    <a:cubicBezTo>
                      <a:pt x="827091" y="1250242"/>
                      <a:pt x="741401" y="1267982"/>
                      <a:pt x="651454" y="1267982"/>
                    </a:cubicBezTo>
                    <a:cubicBezTo>
                      <a:pt x="291666" y="1267982"/>
                      <a:pt x="0" y="984135"/>
                      <a:pt x="0" y="633991"/>
                    </a:cubicBezTo>
                    <a:cubicBezTo>
                      <a:pt x="0" y="283847"/>
                      <a:pt x="291666" y="0"/>
                      <a:pt x="651454" y="0"/>
                    </a:cubicBezTo>
                    <a:close/>
                  </a:path>
                </a:pathLst>
              </a:custGeom>
              <a:solidFill>
                <a:srgbClr val="32364C"/>
              </a:solidFill>
              <a:ln w="12700" cap="flat" cmpd="sng" algn="ctr">
                <a:noFill/>
                <a:prstDash val="solid"/>
                <a:miter lim="800000"/>
              </a:ln>
              <a:effectLst/>
            </p:spPr>
            <p:txBody>
              <a:bodyPr rtlCol="0" anchor="ctr"/>
              <a:lstStyle/>
              <a:p>
                <a:pPr algn="ctr">
                  <a:defRPr/>
                </a:pPr>
                <a:endParaRPr lang="en-US" kern="0">
                  <a:solidFill>
                    <a:prstClr val="black"/>
                  </a:solidFill>
                </a:endParaRPr>
              </a:p>
            </p:txBody>
          </p:sp>
          <p:sp>
            <p:nvSpPr>
              <p:cNvPr id="393" name="Freeform 23">
                <a:extLst>
                  <a:ext uri="{FF2B5EF4-FFF2-40B4-BE49-F238E27FC236}">
                    <a16:creationId xmlns:a16="http://schemas.microsoft.com/office/drawing/2014/main" id="{022D1114-F589-417B-923F-C37AF8829D33}"/>
                  </a:ext>
                </a:extLst>
              </p:cNvPr>
              <p:cNvSpPr/>
              <p:nvPr/>
            </p:nvSpPr>
            <p:spPr>
              <a:xfrm>
                <a:off x="7554372" y="3220625"/>
                <a:ext cx="643410" cy="747946"/>
              </a:xfrm>
              <a:custGeom>
                <a:avLst/>
                <a:gdLst>
                  <a:gd name="connsiteX0" fmla="*/ 2876550 w 4931908"/>
                  <a:gd name="connsiteY0" fmla="*/ 0 h 5733184"/>
                  <a:gd name="connsiteX1" fmla="*/ 4910578 w 4931908"/>
                  <a:gd name="connsiteY1" fmla="*/ 839605 h 5733184"/>
                  <a:gd name="connsiteX2" fmla="*/ 4931908 w 4931908"/>
                  <a:gd name="connsiteY2" fmla="*/ 862992 h 5733184"/>
                  <a:gd name="connsiteX3" fmla="*/ 4778108 w 4931908"/>
                  <a:gd name="connsiteY3" fmla="*/ 902893 h 5733184"/>
                  <a:gd name="connsiteX4" fmla="*/ 4369959 w 4931908"/>
                  <a:gd name="connsiteY4" fmla="*/ 1076853 h 5733184"/>
                  <a:gd name="connsiteX5" fmla="*/ 4354070 w 4931908"/>
                  <a:gd name="connsiteY5" fmla="*/ 1086593 h 5733184"/>
                  <a:gd name="connsiteX6" fmla="*/ 4348834 w 4931908"/>
                  <a:gd name="connsiteY6" fmla="*/ 1081847 h 5733184"/>
                  <a:gd name="connsiteX7" fmla="*/ 2876550 w 4931908"/>
                  <a:gd name="connsiteY7" fmla="*/ 554760 h 5733184"/>
                  <a:gd name="connsiteX8" fmla="*/ 561975 w 4931908"/>
                  <a:gd name="connsiteY8" fmla="*/ 2862985 h 5733184"/>
                  <a:gd name="connsiteX9" fmla="*/ 2876550 w 4931908"/>
                  <a:gd name="connsiteY9" fmla="*/ 5171210 h 5733184"/>
                  <a:gd name="connsiteX10" fmla="*/ 3979814 w 4931908"/>
                  <a:gd name="connsiteY10" fmla="*/ 4892620 h 5733184"/>
                  <a:gd name="connsiteX11" fmla="*/ 4012295 w 4931908"/>
                  <a:gd name="connsiteY11" fmla="*/ 4872942 h 5733184"/>
                  <a:gd name="connsiteX12" fmla="*/ 4182263 w 4931908"/>
                  <a:gd name="connsiteY12" fmla="*/ 5001183 h 5733184"/>
                  <a:gd name="connsiteX13" fmla="*/ 4369959 w 4931908"/>
                  <a:gd name="connsiteY13" fmla="*/ 5116235 h 5733184"/>
                  <a:gd name="connsiteX14" fmla="*/ 4542956 w 4931908"/>
                  <a:gd name="connsiteY14" fmla="*/ 5200320 h 5733184"/>
                  <a:gd name="connsiteX15" fmla="*/ 4484857 w 4931908"/>
                  <a:gd name="connsiteY15" fmla="*/ 5243615 h 5733184"/>
                  <a:gd name="connsiteX16" fmla="*/ 2876550 w 4931908"/>
                  <a:gd name="connsiteY16" fmla="*/ 5733184 h 5733184"/>
                  <a:gd name="connsiteX17" fmla="*/ 0 w 4931908"/>
                  <a:gd name="connsiteY17" fmla="*/ 2866592 h 5733184"/>
                  <a:gd name="connsiteX18" fmla="*/ 2876550 w 4931908"/>
                  <a:gd name="connsiteY18" fmla="*/ 0 h 573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31908" h="5733184">
                    <a:moveTo>
                      <a:pt x="2876550" y="0"/>
                    </a:moveTo>
                    <a:cubicBezTo>
                      <a:pt x="3670888" y="0"/>
                      <a:pt x="4390025" y="320854"/>
                      <a:pt x="4910578" y="839605"/>
                    </a:cubicBezTo>
                    <a:lnTo>
                      <a:pt x="4931908" y="862992"/>
                    </a:lnTo>
                    <a:lnTo>
                      <a:pt x="4778108" y="902893"/>
                    </a:lnTo>
                    <a:cubicBezTo>
                      <a:pt x="4635542" y="947634"/>
                      <a:pt x="4498984" y="1006134"/>
                      <a:pt x="4369959" y="1076853"/>
                    </a:cubicBezTo>
                    <a:lnTo>
                      <a:pt x="4354070" y="1086593"/>
                    </a:lnTo>
                    <a:lnTo>
                      <a:pt x="4348834" y="1081847"/>
                    </a:lnTo>
                    <a:cubicBezTo>
                      <a:pt x="3948740" y="752565"/>
                      <a:pt x="3435808" y="554760"/>
                      <a:pt x="2876550" y="554760"/>
                    </a:cubicBezTo>
                    <a:cubicBezTo>
                      <a:pt x="1598246" y="554760"/>
                      <a:pt x="561975" y="1588188"/>
                      <a:pt x="561975" y="2862985"/>
                    </a:cubicBezTo>
                    <a:cubicBezTo>
                      <a:pt x="561975" y="4137782"/>
                      <a:pt x="1598246" y="5171210"/>
                      <a:pt x="2876550" y="5171210"/>
                    </a:cubicBezTo>
                    <a:cubicBezTo>
                      <a:pt x="3276020" y="5171210"/>
                      <a:pt x="3651854" y="5070290"/>
                      <a:pt x="3979814" y="4892620"/>
                    </a:cubicBezTo>
                    <a:lnTo>
                      <a:pt x="4012295" y="4872942"/>
                    </a:lnTo>
                    <a:lnTo>
                      <a:pt x="4182263" y="5001183"/>
                    </a:lnTo>
                    <a:cubicBezTo>
                      <a:pt x="4242818" y="5042460"/>
                      <a:pt x="4305447" y="5080875"/>
                      <a:pt x="4369959" y="5116235"/>
                    </a:cubicBezTo>
                    <a:lnTo>
                      <a:pt x="4542956" y="5200320"/>
                    </a:lnTo>
                    <a:lnTo>
                      <a:pt x="4484857" y="5243615"/>
                    </a:lnTo>
                    <a:cubicBezTo>
                      <a:pt x="4025756" y="5552704"/>
                      <a:pt x="3472303" y="5733184"/>
                      <a:pt x="2876550" y="5733184"/>
                    </a:cubicBezTo>
                    <a:cubicBezTo>
                      <a:pt x="1287875" y="5733184"/>
                      <a:pt x="0" y="4449767"/>
                      <a:pt x="0" y="2866592"/>
                    </a:cubicBezTo>
                    <a:cubicBezTo>
                      <a:pt x="0" y="1283417"/>
                      <a:pt x="1287875" y="0"/>
                      <a:pt x="2876550" y="0"/>
                    </a:cubicBezTo>
                    <a:close/>
                  </a:path>
                </a:pathLst>
              </a:custGeom>
              <a:solidFill>
                <a:srgbClr val="32364C"/>
              </a:solidFill>
              <a:ln w="12700" cap="flat" cmpd="sng" algn="ctr">
                <a:noFill/>
                <a:prstDash val="solid"/>
                <a:miter lim="800000"/>
              </a:ln>
              <a:effectLst/>
            </p:spPr>
            <p:txBody>
              <a:bodyPr rtlCol="0" anchor="ctr"/>
              <a:lstStyle/>
              <a:p>
                <a:pPr algn="ctr">
                  <a:defRPr/>
                </a:pPr>
                <a:endParaRPr lang="en-US" kern="0">
                  <a:solidFill>
                    <a:prstClr val="black"/>
                  </a:solidFill>
                </a:endParaRPr>
              </a:p>
            </p:txBody>
          </p:sp>
        </p:grpSp>
        <p:grpSp>
          <p:nvGrpSpPr>
            <p:cNvPr id="394" name="Group 28">
              <a:extLst>
                <a:ext uri="{FF2B5EF4-FFF2-40B4-BE49-F238E27FC236}">
                  <a16:creationId xmlns:a16="http://schemas.microsoft.com/office/drawing/2014/main" id="{AC7DB9D9-20A3-4DE6-AAE4-FED73C5A54FD}"/>
                </a:ext>
              </a:extLst>
            </p:cNvPr>
            <p:cNvGrpSpPr/>
            <p:nvPr/>
          </p:nvGrpSpPr>
          <p:grpSpPr>
            <a:xfrm>
              <a:off x="585478" y="4445339"/>
              <a:ext cx="534988" cy="550863"/>
              <a:chOff x="700088" y="4011613"/>
              <a:chExt cx="534988" cy="550863"/>
            </a:xfrm>
          </p:grpSpPr>
          <p:sp>
            <p:nvSpPr>
              <p:cNvPr id="395" name="Rectangle 88">
                <a:extLst>
                  <a:ext uri="{FF2B5EF4-FFF2-40B4-BE49-F238E27FC236}">
                    <a16:creationId xmlns:a16="http://schemas.microsoft.com/office/drawing/2014/main" id="{34691147-6468-4774-8B20-428CF7334142}"/>
                  </a:ext>
                </a:extLst>
              </p:cNvPr>
              <p:cNvSpPr>
                <a:spLocks noChangeArrowheads="1"/>
              </p:cNvSpPr>
              <p:nvPr/>
            </p:nvSpPr>
            <p:spPr bwMode="auto">
              <a:xfrm>
                <a:off x="776288" y="4379913"/>
                <a:ext cx="106363" cy="182563"/>
              </a:xfrm>
              <a:prstGeom prst="rect">
                <a:avLst/>
              </a:pr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396" name="Rectangle 89">
                <a:extLst>
                  <a:ext uri="{FF2B5EF4-FFF2-40B4-BE49-F238E27FC236}">
                    <a16:creationId xmlns:a16="http://schemas.microsoft.com/office/drawing/2014/main" id="{AF566141-7B62-426B-B604-470D092A72FA}"/>
                  </a:ext>
                </a:extLst>
              </p:cNvPr>
              <p:cNvSpPr>
                <a:spLocks noChangeArrowheads="1"/>
              </p:cNvSpPr>
              <p:nvPr/>
            </p:nvSpPr>
            <p:spPr bwMode="auto">
              <a:xfrm>
                <a:off x="938213" y="4291013"/>
                <a:ext cx="109538" cy="271463"/>
              </a:xfrm>
              <a:prstGeom prst="rect">
                <a:avLst/>
              </a:pr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397" name="Rectangle 90">
                <a:extLst>
                  <a:ext uri="{FF2B5EF4-FFF2-40B4-BE49-F238E27FC236}">
                    <a16:creationId xmlns:a16="http://schemas.microsoft.com/office/drawing/2014/main" id="{8B69BAD8-5F95-4CFC-B5F9-CE6D53D20D2C}"/>
                  </a:ext>
                </a:extLst>
              </p:cNvPr>
              <p:cNvSpPr>
                <a:spLocks noChangeArrowheads="1"/>
              </p:cNvSpPr>
              <p:nvPr/>
            </p:nvSpPr>
            <p:spPr bwMode="auto">
              <a:xfrm>
                <a:off x="1103313" y="4206875"/>
                <a:ext cx="106363" cy="355600"/>
              </a:xfrm>
              <a:prstGeom prst="rect">
                <a:avLst/>
              </a:pr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398" name="Freeform 91">
                <a:extLst>
                  <a:ext uri="{FF2B5EF4-FFF2-40B4-BE49-F238E27FC236}">
                    <a16:creationId xmlns:a16="http://schemas.microsoft.com/office/drawing/2014/main" id="{4B8E465F-C555-44DC-AD93-BF6E6F2F0038}"/>
                  </a:ext>
                </a:extLst>
              </p:cNvPr>
              <p:cNvSpPr>
                <a:spLocks/>
              </p:cNvSpPr>
              <p:nvPr/>
            </p:nvSpPr>
            <p:spPr bwMode="auto">
              <a:xfrm>
                <a:off x="700088" y="4011613"/>
                <a:ext cx="534988" cy="258763"/>
              </a:xfrm>
              <a:custGeom>
                <a:avLst/>
                <a:gdLst>
                  <a:gd name="T0" fmla="*/ 337 w 337"/>
                  <a:gd name="T1" fmla="*/ 24 h 163"/>
                  <a:gd name="T2" fmla="*/ 257 w 337"/>
                  <a:gd name="T3" fmla="*/ 0 h 163"/>
                  <a:gd name="T4" fmla="*/ 275 w 337"/>
                  <a:gd name="T5" fmla="*/ 40 h 163"/>
                  <a:gd name="T6" fmla="*/ 142 w 337"/>
                  <a:gd name="T7" fmla="*/ 115 h 163"/>
                  <a:gd name="T8" fmla="*/ 145 w 337"/>
                  <a:gd name="T9" fmla="*/ 24 h 163"/>
                  <a:gd name="T10" fmla="*/ 0 w 337"/>
                  <a:gd name="T11" fmla="*/ 128 h 163"/>
                  <a:gd name="T12" fmla="*/ 16 w 337"/>
                  <a:gd name="T13" fmla="*/ 150 h 163"/>
                  <a:gd name="T14" fmla="*/ 118 w 337"/>
                  <a:gd name="T15" fmla="*/ 78 h 163"/>
                  <a:gd name="T16" fmla="*/ 115 w 337"/>
                  <a:gd name="T17" fmla="*/ 163 h 163"/>
                  <a:gd name="T18" fmla="*/ 286 w 337"/>
                  <a:gd name="T19" fmla="*/ 64 h 163"/>
                  <a:gd name="T20" fmla="*/ 302 w 337"/>
                  <a:gd name="T21" fmla="*/ 96 h 163"/>
                  <a:gd name="T22" fmla="*/ 337 w 337"/>
                  <a:gd name="T23" fmla="*/ 24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7" h="163">
                    <a:moveTo>
                      <a:pt x="337" y="24"/>
                    </a:moveTo>
                    <a:lnTo>
                      <a:pt x="257" y="0"/>
                    </a:lnTo>
                    <a:lnTo>
                      <a:pt x="275" y="40"/>
                    </a:lnTo>
                    <a:lnTo>
                      <a:pt x="142" y="115"/>
                    </a:lnTo>
                    <a:lnTo>
                      <a:pt x="145" y="24"/>
                    </a:lnTo>
                    <a:lnTo>
                      <a:pt x="0" y="128"/>
                    </a:lnTo>
                    <a:lnTo>
                      <a:pt x="16" y="150"/>
                    </a:lnTo>
                    <a:lnTo>
                      <a:pt x="118" y="78"/>
                    </a:lnTo>
                    <a:lnTo>
                      <a:pt x="115" y="163"/>
                    </a:lnTo>
                    <a:lnTo>
                      <a:pt x="286" y="64"/>
                    </a:lnTo>
                    <a:lnTo>
                      <a:pt x="302" y="96"/>
                    </a:lnTo>
                    <a:lnTo>
                      <a:pt x="337" y="24"/>
                    </a:lnTo>
                    <a:close/>
                  </a:path>
                </a:pathLst>
              </a:custGeom>
              <a:solidFill>
                <a:srgbClr val="FFBF46"/>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grpSp>
          <p:nvGrpSpPr>
            <p:cNvPr id="399" name="Group 33">
              <a:extLst>
                <a:ext uri="{FF2B5EF4-FFF2-40B4-BE49-F238E27FC236}">
                  <a16:creationId xmlns:a16="http://schemas.microsoft.com/office/drawing/2014/main" id="{86C49045-6482-4AB7-9142-E8DD935E6036}"/>
                </a:ext>
              </a:extLst>
            </p:cNvPr>
            <p:cNvGrpSpPr/>
            <p:nvPr/>
          </p:nvGrpSpPr>
          <p:grpSpPr>
            <a:xfrm>
              <a:off x="3724857" y="4941354"/>
              <a:ext cx="684668" cy="793106"/>
              <a:chOff x="4181475" y="4541838"/>
              <a:chExt cx="862013" cy="998538"/>
            </a:xfrm>
          </p:grpSpPr>
          <p:sp>
            <p:nvSpPr>
              <p:cNvPr id="400" name="Freeform 92">
                <a:extLst>
                  <a:ext uri="{FF2B5EF4-FFF2-40B4-BE49-F238E27FC236}">
                    <a16:creationId xmlns:a16="http://schemas.microsoft.com/office/drawing/2014/main" id="{00C9A8BD-4BDB-4D2C-8F32-3A758D541483}"/>
                  </a:ext>
                </a:extLst>
              </p:cNvPr>
              <p:cNvSpPr>
                <a:spLocks noEditPoints="1"/>
              </p:cNvSpPr>
              <p:nvPr/>
            </p:nvSpPr>
            <p:spPr bwMode="auto">
              <a:xfrm>
                <a:off x="4181475" y="4897438"/>
                <a:ext cx="654050" cy="642938"/>
              </a:xfrm>
              <a:custGeom>
                <a:avLst/>
                <a:gdLst>
                  <a:gd name="T0" fmla="*/ 141 w 154"/>
                  <a:gd name="T1" fmla="*/ 76 h 152"/>
                  <a:gd name="T2" fmla="*/ 154 w 154"/>
                  <a:gd name="T3" fmla="*/ 73 h 152"/>
                  <a:gd name="T4" fmla="*/ 150 w 154"/>
                  <a:gd name="T5" fmla="*/ 51 h 152"/>
                  <a:gd name="T6" fmla="*/ 137 w 154"/>
                  <a:gd name="T7" fmla="*/ 52 h 152"/>
                  <a:gd name="T8" fmla="*/ 127 w 154"/>
                  <a:gd name="T9" fmla="*/ 35 h 152"/>
                  <a:gd name="T10" fmla="*/ 134 w 154"/>
                  <a:gd name="T11" fmla="*/ 24 h 152"/>
                  <a:gd name="T12" fmla="*/ 117 w 154"/>
                  <a:gd name="T13" fmla="*/ 10 h 152"/>
                  <a:gd name="T14" fmla="*/ 107 w 154"/>
                  <a:gd name="T15" fmla="*/ 19 h 152"/>
                  <a:gd name="T16" fmla="*/ 88 w 154"/>
                  <a:gd name="T17" fmla="*/ 12 h 152"/>
                  <a:gd name="T18" fmla="*/ 87 w 154"/>
                  <a:gd name="T19" fmla="*/ 0 h 152"/>
                  <a:gd name="T20" fmla="*/ 65 w 154"/>
                  <a:gd name="T21" fmla="*/ 0 h 152"/>
                  <a:gd name="T22" fmla="*/ 63 w 154"/>
                  <a:gd name="T23" fmla="*/ 13 h 152"/>
                  <a:gd name="T24" fmla="*/ 45 w 154"/>
                  <a:gd name="T25" fmla="*/ 20 h 152"/>
                  <a:gd name="T26" fmla="*/ 36 w 154"/>
                  <a:gd name="T27" fmla="*/ 11 h 152"/>
                  <a:gd name="T28" fmla="*/ 19 w 154"/>
                  <a:gd name="T29" fmla="*/ 26 h 152"/>
                  <a:gd name="T30" fmla="*/ 27 w 154"/>
                  <a:gd name="T31" fmla="*/ 37 h 152"/>
                  <a:gd name="T32" fmla="*/ 18 w 154"/>
                  <a:gd name="T33" fmla="*/ 54 h 152"/>
                  <a:gd name="T34" fmla="*/ 4 w 154"/>
                  <a:gd name="T35" fmla="*/ 53 h 152"/>
                  <a:gd name="T36" fmla="*/ 0 w 154"/>
                  <a:gd name="T37" fmla="*/ 75 h 152"/>
                  <a:gd name="T38" fmla="*/ 15 w 154"/>
                  <a:gd name="T39" fmla="*/ 79 h 152"/>
                  <a:gd name="T40" fmla="*/ 18 w 154"/>
                  <a:gd name="T41" fmla="*/ 97 h 152"/>
                  <a:gd name="T42" fmla="*/ 6 w 154"/>
                  <a:gd name="T43" fmla="*/ 106 h 152"/>
                  <a:gd name="T44" fmla="*/ 17 w 154"/>
                  <a:gd name="T45" fmla="*/ 125 h 152"/>
                  <a:gd name="T46" fmla="*/ 32 w 154"/>
                  <a:gd name="T47" fmla="*/ 118 h 152"/>
                  <a:gd name="T48" fmla="*/ 46 w 154"/>
                  <a:gd name="T49" fmla="*/ 129 h 152"/>
                  <a:gd name="T50" fmla="*/ 42 w 154"/>
                  <a:gd name="T51" fmla="*/ 144 h 152"/>
                  <a:gd name="T52" fmla="*/ 63 w 154"/>
                  <a:gd name="T53" fmla="*/ 152 h 152"/>
                  <a:gd name="T54" fmla="*/ 70 w 154"/>
                  <a:gd name="T55" fmla="*/ 137 h 152"/>
                  <a:gd name="T56" fmla="*/ 78 w 154"/>
                  <a:gd name="T57" fmla="*/ 138 h 152"/>
                  <a:gd name="T58" fmla="*/ 87 w 154"/>
                  <a:gd name="T59" fmla="*/ 137 h 152"/>
                  <a:gd name="T60" fmla="*/ 94 w 154"/>
                  <a:gd name="T61" fmla="*/ 151 h 152"/>
                  <a:gd name="T62" fmla="*/ 115 w 154"/>
                  <a:gd name="T63" fmla="*/ 143 h 152"/>
                  <a:gd name="T64" fmla="*/ 111 w 154"/>
                  <a:gd name="T65" fmla="*/ 128 h 152"/>
                  <a:gd name="T66" fmla="*/ 125 w 154"/>
                  <a:gd name="T67" fmla="*/ 117 h 152"/>
                  <a:gd name="T68" fmla="*/ 138 w 154"/>
                  <a:gd name="T69" fmla="*/ 123 h 152"/>
                  <a:gd name="T70" fmla="*/ 149 w 154"/>
                  <a:gd name="T71" fmla="*/ 104 h 152"/>
                  <a:gd name="T72" fmla="*/ 138 w 154"/>
                  <a:gd name="T73" fmla="*/ 95 h 152"/>
                  <a:gd name="T74" fmla="*/ 141 w 154"/>
                  <a:gd name="T75" fmla="*/ 76 h 152"/>
                  <a:gd name="T76" fmla="*/ 34 w 154"/>
                  <a:gd name="T77" fmla="*/ 75 h 152"/>
                  <a:gd name="T78" fmla="*/ 78 w 154"/>
                  <a:gd name="T79" fmla="*/ 31 h 152"/>
                  <a:gd name="T80" fmla="*/ 121 w 154"/>
                  <a:gd name="T81" fmla="*/ 75 h 152"/>
                  <a:gd name="T82" fmla="*/ 78 w 154"/>
                  <a:gd name="T83" fmla="*/ 118 h 152"/>
                  <a:gd name="T84" fmla="*/ 34 w 154"/>
                  <a:gd name="T85" fmla="*/ 7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4" h="152">
                    <a:moveTo>
                      <a:pt x="141" y="76"/>
                    </a:moveTo>
                    <a:cubicBezTo>
                      <a:pt x="154" y="73"/>
                      <a:pt x="154" y="73"/>
                      <a:pt x="154" y="73"/>
                    </a:cubicBezTo>
                    <a:cubicBezTo>
                      <a:pt x="150" y="51"/>
                      <a:pt x="150" y="51"/>
                      <a:pt x="150" y="51"/>
                    </a:cubicBezTo>
                    <a:cubicBezTo>
                      <a:pt x="137" y="52"/>
                      <a:pt x="137" y="52"/>
                      <a:pt x="137" y="52"/>
                    </a:cubicBezTo>
                    <a:cubicBezTo>
                      <a:pt x="134" y="45"/>
                      <a:pt x="131" y="40"/>
                      <a:pt x="127" y="35"/>
                    </a:cubicBezTo>
                    <a:cubicBezTo>
                      <a:pt x="134" y="24"/>
                      <a:pt x="134" y="24"/>
                      <a:pt x="134" y="24"/>
                    </a:cubicBezTo>
                    <a:cubicBezTo>
                      <a:pt x="117" y="10"/>
                      <a:pt x="117" y="10"/>
                      <a:pt x="117" y="10"/>
                    </a:cubicBezTo>
                    <a:cubicBezTo>
                      <a:pt x="107" y="19"/>
                      <a:pt x="107" y="19"/>
                      <a:pt x="107" y="19"/>
                    </a:cubicBezTo>
                    <a:cubicBezTo>
                      <a:pt x="102" y="16"/>
                      <a:pt x="95" y="13"/>
                      <a:pt x="88" y="12"/>
                    </a:cubicBezTo>
                    <a:cubicBezTo>
                      <a:pt x="87" y="0"/>
                      <a:pt x="87" y="0"/>
                      <a:pt x="87" y="0"/>
                    </a:cubicBezTo>
                    <a:cubicBezTo>
                      <a:pt x="65" y="0"/>
                      <a:pt x="65" y="0"/>
                      <a:pt x="65" y="0"/>
                    </a:cubicBezTo>
                    <a:cubicBezTo>
                      <a:pt x="63" y="13"/>
                      <a:pt x="63" y="13"/>
                      <a:pt x="63" y="13"/>
                    </a:cubicBezTo>
                    <a:cubicBezTo>
                      <a:pt x="57" y="15"/>
                      <a:pt x="51" y="17"/>
                      <a:pt x="45" y="20"/>
                    </a:cubicBezTo>
                    <a:cubicBezTo>
                      <a:pt x="36" y="11"/>
                      <a:pt x="36" y="11"/>
                      <a:pt x="36" y="11"/>
                    </a:cubicBezTo>
                    <a:cubicBezTo>
                      <a:pt x="19" y="26"/>
                      <a:pt x="19" y="26"/>
                      <a:pt x="19" y="26"/>
                    </a:cubicBezTo>
                    <a:cubicBezTo>
                      <a:pt x="27" y="37"/>
                      <a:pt x="27" y="37"/>
                      <a:pt x="27" y="37"/>
                    </a:cubicBezTo>
                    <a:cubicBezTo>
                      <a:pt x="23" y="42"/>
                      <a:pt x="20" y="48"/>
                      <a:pt x="18" y="54"/>
                    </a:cubicBezTo>
                    <a:cubicBezTo>
                      <a:pt x="4" y="53"/>
                      <a:pt x="4" y="53"/>
                      <a:pt x="4" y="53"/>
                    </a:cubicBezTo>
                    <a:cubicBezTo>
                      <a:pt x="0" y="75"/>
                      <a:pt x="0" y="75"/>
                      <a:pt x="0" y="75"/>
                    </a:cubicBezTo>
                    <a:cubicBezTo>
                      <a:pt x="15" y="79"/>
                      <a:pt x="15" y="79"/>
                      <a:pt x="15" y="79"/>
                    </a:cubicBezTo>
                    <a:cubicBezTo>
                      <a:pt x="15" y="85"/>
                      <a:pt x="16" y="91"/>
                      <a:pt x="18" y="97"/>
                    </a:cubicBezTo>
                    <a:cubicBezTo>
                      <a:pt x="6" y="106"/>
                      <a:pt x="6" y="106"/>
                      <a:pt x="6" y="106"/>
                    </a:cubicBezTo>
                    <a:cubicBezTo>
                      <a:pt x="17" y="125"/>
                      <a:pt x="17" y="125"/>
                      <a:pt x="17" y="125"/>
                    </a:cubicBezTo>
                    <a:cubicBezTo>
                      <a:pt x="32" y="118"/>
                      <a:pt x="32" y="118"/>
                      <a:pt x="32" y="118"/>
                    </a:cubicBezTo>
                    <a:cubicBezTo>
                      <a:pt x="36" y="122"/>
                      <a:pt x="40" y="126"/>
                      <a:pt x="46" y="129"/>
                    </a:cubicBezTo>
                    <a:cubicBezTo>
                      <a:pt x="42" y="144"/>
                      <a:pt x="42" y="144"/>
                      <a:pt x="42" y="144"/>
                    </a:cubicBezTo>
                    <a:cubicBezTo>
                      <a:pt x="63" y="152"/>
                      <a:pt x="63" y="152"/>
                      <a:pt x="63" y="152"/>
                    </a:cubicBezTo>
                    <a:cubicBezTo>
                      <a:pt x="70" y="137"/>
                      <a:pt x="70" y="137"/>
                      <a:pt x="70" y="137"/>
                    </a:cubicBezTo>
                    <a:cubicBezTo>
                      <a:pt x="72" y="138"/>
                      <a:pt x="75" y="138"/>
                      <a:pt x="78" y="138"/>
                    </a:cubicBezTo>
                    <a:cubicBezTo>
                      <a:pt x="81" y="138"/>
                      <a:pt x="84" y="138"/>
                      <a:pt x="87" y="137"/>
                    </a:cubicBezTo>
                    <a:cubicBezTo>
                      <a:pt x="94" y="151"/>
                      <a:pt x="94" y="151"/>
                      <a:pt x="94" y="151"/>
                    </a:cubicBezTo>
                    <a:cubicBezTo>
                      <a:pt x="115" y="143"/>
                      <a:pt x="115" y="143"/>
                      <a:pt x="115" y="143"/>
                    </a:cubicBezTo>
                    <a:cubicBezTo>
                      <a:pt x="111" y="128"/>
                      <a:pt x="111" y="128"/>
                      <a:pt x="111" y="128"/>
                    </a:cubicBezTo>
                    <a:cubicBezTo>
                      <a:pt x="116" y="125"/>
                      <a:pt x="121" y="121"/>
                      <a:pt x="125" y="117"/>
                    </a:cubicBezTo>
                    <a:cubicBezTo>
                      <a:pt x="138" y="123"/>
                      <a:pt x="138" y="123"/>
                      <a:pt x="138" y="123"/>
                    </a:cubicBezTo>
                    <a:cubicBezTo>
                      <a:pt x="149" y="104"/>
                      <a:pt x="149" y="104"/>
                      <a:pt x="149" y="104"/>
                    </a:cubicBezTo>
                    <a:cubicBezTo>
                      <a:pt x="138" y="95"/>
                      <a:pt x="138" y="95"/>
                      <a:pt x="138" y="95"/>
                    </a:cubicBezTo>
                    <a:cubicBezTo>
                      <a:pt x="140" y="89"/>
                      <a:pt x="141" y="83"/>
                      <a:pt x="141" y="76"/>
                    </a:cubicBezTo>
                    <a:close/>
                    <a:moveTo>
                      <a:pt x="34" y="75"/>
                    </a:moveTo>
                    <a:cubicBezTo>
                      <a:pt x="34" y="51"/>
                      <a:pt x="54" y="31"/>
                      <a:pt x="78" y="31"/>
                    </a:cubicBezTo>
                    <a:cubicBezTo>
                      <a:pt x="102" y="31"/>
                      <a:pt x="121" y="51"/>
                      <a:pt x="121" y="75"/>
                    </a:cubicBezTo>
                    <a:cubicBezTo>
                      <a:pt x="121" y="99"/>
                      <a:pt x="102" y="118"/>
                      <a:pt x="78" y="118"/>
                    </a:cubicBezTo>
                    <a:cubicBezTo>
                      <a:pt x="54" y="118"/>
                      <a:pt x="34" y="99"/>
                      <a:pt x="34" y="75"/>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01" name="Freeform 93">
                <a:extLst>
                  <a:ext uri="{FF2B5EF4-FFF2-40B4-BE49-F238E27FC236}">
                    <a16:creationId xmlns:a16="http://schemas.microsoft.com/office/drawing/2014/main" id="{09F3FBB5-91DE-40BD-B0AB-AB781DAE0C33}"/>
                  </a:ext>
                </a:extLst>
              </p:cNvPr>
              <p:cNvSpPr>
                <a:spLocks noEditPoints="1"/>
              </p:cNvSpPr>
              <p:nvPr/>
            </p:nvSpPr>
            <p:spPr bwMode="auto">
              <a:xfrm>
                <a:off x="4381500" y="5083175"/>
                <a:ext cx="258763" cy="261938"/>
              </a:xfrm>
              <a:custGeom>
                <a:avLst/>
                <a:gdLst>
                  <a:gd name="T0" fmla="*/ 30 w 61"/>
                  <a:gd name="T1" fmla="*/ 0 h 62"/>
                  <a:gd name="T2" fmla="*/ 0 w 61"/>
                  <a:gd name="T3" fmla="*/ 31 h 62"/>
                  <a:gd name="T4" fmla="*/ 30 w 61"/>
                  <a:gd name="T5" fmla="*/ 62 h 62"/>
                  <a:gd name="T6" fmla="*/ 61 w 61"/>
                  <a:gd name="T7" fmla="*/ 31 h 62"/>
                  <a:gd name="T8" fmla="*/ 30 w 61"/>
                  <a:gd name="T9" fmla="*/ 0 h 62"/>
                  <a:gd name="T10" fmla="*/ 30 w 61"/>
                  <a:gd name="T11" fmla="*/ 48 h 62"/>
                  <a:gd name="T12" fmla="*/ 14 w 61"/>
                  <a:gd name="T13" fmla="*/ 31 h 62"/>
                  <a:gd name="T14" fmla="*/ 30 w 61"/>
                  <a:gd name="T15" fmla="*/ 14 h 62"/>
                  <a:gd name="T16" fmla="*/ 47 w 61"/>
                  <a:gd name="T17" fmla="*/ 31 h 62"/>
                  <a:gd name="T18" fmla="*/ 30 w 61"/>
                  <a:gd name="T19" fmla="*/ 4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62">
                    <a:moveTo>
                      <a:pt x="30" y="0"/>
                    </a:moveTo>
                    <a:cubicBezTo>
                      <a:pt x="14" y="0"/>
                      <a:pt x="0" y="14"/>
                      <a:pt x="0" y="31"/>
                    </a:cubicBezTo>
                    <a:cubicBezTo>
                      <a:pt x="0" y="48"/>
                      <a:pt x="14" y="62"/>
                      <a:pt x="30" y="62"/>
                    </a:cubicBezTo>
                    <a:cubicBezTo>
                      <a:pt x="47" y="62"/>
                      <a:pt x="61" y="48"/>
                      <a:pt x="61" y="31"/>
                    </a:cubicBezTo>
                    <a:cubicBezTo>
                      <a:pt x="61" y="14"/>
                      <a:pt x="47" y="0"/>
                      <a:pt x="30" y="0"/>
                    </a:cubicBezTo>
                    <a:close/>
                    <a:moveTo>
                      <a:pt x="30" y="48"/>
                    </a:moveTo>
                    <a:cubicBezTo>
                      <a:pt x="21" y="48"/>
                      <a:pt x="14" y="40"/>
                      <a:pt x="14" y="31"/>
                    </a:cubicBezTo>
                    <a:cubicBezTo>
                      <a:pt x="14" y="22"/>
                      <a:pt x="21" y="14"/>
                      <a:pt x="30" y="14"/>
                    </a:cubicBezTo>
                    <a:cubicBezTo>
                      <a:pt x="40" y="14"/>
                      <a:pt x="47" y="22"/>
                      <a:pt x="47" y="31"/>
                    </a:cubicBezTo>
                    <a:cubicBezTo>
                      <a:pt x="47" y="40"/>
                      <a:pt x="40" y="48"/>
                      <a:pt x="30" y="48"/>
                    </a:cubicBezTo>
                    <a:close/>
                  </a:path>
                </a:pathLst>
              </a:custGeom>
              <a:solidFill>
                <a:srgbClr val="FFBF46"/>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02" name="Freeform 94">
                <a:extLst>
                  <a:ext uri="{FF2B5EF4-FFF2-40B4-BE49-F238E27FC236}">
                    <a16:creationId xmlns:a16="http://schemas.microsoft.com/office/drawing/2014/main" id="{0ECA88B9-E762-4CB3-B558-F1CE9E68ACB8}"/>
                  </a:ext>
                </a:extLst>
              </p:cNvPr>
              <p:cNvSpPr>
                <a:spLocks noEditPoints="1"/>
              </p:cNvSpPr>
              <p:nvPr/>
            </p:nvSpPr>
            <p:spPr bwMode="auto">
              <a:xfrm>
                <a:off x="4683125" y="4541838"/>
                <a:ext cx="360363" cy="355600"/>
              </a:xfrm>
              <a:custGeom>
                <a:avLst/>
                <a:gdLst>
                  <a:gd name="T0" fmla="*/ 78 w 85"/>
                  <a:gd name="T1" fmla="*/ 42 h 84"/>
                  <a:gd name="T2" fmla="*/ 85 w 85"/>
                  <a:gd name="T3" fmla="*/ 40 h 84"/>
                  <a:gd name="T4" fmla="*/ 83 w 85"/>
                  <a:gd name="T5" fmla="*/ 28 h 84"/>
                  <a:gd name="T6" fmla="*/ 76 w 85"/>
                  <a:gd name="T7" fmla="*/ 28 h 84"/>
                  <a:gd name="T8" fmla="*/ 70 w 85"/>
                  <a:gd name="T9" fmla="*/ 19 h 84"/>
                  <a:gd name="T10" fmla="*/ 74 w 85"/>
                  <a:gd name="T11" fmla="*/ 13 h 84"/>
                  <a:gd name="T12" fmla="*/ 65 w 85"/>
                  <a:gd name="T13" fmla="*/ 5 h 84"/>
                  <a:gd name="T14" fmla="*/ 60 w 85"/>
                  <a:gd name="T15" fmla="*/ 10 h 84"/>
                  <a:gd name="T16" fmla="*/ 49 w 85"/>
                  <a:gd name="T17" fmla="*/ 7 h 84"/>
                  <a:gd name="T18" fmla="*/ 48 w 85"/>
                  <a:gd name="T19" fmla="*/ 0 h 84"/>
                  <a:gd name="T20" fmla="*/ 36 w 85"/>
                  <a:gd name="T21" fmla="*/ 0 h 84"/>
                  <a:gd name="T22" fmla="*/ 35 w 85"/>
                  <a:gd name="T23" fmla="*/ 7 h 84"/>
                  <a:gd name="T24" fmla="*/ 25 w 85"/>
                  <a:gd name="T25" fmla="*/ 11 h 84"/>
                  <a:gd name="T26" fmla="*/ 20 w 85"/>
                  <a:gd name="T27" fmla="*/ 6 h 84"/>
                  <a:gd name="T28" fmla="*/ 11 w 85"/>
                  <a:gd name="T29" fmla="*/ 14 h 84"/>
                  <a:gd name="T30" fmla="*/ 15 w 85"/>
                  <a:gd name="T31" fmla="*/ 20 h 84"/>
                  <a:gd name="T32" fmla="*/ 10 w 85"/>
                  <a:gd name="T33" fmla="*/ 30 h 84"/>
                  <a:gd name="T34" fmla="*/ 3 w 85"/>
                  <a:gd name="T35" fmla="*/ 29 h 84"/>
                  <a:gd name="T36" fmla="*/ 0 w 85"/>
                  <a:gd name="T37" fmla="*/ 41 h 84"/>
                  <a:gd name="T38" fmla="*/ 8 w 85"/>
                  <a:gd name="T39" fmla="*/ 44 h 84"/>
                  <a:gd name="T40" fmla="*/ 11 w 85"/>
                  <a:gd name="T41" fmla="*/ 53 h 84"/>
                  <a:gd name="T42" fmla="*/ 4 w 85"/>
                  <a:gd name="T43" fmla="*/ 58 h 84"/>
                  <a:gd name="T44" fmla="*/ 10 w 85"/>
                  <a:gd name="T45" fmla="*/ 69 h 84"/>
                  <a:gd name="T46" fmla="*/ 18 w 85"/>
                  <a:gd name="T47" fmla="*/ 65 h 84"/>
                  <a:gd name="T48" fmla="*/ 26 w 85"/>
                  <a:gd name="T49" fmla="*/ 71 h 84"/>
                  <a:gd name="T50" fmla="*/ 24 w 85"/>
                  <a:gd name="T51" fmla="*/ 80 h 84"/>
                  <a:gd name="T52" fmla="*/ 35 w 85"/>
                  <a:gd name="T53" fmla="*/ 84 h 84"/>
                  <a:gd name="T54" fmla="*/ 39 w 85"/>
                  <a:gd name="T55" fmla="*/ 76 h 84"/>
                  <a:gd name="T56" fmla="*/ 43 w 85"/>
                  <a:gd name="T57" fmla="*/ 76 h 84"/>
                  <a:gd name="T58" fmla="*/ 49 w 85"/>
                  <a:gd name="T59" fmla="*/ 76 h 84"/>
                  <a:gd name="T60" fmla="*/ 52 w 85"/>
                  <a:gd name="T61" fmla="*/ 83 h 84"/>
                  <a:gd name="T62" fmla="*/ 64 w 85"/>
                  <a:gd name="T63" fmla="*/ 79 h 84"/>
                  <a:gd name="T64" fmla="*/ 62 w 85"/>
                  <a:gd name="T65" fmla="*/ 71 h 84"/>
                  <a:gd name="T66" fmla="*/ 69 w 85"/>
                  <a:gd name="T67" fmla="*/ 64 h 84"/>
                  <a:gd name="T68" fmla="*/ 77 w 85"/>
                  <a:gd name="T69" fmla="*/ 68 h 84"/>
                  <a:gd name="T70" fmla="*/ 83 w 85"/>
                  <a:gd name="T71" fmla="*/ 57 h 84"/>
                  <a:gd name="T72" fmla="*/ 76 w 85"/>
                  <a:gd name="T73" fmla="*/ 52 h 84"/>
                  <a:gd name="T74" fmla="*/ 78 w 85"/>
                  <a:gd name="T75" fmla="*/ 42 h 84"/>
                  <a:gd name="T76" fmla="*/ 19 w 85"/>
                  <a:gd name="T77" fmla="*/ 41 h 84"/>
                  <a:gd name="T78" fmla="*/ 43 w 85"/>
                  <a:gd name="T79" fmla="*/ 17 h 84"/>
                  <a:gd name="T80" fmla="*/ 67 w 85"/>
                  <a:gd name="T81" fmla="*/ 41 h 84"/>
                  <a:gd name="T82" fmla="*/ 43 w 85"/>
                  <a:gd name="T83" fmla="*/ 65 h 84"/>
                  <a:gd name="T84" fmla="*/ 19 w 85"/>
                  <a:gd name="T85" fmla="*/ 4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 h="84">
                    <a:moveTo>
                      <a:pt x="78" y="42"/>
                    </a:moveTo>
                    <a:cubicBezTo>
                      <a:pt x="85" y="40"/>
                      <a:pt x="85" y="40"/>
                      <a:pt x="85" y="40"/>
                    </a:cubicBezTo>
                    <a:cubicBezTo>
                      <a:pt x="83" y="28"/>
                      <a:pt x="83" y="28"/>
                      <a:pt x="83" y="28"/>
                    </a:cubicBezTo>
                    <a:cubicBezTo>
                      <a:pt x="76" y="28"/>
                      <a:pt x="76" y="28"/>
                      <a:pt x="76" y="28"/>
                    </a:cubicBezTo>
                    <a:cubicBezTo>
                      <a:pt x="75" y="25"/>
                      <a:pt x="73" y="22"/>
                      <a:pt x="70" y="19"/>
                    </a:cubicBezTo>
                    <a:cubicBezTo>
                      <a:pt x="74" y="13"/>
                      <a:pt x="74" y="13"/>
                      <a:pt x="74" y="13"/>
                    </a:cubicBezTo>
                    <a:cubicBezTo>
                      <a:pt x="65" y="5"/>
                      <a:pt x="65" y="5"/>
                      <a:pt x="65" y="5"/>
                    </a:cubicBezTo>
                    <a:cubicBezTo>
                      <a:pt x="60" y="10"/>
                      <a:pt x="60" y="10"/>
                      <a:pt x="60" y="10"/>
                    </a:cubicBezTo>
                    <a:cubicBezTo>
                      <a:pt x="57" y="8"/>
                      <a:pt x="53" y="7"/>
                      <a:pt x="49" y="7"/>
                    </a:cubicBezTo>
                    <a:cubicBezTo>
                      <a:pt x="48" y="0"/>
                      <a:pt x="48" y="0"/>
                      <a:pt x="48" y="0"/>
                    </a:cubicBezTo>
                    <a:cubicBezTo>
                      <a:pt x="36" y="0"/>
                      <a:pt x="36" y="0"/>
                      <a:pt x="36" y="0"/>
                    </a:cubicBezTo>
                    <a:cubicBezTo>
                      <a:pt x="35" y="7"/>
                      <a:pt x="35" y="7"/>
                      <a:pt x="35" y="7"/>
                    </a:cubicBezTo>
                    <a:cubicBezTo>
                      <a:pt x="32" y="8"/>
                      <a:pt x="28" y="9"/>
                      <a:pt x="25" y="11"/>
                    </a:cubicBezTo>
                    <a:cubicBezTo>
                      <a:pt x="20" y="6"/>
                      <a:pt x="20" y="6"/>
                      <a:pt x="20" y="6"/>
                    </a:cubicBezTo>
                    <a:cubicBezTo>
                      <a:pt x="11" y="14"/>
                      <a:pt x="11" y="14"/>
                      <a:pt x="11" y="14"/>
                    </a:cubicBezTo>
                    <a:cubicBezTo>
                      <a:pt x="15" y="20"/>
                      <a:pt x="15" y="20"/>
                      <a:pt x="15" y="20"/>
                    </a:cubicBezTo>
                    <a:cubicBezTo>
                      <a:pt x="13" y="23"/>
                      <a:pt x="11" y="26"/>
                      <a:pt x="10" y="30"/>
                    </a:cubicBezTo>
                    <a:cubicBezTo>
                      <a:pt x="3" y="29"/>
                      <a:pt x="3" y="29"/>
                      <a:pt x="3" y="29"/>
                    </a:cubicBezTo>
                    <a:cubicBezTo>
                      <a:pt x="0" y="41"/>
                      <a:pt x="0" y="41"/>
                      <a:pt x="0" y="41"/>
                    </a:cubicBezTo>
                    <a:cubicBezTo>
                      <a:pt x="8" y="44"/>
                      <a:pt x="8" y="44"/>
                      <a:pt x="8" y="44"/>
                    </a:cubicBezTo>
                    <a:cubicBezTo>
                      <a:pt x="9" y="47"/>
                      <a:pt x="9" y="50"/>
                      <a:pt x="11" y="53"/>
                    </a:cubicBezTo>
                    <a:cubicBezTo>
                      <a:pt x="4" y="58"/>
                      <a:pt x="4" y="58"/>
                      <a:pt x="4" y="58"/>
                    </a:cubicBezTo>
                    <a:cubicBezTo>
                      <a:pt x="10" y="69"/>
                      <a:pt x="10" y="69"/>
                      <a:pt x="10" y="69"/>
                    </a:cubicBezTo>
                    <a:cubicBezTo>
                      <a:pt x="18" y="65"/>
                      <a:pt x="18" y="65"/>
                      <a:pt x="18" y="65"/>
                    </a:cubicBezTo>
                    <a:cubicBezTo>
                      <a:pt x="20" y="68"/>
                      <a:pt x="23" y="70"/>
                      <a:pt x="26" y="71"/>
                    </a:cubicBezTo>
                    <a:cubicBezTo>
                      <a:pt x="24" y="80"/>
                      <a:pt x="24" y="80"/>
                      <a:pt x="24" y="80"/>
                    </a:cubicBezTo>
                    <a:cubicBezTo>
                      <a:pt x="35" y="84"/>
                      <a:pt x="35" y="84"/>
                      <a:pt x="35" y="84"/>
                    </a:cubicBezTo>
                    <a:cubicBezTo>
                      <a:pt x="39" y="76"/>
                      <a:pt x="39" y="76"/>
                      <a:pt x="39" y="76"/>
                    </a:cubicBezTo>
                    <a:cubicBezTo>
                      <a:pt x="40" y="76"/>
                      <a:pt x="42" y="76"/>
                      <a:pt x="43" y="76"/>
                    </a:cubicBezTo>
                    <a:cubicBezTo>
                      <a:pt x="45" y="76"/>
                      <a:pt x="47" y="76"/>
                      <a:pt x="49" y="76"/>
                    </a:cubicBezTo>
                    <a:cubicBezTo>
                      <a:pt x="52" y="83"/>
                      <a:pt x="52" y="83"/>
                      <a:pt x="52" y="83"/>
                    </a:cubicBezTo>
                    <a:cubicBezTo>
                      <a:pt x="64" y="79"/>
                      <a:pt x="64" y="79"/>
                      <a:pt x="64" y="79"/>
                    </a:cubicBezTo>
                    <a:cubicBezTo>
                      <a:pt x="62" y="71"/>
                      <a:pt x="62" y="71"/>
                      <a:pt x="62" y="71"/>
                    </a:cubicBezTo>
                    <a:cubicBezTo>
                      <a:pt x="65" y="69"/>
                      <a:pt x="67" y="67"/>
                      <a:pt x="69" y="64"/>
                    </a:cubicBezTo>
                    <a:cubicBezTo>
                      <a:pt x="77" y="68"/>
                      <a:pt x="77" y="68"/>
                      <a:pt x="77" y="68"/>
                    </a:cubicBezTo>
                    <a:cubicBezTo>
                      <a:pt x="83" y="57"/>
                      <a:pt x="83" y="57"/>
                      <a:pt x="83" y="57"/>
                    </a:cubicBezTo>
                    <a:cubicBezTo>
                      <a:pt x="76" y="52"/>
                      <a:pt x="76" y="52"/>
                      <a:pt x="76" y="52"/>
                    </a:cubicBezTo>
                    <a:cubicBezTo>
                      <a:pt x="78" y="49"/>
                      <a:pt x="78" y="46"/>
                      <a:pt x="78" y="42"/>
                    </a:cubicBezTo>
                    <a:close/>
                    <a:moveTo>
                      <a:pt x="19" y="41"/>
                    </a:moveTo>
                    <a:cubicBezTo>
                      <a:pt x="19" y="28"/>
                      <a:pt x="30" y="17"/>
                      <a:pt x="43" y="17"/>
                    </a:cubicBezTo>
                    <a:cubicBezTo>
                      <a:pt x="57" y="17"/>
                      <a:pt x="67" y="28"/>
                      <a:pt x="67" y="41"/>
                    </a:cubicBezTo>
                    <a:cubicBezTo>
                      <a:pt x="67" y="54"/>
                      <a:pt x="57" y="65"/>
                      <a:pt x="43" y="65"/>
                    </a:cubicBezTo>
                    <a:cubicBezTo>
                      <a:pt x="30" y="65"/>
                      <a:pt x="19" y="54"/>
                      <a:pt x="19" y="41"/>
                    </a:cubicBezTo>
                    <a:close/>
                  </a:path>
                </a:pathLst>
              </a:custGeom>
              <a:solidFill>
                <a:srgbClr val="FFBF46"/>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03" name="Freeform 95">
                <a:extLst>
                  <a:ext uri="{FF2B5EF4-FFF2-40B4-BE49-F238E27FC236}">
                    <a16:creationId xmlns:a16="http://schemas.microsoft.com/office/drawing/2014/main" id="{A795889E-3BB9-4EDC-A028-FE540DC4792D}"/>
                  </a:ext>
                </a:extLst>
              </p:cNvPr>
              <p:cNvSpPr>
                <a:spLocks noEditPoints="1"/>
              </p:cNvSpPr>
              <p:nvPr/>
            </p:nvSpPr>
            <p:spPr bwMode="auto">
              <a:xfrm>
                <a:off x="4792663" y="4643438"/>
                <a:ext cx="144463" cy="142875"/>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27 h 34"/>
                  <a:gd name="T12" fmla="*/ 8 w 34"/>
                  <a:gd name="T13" fmla="*/ 17 h 34"/>
                  <a:gd name="T14" fmla="*/ 17 w 34"/>
                  <a:gd name="T15" fmla="*/ 8 h 34"/>
                  <a:gd name="T16" fmla="*/ 27 w 34"/>
                  <a:gd name="T17" fmla="*/ 17 h 34"/>
                  <a:gd name="T18" fmla="*/ 17 w 34"/>
                  <a:gd name="T19"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8" y="0"/>
                      <a:pt x="0" y="8"/>
                      <a:pt x="0" y="17"/>
                    </a:cubicBezTo>
                    <a:cubicBezTo>
                      <a:pt x="0" y="27"/>
                      <a:pt x="8" y="34"/>
                      <a:pt x="17" y="34"/>
                    </a:cubicBezTo>
                    <a:cubicBezTo>
                      <a:pt x="27" y="34"/>
                      <a:pt x="34" y="27"/>
                      <a:pt x="34" y="17"/>
                    </a:cubicBezTo>
                    <a:cubicBezTo>
                      <a:pt x="34" y="8"/>
                      <a:pt x="27" y="0"/>
                      <a:pt x="17" y="0"/>
                    </a:cubicBezTo>
                    <a:close/>
                    <a:moveTo>
                      <a:pt x="17" y="27"/>
                    </a:moveTo>
                    <a:cubicBezTo>
                      <a:pt x="12" y="27"/>
                      <a:pt x="8" y="22"/>
                      <a:pt x="8" y="17"/>
                    </a:cubicBezTo>
                    <a:cubicBezTo>
                      <a:pt x="8" y="12"/>
                      <a:pt x="12" y="8"/>
                      <a:pt x="17" y="8"/>
                    </a:cubicBezTo>
                    <a:cubicBezTo>
                      <a:pt x="22" y="8"/>
                      <a:pt x="27" y="12"/>
                      <a:pt x="27" y="17"/>
                    </a:cubicBezTo>
                    <a:cubicBezTo>
                      <a:pt x="27" y="22"/>
                      <a:pt x="22" y="27"/>
                      <a:pt x="17" y="27"/>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grpSp>
          <p:nvGrpSpPr>
            <p:cNvPr id="404" name="Group 38">
              <a:extLst>
                <a:ext uri="{FF2B5EF4-FFF2-40B4-BE49-F238E27FC236}">
                  <a16:creationId xmlns:a16="http://schemas.microsoft.com/office/drawing/2014/main" id="{1738DFCE-49F1-4CCC-BB2D-94DF1B982B36}"/>
                </a:ext>
              </a:extLst>
            </p:cNvPr>
            <p:cNvGrpSpPr/>
            <p:nvPr/>
          </p:nvGrpSpPr>
          <p:grpSpPr>
            <a:xfrm>
              <a:off x="1158453" y="1909743"/>
              <a:ext cx="3343980" cy="3412396"/>
              <a:chOff x="1310033" y="1158875"/>
              <a:chExt cx="3741392" cy="3817938"/>
            </a:xfrm>
            <a:solidFill>
              <a:srgbClr val="00ACC1"/>
            </a:solidFill>
          </p:grpSpPr>
          <p:sp>
            <p:nvSpPr>
              <p:cNvPr id="405" name="Freeform 11">
                <a:extLst>
                  <a:ext uri="{FF2B5EF4-FFF2-40B4-BE49-F238E27FC236}">
                    <a16:creationId xmlns:a16="http://schemas.microsoft.com/office/drawing/2014/main" id="{B9111DC7-280D-43EB-B326-84FC6CBA5BFA}"/>
                  </a:ext>
                </a:extLst>
              </p:cNvPr>
              <p:cNvSpPr>
                <a:spLocks/>
              </p:cNvSpPr>
              <p:nvPr/>
            </p:nvSpPr>
            <p:spPr bwMode="auto">
              <a:xfrm>
                <a:off x="2841625" y="4900613"/>
                <a:ext cx="111125" cy="55563"/>
              </a:xfrm>
              <a:custGeom>
                <a:avLst/>
                <a:gdLst>
                  <a:gd name="T0" fmla="*/ 0 w 26"/>
                  <a:gd name="T1" fmla="*/ 9 h 13"/>
                  <a:gd name="T2" fmla="*/ 25 w 26"/>
                  <a:gd name="T3" fmla="*/ 13 h 13"/>
                  <a:gd name="T4" fmla="*/ 26 w 26"/>
                  <a:gd name="T5" fmla="*/ 4 h 13"/>
                  <a:gd name="T6" fmla="*/ 2 w 26"/>
                  <a:gd name="T7" fmla="*/ 0 h 13"/>
                  <a:gd name="T8" fmla="*/ 0 w 26"/>
                  <a:gd name="T9" fmla="*/ 9 h 13"/>
                </a:gdLst>
                <a:ahLst/>
                <a:cxnLst>
                  <a:cxn ang="0">
                    <a:pos x="T0" y="T1"/>
                  </a:cxn>
                  <a:cxn ang="0">
                    <a:pos x="T2" y="T3"/>
                  </a:cxn>
                  <a:cxn ang="0">
                    <a:pos x="T4" y="T5"/>
                  </a:cxn>
                  <a:cxn ang="0">
                    <a:pos x="T6" y="T7"/>
                  </a:cxn>
                  <a:cxn ang="0">
                    <a:pos x="T8" y="T9"/>
                  </a:cxn>
                </a:cxnLst>
                <a:rect l="0" t="0" r="r" b="b"/>
                <a:pathLst>
                  <a:path w="26" h="13">
                    <a:moveTo>
                      <a:pt x="0" y="9"/>
                    </a:moveTo>
                    <a:cubicBezTo>
                      <a:pt x="8" y="11"/>
                      <a:pt x="17" y="12"/>
                      <a:pt x="25" y="13"/>
                    </a:cubicBezTo>
                    <a:cubicBezTo>
                      <a:pt x="26" y="4"/>
                      <a:pt x="26" y="4"/>
                      <a:pt x="26" y="4"/>
                    </a:cubicBezTo>
                    <a:cubicBezTo>
                      <a:pt x="18" y="3"/>
                      <a:pt x="10" y="1"/>
                      <a:pt x="2" y="0"/>
                    </a:cubicBezTo>
                    <a:lnTo>
                      <a:pt x="0" y="9"/>
                    </a:ln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06" name="Freeform 13">
                <a:extLst>
                  <a:ext uri="{FF2B5EF4-FFF2-40B4-BE49-F238E27FC236}">
                    <a16:creationId xmlns:a16="http://schemas.microsoft.com/office/drawing/2014/main" id="{8B97111B-8E22-443A-ACB8-3079AF2F4D0B}"/>
                  </a:ext>
                </a:extLst>
              </p:cNvPr>
              <p:cNvSpPr>
                <a:spLocks/>
              </p:cNvSpPr>
              <p:nvPr/>
            </p:nvSpPr>
            <p:spPr bwMode="auto">
              <a:xfrm>
                <a:off x="1612900" y="4079875"/>
                <a:ext cx="92075" cy="109538"/>
              </a:xfrm>
              <a:custGeom>
                <a:avLst/>
                <a:gdLst>
                  <a:gd name="T0" fmla="*/ 0 w 22"/>
                  <a:gd name="T1" fmla="*/ 5 h 26"/>
                  <a:gd name="T2" fmla="*/ 14 w 22"/>
                  <a:gd name="T3" fmla="*/ 26 h 26"/>
                  <a:gd name="T4" fmla="*/ 22 w 22"/>
                  <a:gd name="T5" fmla="*/ 21 h 26"/>
                  <a:gd name="T6" fmla="*/ 8 w 22"/>
                  <a:gd name="T7" fmla="*/ 0 h 26"/>
                  <a:gd name="T8" fmla="*/ 0 w 22"/>
                  <a:gd name="T9" fmla="*/ 5 h 26"/>
                </a:gdLst>
                <a:ahLst/>
                <a:cxnLst>
                  <a:cxn ang="0">
                    <a:pos x="T0" y="T1"/>
                  </a:cxn>
                  <a:cxn ang="0">
                    <a:pos x="T2" y="T3"/>
                  </a:cxn>
                  <a:cxn ang="0">
                    <a:pos x="T4" y="T5"/>
                  </a:cxn>
                  <a:cxn ang="0">
                    <a:pos x="T6" y="T7"/>
                  </a:cxn>
                  <a:cxn ang="0">
                    <a:pos x="T8" y="T9"/>
                  </a:cxn>
                </a:cxnLst>
                <a:rect l="0" t="0" r="r" b="b"/>
                <a:pathLst>
                  <a:path w="22" h="26">
                    <a:moveTo>
                      <a:pt x="0" y="5"/>
                    </a:moveTo>
                    <a:cubicBezTo>
                      <a:pt x="4" y="12"/>
                      <a:pt x="9" y="19"/>
                      <a:pt x="14" y="26"/>
                    </a:cubicBezTo>
                    <a:cubicBezTo>
                      <a:pt x="22" y="21"/>
                      <a:pt x="22" y="21"/>
                      <a:pt x="22" y="21"/>
                    </a:cubicBezTo>
                    <a:cubicBezTo>
                      <a:pt x="17" y="14"/>
                      <a:pt x="12" y="7"/>
                      <a:pt x="8" y="0"/>
                    </a:cubicBezTo>
                    <a:lnTo>
                      <a:pt x="0" y="5"/>
                    </a:ln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07" name="Freeform 19">
                <a:extLst>
                  <a:ext uri="{FF2B5EF4-FFF2-40B4-BE49-F238E27FC236}">
                    <a16:creationId xmlns:a16="http://schemas.microsoft.com/office/drawing/2014/main" id="{08C9071F-C38D-4957-BFE6-5428B655232B}"/>
                  </a:ext>
                </a:extLst>
              </p:cNvPr>
              <p:cNvSpPr>
                <a:spLocks/>
              </p:cNvSpPr>
              <p:nvPr/>
            </p:nvSpPr>
            <p:spPr bwMode="auto">
              <a:xfrm>
                <a:off x="2630488" y="4846638"/>
                <a:ext cx="114300" cy="66675"/>
              </a:xfrm>
              <a:custGeom>
                <a:avLst/>
                <a:gdLst>
                  <a:gd name="T0" fmla="*/ 0 w 27"/>
                  <a:gd name="T1" fmla="*/ 9 h 16"/>
                  <a:gd name="T2" fmla="*/ 25 w 27"/>
                  <a:gd name="T3" fmla="*/ 16 h 16"/>
                  <a:gd name="T4" fmla="*/ 27 w 27"/>
                  <a:gd name="T5" fmla="*/ 7 h 16"/>
                  <a:gd name="T6" fmla="*/ 3 w 27"/>
                  <a:gd name="T7" fmla="*/ 0 h 16"/>
                  <a:gd name="T8" fmla="*/ 0 w 27"/>
                  <a:gd name="T9" fmla="*/ 9 h 16"/>
                </a:gdLst>
                <a:ahLst/>
                <a:cxnLst>
                  <a:cxn ang="0">
                    <a:pos x="T0" y="T1"/>
                  </a:cxn>
                  <a:cxn ang="0">
                    <a:pos x="T2" y="T3"/>
                  </a:cxn>
                  <a:cxn ang="0">
                    <a:pos x="T4" y="T5"/>
                  </a:cxn>
                  <a:cxn ang="0">
                    <a:pos x="T6" y="T7"/>
                  </a:cxn>
                  <a:cxn ang="0">
                    <a:pos x="T8" y="T9"/>
                  </a:cxn>
                </a:cxnLst>
                <a:rect l="0" t="0" r="r" b="b"/>
                <a:pathLst>
                  <a:path w="27" h="16">
                    <a:moveTo>
                      <a:pt x="0" y="9"/>
                    </a:moveTo>
                    <a:cubicBezTo>
                      <a:pt x="8" y="12"/>
                      <a:pt x="16" y="14"/>
                      <a:pt x="25" y="16"/>
                    </a:cubicBezTo>
                    <a:cubicBezTo>
                      <a:pt x="27" y="7"/>
                      <a:pt x="27" y="7"/>
                      <a:pt x="27" y="7"/>
                    </a:cubicBezTo>
                    <a:cubicBezTo>
                      <a:pt x="19" y="5"/>
                      <a:pt x="11" y="2"/>
                      <a:pt x="3" y="0"/>
                    </a:cubicBezTo>
                    <a:lnTo>
                      <a:pt x="0" y="9"/>
                    </a:ln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08" name="Freeform 20">
                <a:extLst>
                  <a:ext uri="{FF2B5EF4-FFF2-40B4-BE49-F238E27FC236}">
                    <a16:creationId xmlns:a16="http://schemas.microsoft.com/office/drawing/2014/main" id="{89D0434D-99A0-432F-9CF7-9B4A6CF42E34}"/>
                  </a:ext>
                </a:extLst>
              </p:cNvPr>
              <p:cNvSpPr>
                <a:spLocks/>
              </p:cNvSpPr>
              <p:nvPr/>
            </p:nvSpPr>
            <p:spPr bwMode="auto">
              <a:xfrm>
                <a:off x="2524125" y="1252538"/>
                <a:ext cx="114300" cy="76200"/>
              </a:xfrm>
              <a:custGeom>
                <a:avLst/>
                <a:gdLst>
                  <a:gd name="T0" fmla="*/ 27 w 27"/>
                  <a:gd name="T1" fmla="*/ 10 h 18"/>
                  <a:gd name="T2" fmla="*/ 24 w 27"/>
                  <a:gd name="T3" fmla="*/ 0 h 18"/>
                  <a:gd name="T4" fmla="*/ 0 w 27"/>
                  <a:gd name="T5" fmla="*/ 9 h 18"/>
                  <a:gd name="T6" fmla="*/ 3 w 27"/>
                  <a:gd name="T7" fmla="*/ 18 h 18"/>
                  <a:gd name="T8" fmla="*/ 27 w 27"/>
                  <a:gd name="T9" fmla="*/ 10 h 18"/>
                </a:gdLst>
                <a:ahLst/>
                <a:cxnLst>
                  <a:cxn ang="0">
                    <a:pos x="T0" y="T1"/>
                  </a:cxn>
                  <a:cxn ang="0">
                    <a:pos x="T2" y="T3"/>
                  </a:cxn>
                  <a:cxn ang="0">
                    <a:pos x="T4" y="T5"/>
                  </a:cxn>
                  <a:cxn ang="0">
                    <a:pos x="T6" y="T7"/>
                  </a:cxn>
                  <a:cxn ang="0">
                    <a:pos x="T8" y="T9"/>
                  </a:cxn>
                </a:cxnLst>
                <a:rect l="0" t="0" r="r" b="b"/>
                <a:pathLst>
                  <a:path w="27" h="18">
                    <a:moveTo>
                      <a:pt x="27" y="10"/>
                    </a:moveTo>
                    <a:cubicBezTo>
                      <a:pt x="24" y="0"/>
                      <a:pt x="24" y="0"/>
                      <a:pt x="24" y="0"/>
                    </a:cubicBezTo>
                    <a:cubicBezTo>
                      <a:pt x="16" y="3"/>
                      <a:pt x="8" y="6"/>
                      <a:pt x="0" y="9"/>
                    </a:cubicBezTo>
                    <a:cubicBezTo>
                      <a:pt x="3" y="18"/>
                      <a:pt x="3" y="18"/>
                      <a:pt x="3" y="18"/>
                    </a:cubicBezTo>
                    <a:cubicBezTo>
                      <a:pt x="11" y="15"/>
                      <a:pt x="19" y="12"/>
                      <a:pt x="2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09" name="Freeform 21">
                <a:extLst>
                  <a:ext uri="{FF2B5EF4-FFF2-40B4-BE49-F238E27FC236}">
                    <a16:creationId xmlns:a16="http://schemas.microsoft.com/office/drawing/2014/main" id="{4A9EDD23-77CE-4F75-A0FE-ED977A953BBF}"/>
                  </a:ext>
                </a:extLst>
              </p:cNvPr>
              <p:cNvSpPr>
                <a:spLocks/>
              </p:cNvSpPr>
              <p:nvPr/>
            </p:nvSpPr>
            <p:spPr bwMode="auto">
              <a:xfrm>
                <a:off x="2732088" y="1196975"/>
                <a:ext cx="114300" cy="63500"/>
              </a:xfrm>
              <a:custGeom>
                <a:avLst/>
                <a:gdLst>
                  <a:gd name="T0" fmla="*/ 27 w 27"/>
                  <a:gd name="T1" fmla="*/ 10 h 15"/>
                  <a:gd name="T2" fmla="*/ 25 w 27"/>
                  <a:gd name="T3" fmla="*/ 0 h 15"/>
                  <a:gd name="T4" fmla="*/ 0 w 27"/>
                  <a:gd name="T5" fmla="*/ 6 h 15"/>
                  <a:gd name="T6" fmla="*/ 2 w 27"/>
                  <a:gd name="T7" fmla="*/ 15 h 15"/>
                  <a:gd name="T8" fmla="*/ 27 w 27"/>
                  <a:gd name="T9" fmla="*/ 10 h 15"/>
                </a:gdLst>
                <a:ahLst/>
                <a:cxnLst>
                  <a:cxn ang="0">
                    <a:pos x="T0" y="T1"/>
                  </a:cxn>
                  <a:cxn ang="0">
                    <a:pos x="T2" y="T3"/>
                  </a:cxn>
                  <a:cxn ang="0">
                    <a:pos x="T4" y="T5"/>
                  </a:cxn>
                  <a:cxn ang="0">
                    <a:pos x="T6" y="T7"/>
                  </a:cxn>
                  <a:cxn ang="0">
                    <a:pos x="T8" y="T9"/>
                  </a:cxn>
                </a:cxnLst>
                <a:rect l="0" t="0" r="r" b="b"/>
                <a:pathLst>
                  <a:path w="27" h="15">
                    <a:moveTo>
                      <a:pt x="27" y="10"/>
                    </a:moveTo>
                    <a:cubicBezTo>
                      <a:pt x="25" y="0"/>
                      <a:pt x="25" y="0"/>
                      <a:pt x="25" y="0"/>
                    </a:cubicBezTo>
                    <a:cubicBezTo>
                      <a:pt x="16" y="2"/>
                      <a:pt x="8" y="4"/>
                      <a:pt x="0" y="6"/>
                    </a:cubicBezTo>
                    <a:cubicBezTo>
                      <a:pt x="2" y="15"/>
                      <a:pt x="2" y="15"/>
                      <a:pt x="2" y="15"/>
                    </a:cubicBezTo>
                    <a:cubicBezTo>
                      <a:pt x="10" y="13"/>
                      <a:pt x="18" y="11"/>
                      <a:pt x="2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10" name="Freeform 22">
                <a:extLst>
                  <a:ext uri="{FF2B5EF4-FFF2-40B4-BE49-F238E27FC236}">
                    <a16:creationId xmlns:a16="http://schemas.microsoft.com/office/drawing/2014/main" id="{A30CB6B5-E07F-46CC-BA7A-A4D2013F6C9B}"/>
                  </a:ext>
                </a:extLst>
              </p:cNvPr>
              <p:cNvSpPr>
                <a:spLocks/>
              </p:cNvSpPr>
              <p:nvPr/>
            </p:nvSpPr>
            <p:spPr bwMode="auto">
              <a:xfrm>
                <a:off x="2324100" y="1331913"/>
                <a:ext cx="114300" cy="85725"/>
              </a:xfrm>
              <a:custGeom>
                <a:avLst/>
                <a:gdLst>
                  <a:gd name="T0" fmla="*/ 27 w 27"/>
                  <a:gd name="T1" fmla="*/ 9 h 20"/>
                  <a:gd name="T2" fmla="*/ 23 w 27"/>
                  <a:gd name="T3" fmla="*/ 0 h 20"/>
                  <a:gd name="T4" fmla="*/ 0 w 27"/>
                  <a:gd name="T5" fmla="*/ 12 h 20"/>
                  <a:gd name="T6" fmla="*/ 4 w 27"/>
                  <a:gd name="T7" fmla="*/ 20 h 20"/>
                  <a:gd name="T8" fmla="*/ 27 w 27"/>
                  <a:gd name="T9" fmla="*/ 9 h 20"/>
                </a:gdLst>
                <a:ahLst/>
                <a:cxnLst>
                  <a:cxn ang="0">
                    <a:pos x="T0" y="T1"/>
                  </a:cxn>
                  <a:cxn ang="0">
                    <a:pos x="T2" y="T3"/>
                  </a:cxn>
                  <a:cxn ang="0">
                    <a:pos x="T4" y="T5"/>
                  </a:cxn>
                  <a:cxn ang="0">
                    <a:pos x="T6" y="T7"/>
                  </a:cxn>
                  <a:cxn ang="0">
                    <a:pos x="T8" y="T9"/>
                  </a:cxn>
                </a:cxnLst>
                <a:rect l="0" t="0" r="r" b="b"/>
                <a:pathLst>
                  <a:path w="27" h="20">
                    <a:moveTo>
                      <a:pt x="27" y="9"/>
                    </a:moveTo>
                    <a:cubicBezTo>
                      <a:pt x="23" y="0"/>
                      <a:pt x="23" y="0"/>
                      <a:pt x="23" y="0"/>
                    </a:cubicBezTo>
                    <a:cubicBezTo>
                      <a:pt x="15" y="4"/>
                      <a:pt x="8" y="8"/>
                      <a:pt x="0" y="12"/>
                    </a:cubicBezTo>
                    <a:cubicBezTo>
                      <a:pt x="4" y="20"/>
                      <a:pt x="4" y="20"/>
                      <a:pt x="4" y="20"/>
                    </a:cubicBezTo>
                    <a:cubicBezTo>
                      <a:pt x="12" y="16"/>
                      <a:pt x="19" y="12"/>
                      <a:pt x="27"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11" name="Freeform 23">
                <a:extLst>
                  <a:ext uri="{FF2B5EF4-FFF2-40B4-BE49-F238E27FC236}">
                    <a16:creationId xmlns:a16="http://schemas.microsoft.com/office/drawing/2014/main" id="{2023F12D-4E1A-47C9-B78D-E2B45DE67B92}"/>
                  </a:ext>
                </a:extLst>
              </p:cNvPr>
              <p:cNvSpPr>
                <a:spLocks/>
              </p:cNvSpPr>
              <p:nvPr/>
            </p:nvSpPr>
            <p:spPr bwMode="auto">
              <a:xfrm>
                <a:off x="1336675" y="2636838"/>
                <a:ext cx="58738" cy="114300"/>
              </a:xfrm>
              <a:custGeom>
                <a:avLst/>
                <a:gdLst>
                  <a:gd name="T0" fmla="*/ 14 w 14"/>
                  <a:gd name="T1" fmla="*/ 3 h 27"/>
                  <a:gd name="T2" fmla="*/ 5 w 14"/>
                  <a:gd name="T3" fmla="*/ 0 h 27"/>
                  <a:gd name="T4" fmla="*/ 0 w 14"/>
                  <a:gd name="T5" fmla="*/ 26 h 27"/>
                  <a:gd name="T6" fmla="*/ 9 w 14"/>
                  <a:gd name="T7" fmla="*/ 27 h 27"/>
                  <a:gd name="T8" fmla="*/ 14 w 14"/>
                  <a:gd name="T9" fmla="*/ 3 h 27"/>
                </a:gdLst>
                <a:ahLst/>
                <a:cxnLst>
                  <a:cxn ang="0">
                    <a:pos x="T0" y="T1"/>
                  </a:cxn>
                  <a:cxn ang="0">
                    <a:pos x="T2" y="T3"/>
                  </a:cxn>
                  <a:cxn ang="0">
                    <a:pos x="T4" y="T5"/>
                  </a:cxn>
                  <a:cxn ang="0">
                    <a:pos x="T6" y="T7"/>
                  </a:cxn>
                  <a:cxn ang="0">
                    <a:pos x="T8" y="T9"/>
                  </a:cxn>
                </a:cxnLst>
                <a:rect l="0" t="0" r="r" b="b"/>
                <a:pathLst>
                  <a:path w="14" h="27">
                    <a:moveTo>
                      <a:pt x="14" y="3"/>
                    </a:moveTo>
                    <a:cubicBezTo>
                      <a:pt x="5" y="0"/>
                      <a:pt x="5" y="0"/>
                      <a:pt x="5" y="0"/>
                    </a:cubicBezTo>
                    <a:cubicBezTo>
                      <a:pt x="3" y="9"/>
                      <a:pt x="1" y="17"/>
                      <a:pt x="0" y="26"/>
                    </a:cubicBezTo>
                    <a:cubicBezTo>
                      <a:pt x="9" y="27"/>
                      <a:pt x="9" y="27"/>
                      <a:pt x="9" y="27"/>
                    </a:cubicBezTo>
                    <a:cubicBezTo>
                      <a:pt x="10" y="19"/>
                      <a:pt x="12" y="11"/>
                      <a:pt x="1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12" name="Freeform 24">
                <a:extLst>
                  <a:ext uri="{FF2B5EF4-FFF2-40B4-BE49-F238E27FC236}">
                    <a16:creationId xmlns:a16="http://schemas.microsoft.com/office/drawing/2014/main" id="{4C79ACD2-AA0B-4CA7-8986-170324808859}"/>
                  </a:ext>
                </a:extLst>
              </p:cNvPr>
              <p:cNvSpPr>
                <a:spLocks/>
              </p:cNvSpPr>
              <p:nvPr/>
            </p:nvSpPr>
            <p:spPr bwMode="auto">
              <a:xfrm>
                <a:off x="4978400" y="2424113"/>
                <a:ext cx="73025" cy="114300"/>
              </a:xfrm>
              <a:custGeom>
                <a:avLst/>
                <a:gdLst>
                  <a:gd name="T0" fmla="*/ 17 w 17"/>
                  <a:gd name="T1" fmla="*/ 24 h 27"/>
                  <a:gd name="T2" fmla="*/ 9 w 17"/>
                  <a:gd name="T3" fmla="*/ 0 h 27"/>
                  <a:gd name="T4" fmla="*/ 0 w 17"/>
                  <a:gd name="T5" fmla="*/ 3 h 27"/>
                  <a:gd name="T6" fmla="*/ 8 w 17"/>
                  <a:gd name="T7" fmla="*/ 27 h 27"/>
                  <a:gd name="T8" fmla="*/ 17 w 17"/>
                  <a:gd name="T9" fmla="*/ 24 h 27"/>
                </a:gdLst>
                <a:ahLst/>
                <a:cxnLst>
                  <a:cxn ang="0">
                    <a:pos x="T0" y="T1"/>
                  </a:cxn>
                  <a:cxn ang="0">
                    <a:pos x="T2" y="T3"/>
                  </a:cxn>
                  <a:cxn ang="0">
                    <a:pos x="T4" y="T5"/>
                  </a:cxn>
                  <a:cxn ang="0">
                    <a:pos x="T6" y="T7"/>
                  </a:cxn>
                  <a:cxn ang="0">
                    <a:pos x="T8" y="T9"/>
                  </a:cxn>
                </a:cxnLst>
                <a:rect l="0" t="0" r="r" b="b"/>
                <a:pathLst>
                  <a:path w="17" h="27">
                    <a:moveTo>
                      <a:pt x="17" y="24"/>
                    </a:moveTo>
                    <a:cubicBezTo>
                      <a:pt x="15" y="16"/>
                      <a:pt x="12" y="8"/>
                      <a:pt x="9" y="0"/>
                    </a:cubicBezTo>
                    <a:cubicBezTo>
                      <a:pt x="0" y="3"/>
                      <a:pt x="0" y="3"/>
                      <a:pt x="0" y="3"/>
                    </a:cubicBezTo>
                    <a:cubicBezTo>
                      <a:pt x="3" y="11"/>
                      <a:pt x="6" y="19"/>
                      <a:pt x="8" y="27"/>
                    </a:cubicBezTo>
                    <a:lnTo>
                      <a:pt x="17" y="24"/>
                    </a:ln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13" name="Freeform 25">
                <a:extLst>
                  <a:ext uri="{FF2B5EF4-FFF2-40B4-BE49-F238E27FC236}">
                    <a16:creationId xmlns:a16="http://schemas.microsoft.com/office/drawing/2014/main" id="{7CAD6A9B-CEF7-4020-94BA-B1A053B03B6D}"/>
                  </a:ext>
                </a:extLst>
              </p:cNvPr>
              <p:cNvSpPr>
                <a:spLocks/>
              </p:cNvSpPr>
              <p:nvPr/>
            </p:nvSpPr>
            <p:spPr bwMode="auto">
              <a:xfrm>
                <a:off x="1455738" y="2230438"/>
                <a:ext cx="84138" cy="114300"/>
              </a:xfrm>
              <a:custGeom>
                <a:avLst/>
                <a:gdLst>
                  <a:gd name="T0" fmla="*/ 20 w 20"/>
                  <a:gd name="T1" fmla="*/ 4 h 27"/>
                  <a:gd name="T2" fmla="*/ 11 w 20"/>
                  <a:gd name="T3" fmla="*/ 0 h 27"/>
                  <a:gd name="T4" fmla="*/ 0 w 20"/>
                  <a:gd name="T5" fmla="*/ 23 h 27"/>
                  <a:gd name="T6" fmla="*/ 9 w 20"/>
                  <a:gd name="T7" fmla="*/ 27 h 27"/>
                  <a:gd name="T8" fmla="*/ 20 w 20"/>
                  <a:gd name="T9" fmla="*/ 4 h 27"/>
                </a:gdLst>
                <a:ahLst/>
                <a:cxnLst>
                  <a:cxn ang="0">
                    <a:pos x="T0" y="T1"/>
                  </a:cxn>
                  <a:cxn ang="0">
                    <a:pos x="T2" y="T3"/>
                  </a:cxn>
                  <a:cxn ang="0">
                    <a:pos x="T4" y="T5"/>
                  </a:cxn>
                  <a:cxn ang="0">
                    <a:pos x="T6" y="T7"/>
                  </a:cxn>
                  <a:cxn ang="0">
                    <a:pos x="T8" y="T9"/>
                  </a:cxn>
                </a:cxnLst>
                <a:rect l="0" t="0" r="r" b="b"/>
                <a:pathLst>
                  <a:path w="20" h="27">
                    <a:moveTo>
                      <a:pt x="20" y="4"/>
                    </a:moveTo>
                    <a:cubicBezTo>
                      <a:pt x="11" y="0"/>
                      <a:pt x="11" y="0"/>
                      <a:pt x="11" y="0"/>
                    </a:cubicBezTo>
                    <a:cubicBezTo>
                      <a:pt x="7" y="7"/>
                      <a:pt x="4" y="15"/>
                      <a:pt x="0" y="23"/>
                    </a:cubicBezTo>
                    <a:cubicBezTo>
                      <a:pt x="9" y="27"/>
                      <a:pt x="9" y="27"/>
                      <a:pt x="9" y="27"/>
                    </a:cubicBezTo>
                    <a:cubicBezTo>
                      <a:pt x="12" y="19"/>
                      <a:pt x="16" y="11"/>
                      <a:pt x="2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14" name="Freeform 26">
                <a:extLst>
                  <a:ext uri="{FF2B5EF4-FFF2-40B4-BE49-F238E27FC236}">
                    <a16:creationId xmlns:a16="http://schemas.microsoft.com/office/drawing/2014/main" id="{8B4FC52B-DC89-418E-8BDA-0A73F24489E4}"/>
                  </a:ext>
                </a:extLst>
              </p:cNvPr>
              <p:cNvSpPr>
                <a:spLocks/>
              </p:cNvSpPr>
              <p:nvPr/>
            </p:nvSpPr>
            <p:spPr bwMode="auto">
              <a:xfrm>
                <a:off x="1552575" y="2039938"/>
                <a:ext cx="88900" cy="109538"/>
              </a:xfrm>
              <a:custGeom>
                <a:avLst/>
                <a:gdLst>
                  <a:gd name="T0" fmla="*/ 21 w 21"/>
                  <a:gd name="T1" fmla="*/ 5 h 26"/>
                  <a:gd name="T2" fmla="*/ 13 w 21"/>
                  <a:gd name="T3" fmla="*/ 0 h 26"/>
                  <a:gd name="T4" fmla="*/ 0 w 21"/>
                  <a:gd name="T5" fmla="*/ 22 h 26"/>
                  <a:gd name="T6" fmla="*/ 8 w 21"/>
                  <a:gd name="T7" fmla="*/ 26 h 26"/>
                  <a:gd name="T8" fmla="*/ 21 w 21"/>
                  <a:gd name="T9" fmla="*/ 5 h 26"/>
                </a:gdLst>
                <a:ahLst/>
                <a:cxnLst>
                  <a:cxn ang="0">
                    <a:pos x="T0" y="T1"/>
                  </a:cxn>
                  <a:cxn ang="0">
                    <a:pos x="T2" y="T3"/>
                  </a:cxn>
                  <a:cxn ang="0">
                    <a:pos x="T4" y="T5"/>
                  </a:cxn>
                  <a:cxn ang="0">
                    <a:pos x="T6" y="T7"/>
                  </a:cxn>
                  <a:cxn ang="0">
                    <a:pos x="T8" y="T9"/>
                  </a:cxn>
                </a:cxnLst>
                <a:rect l="0" t="0" r="r" b="b"/>
                <a:pathLst>
                  <a:path w="21" h="26">
                    <a:moveTo>
                      <a:pt x="21" y="5"/>
                    </a:moveTo>
                    <a:cubicBezTo>
                      <a:pt x="13" y="0"/>
                      <a:pt x="13" y="0"/>
                      <a:pt x="13" y="0"/>
                    </a:cubicBezTo>
                    <a:cubicBezTo>
                      <a:pt x="9" y="7"/>
                      <a:pt x="4" y="14"/>
                      <a:pt x="0" y="22"/>
                    </a:cubicBezTo>
                    <a:cubicBezTo>
                      <a:pt x="8" y="26"/>
                      <a:pt x="8" y="26"/>
                      <a:pt x="8" y="26"/>
                    </a:cubicBezTo>
                    <a:cubicBezTo>
                      <a:pt x="13" y="19"/>
                      <a:pt x="17" y="12"/>
                      <a:pt x="2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15" name="Freeform 27">
                <a:extLst>
                  <a:ext uri="{FF2B5EF4-FFF2-40B4-BE49-F238E27FC236}">
                    <a16:creationId xmlns:a16="http://schemas.microsoft.com/office/drawing/2014/main" id="{CA939305-F6F7-4255-9CBD-70DE1D1A7AAF}"/>
                  </a:ext>
                </a:extLst>
              </p:cNvPr>
              <p:cNvSpPr>
                <a:spLocks/>
              </p:cNvSpPr>
              <p:nvPr/>
            </p:nvSpPr>
            <p:spPr bwMode="auto">
              <a:xfrm>
                <a:off x="1382713" y="2428875"/>
                <a:ext cx="73025" cy="114300"/>
              </a:xfrm>
              <a:custGeom>
                <a:avLst/>
                <a:gdLst>
                  <a:gd name="T0" fmla="*/ 17 w 17"/>
                  <a:gd name="T1" fmla="*/ 3 h 27"/>
                  <a:gd name="T2" fmla="*/ 8 w 17"/>
                  <a:gd name="T3" fmla="*/ 0 h 27"/>
                  <a:gd name="T4" fmla="*/ 0 w 17"/>
                  <a:gd name="T5" fmla="*/ 25 h 27"/>
                  <a:gd name="T6" fmla="*/ 9 w 17"/>
                  <a:gd name="T7" fmla="*/ 27 h 27"/>
                  <a:gd name="T8" fmla="*/ 17 w 17"/>
                  <a:gd name="T9" fmla="*/ 3 h 27"/>
                </a:gdLst>
                <a:ahLst/>
                <a:cxnLst>
                  <a:cxn ang="0">
                    <a:pos x="T0" y="T1"/>
                  </a:cxn>
                  <a:cxn ang="0">
                    <a:pos x="T2" y="T3"/>
                  </a:cxn>
                  <a:cxn ang="0">
                    <a:pos x="T4" y="T5"/>
                  </a:cxn>
                  <a:cxn ang="0">
                    <a:pos x="T6" y="T7"/>
                  </a:cxn>
                  <a:cxn ang="0">
                    <a:pos x="T8" y="T9"/>
                  </a:cxn>
                </a:cxnLst>
                <a:rect l="0" t="0" r="r" b="b"/>
                <a:pathLst>
                  <a:path w="17" h="27">
                    <a:moveTo>
                      <a:pt x="17" y="3"/>
                    </a:moveTo>
                    <a:cubicBezTo>
                      <a:pt x="8" y="0"/>
                      <a:pt x="8" y="0"/>
                      <a:pt x="8" y="0"/>
                    </a:cubicBezTo>
                    <a:cubicBezTo>
                      <a:pt x="5" y="8"/>
                      <a:pt x="2" y="16"/>
                      <a:pt x="0" y="25"/>
                    </a:cubicBezTo>
                    <a:cubicBezTo>
                      <a:pt x="9" y="27"/>
                      <a:pt x="9" y="27"/>
                      <a:pt x="9" y="27"/>
                    </a:cubicBezTo>
                    <a:cubicBezTo>
                      <a:pt x="12" y="19"/>
                      <a:pt x="14" y="11"/>
                      <a:pt x="1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16" name="Freeform 28">
                <a:extLst>
                  <a:ext uri="{FF2B5EF4-FFF2-40B4-BE49-F238E27FC236}">
                    <a16:creationId xmlns:a16="http://schemas.microsoft.com/office/drawing/2014/main" id="{5E3487AC-0F35-4A5E-A4EB-A5FB24AE081C}"/>
                  </a:ext>
                </a:extLst>
              </p:cNvPr>
              <p:cNvSpPr>
                <a:spLocks/>
              </p:cNvSpPr>
              <p:nvPr/>
            </p:nvSpPr>
            <p:spPr bwMode="auto">
              <a:xfrm>
                <a:off x="1806575" y="1700213"/>
                <a:ext cx="106363" cy="106363"/>
              </a:xfrm>
              <a:custGeom>
                <a:avLst/>
                <a:gdLst>
                  <a:gd name="T0" fmla="*/ 25 w 25"/>
                  <a:gd name="T1" fmla="*/ 7 h 25"/>
                  <a:gd name="T2" fmla="*/ 18 w 25"/>
                  <a:gd name="T3" fmla="*/ 0 h 25"/>
                  <a:gd name="T4" fmla="*/ 0 w 25"/>
                  <a:gd name="T5" fmla="*/ 19 h 25"/>
                  <a:gd name="T6" fmla="*/ 8 w 25"/>
                  <a:gd name="T7" fmla="*/ 25 h 25"/>
                  <a:gd name="T8" fmla="*/ 25 w 25"/>
                  <a:gd name="T9" fmla="*/ 7 h 25"/>
                </a:gdLst>
                <a:ahLst/>
                <a:cxnLst>
                  <a:cxn ang="0">
                    <a:pos x="T0" y="T1"/>
                  </a:cxn>
                  <a:cxn ang="0">
                    <a:pos x="T2" y="T3"/>
                  </a:cxn>
                  <a:cxn ang="0">
                    <a:pos x="T4" y="T5"/>
                  </a:cxn>
                  <a:cxn ang="0">
                    <a:pos x="T6" y="T7"/>
                  </a:cxn>
                  <a:cxn ang="0">
                    <a:pos x="T8" y="T9"/>
                  </a:cxn>
                </a:cxnLst>
                <a:rect l="0" t="0" r="r" b="b"/>
                <a:pathLst>
                  <a:path w="25" h="25">
                    <a:moveTo>
                      <a:pt x="25" y="7"/>
                    </a:moveTo>
                    <a:cubicBezTo>
                      <a:pt x="18" y="0"/>
                      <a:pt x="18" y="0"/>
                      <a:pt x="18" y="0"/>
                    </a:cubicBezTo>
                    <a:cubicBezTo>
                      <a:pt x="12" y="6"/>
                      <a:pt x="6" y="12"/>
                      <a:pt x="0" y="19"/>
                    </a:cubicBezTo>
                    <a:cubicBezTo>
                      <a:pt x="8" y="25"/>
                      <a:pt x="8" y="25"/>
                      <a:pt x="8" y="25"/>
                    </a:cubicBezTo>
                    <a:cubicBezTo>
                      <a:pt x="13" y="19"/>
                      <a:pt x="19" y="13"/>
                      <a:pt x="25"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17" name="Freeform 29">
                <a:extLst>
                  <a:ext uri="{FF2B5EF4-FFF2-40B4-BE49-F238E27FC236}">
                    <a16:creationId xmlns:a16="http://schemas.microsoft.com/office/drawing/2014/main" id="{9FE5FCA8-3EEC-48E1-83BB-1DD930F7B718}"/>
                  </a:ext>
                </a:extLst>
              </p:cNvPr>
              <p:cNvSpPr>
                <a:spLocks/>
              </p:cNvSpPr>
              <p:nvPr/>
            </p:nvSpPr>
            <p:spPr bwMode="auto">
              <a:xfrm>
                <a:off x="1671638" y="1862138"/>
                <a:ext cx="96838" cy="109538"/>
              </a:xfrm>
              <a:custGeom>
                <a:avLst/>
                <a:gdLst>
                  <a:gd name="T0" fmla="*/ 23 w 23"/>
                  <a:gd name="T1" fmla="*/ 6 h 26"/>
                  <a:gd name="T2" fmla="*/ 16 w 23"/>
                  <a:gd name="T3" fmla="*/ 0 h 26"/>
                  <a:gd name="T4" fmla="*/ 0 w 23"/>
                  <a:gd name="T5" fmla="*/ 20 h 26"/>
                  <a:gd name="T6" fmla="*/ 8 w 23"/>
                  <a:gd name="T7" fmla="*/ 26 h 26"/>
                  <a:gd name="T8" fmla="*/ 23 w 23"/>
                  <a:gd name="T9" fmla="*/ 6 h 26"/>
                </a:gdLst>
                <a:ahLst/>
                <a:cxnLst>
                  <a:cxn ang="0">
                    <a:pos x="T0" y="T1"/>
                  </a:cxn>
                  <a:cxn ang="0">
                    <a:pos x="T2" y="T3"/>
                  </a:cxn>
                  <a:cxn ang="0">
                    <a:pos x="T4" y="T5"/>
                  </a:cxn>
                  <a:cxn ang="0">
                    <a:pos x="T6" y="T7"/>
                  </a:cxn>
                  <a:cxn ang="0">
                    <a:pos x="T8" y="T9"/>
                  </a:cxn>
                </a:cxnLst>
                <a:rect l="0" t="0" r="r" b="b"/>
                <a:pathLst>
                  <a:path w="23" h="26">
                    <a:moveTo>
                      <a:pt x="23" y="6"/>
                    </a:moveTo>
                    <a:cubicBezTo>
                      <a:pt x="16" y="0"/>
                      <a:pt x="16" y="0"/>
                      <a:pt x="16" y="0"/>
                    </a:cubicBezTo>
                    <a:cubicBezTo>
                      <a:pt x="10" y="7"/>
                      <a:pt x="5" y="14"/>
                      <a:pt x="0" y="20"/>
                    </a:cubicBezTo>
                    <a:cubicBezTo>
                      <a:pt x="8" y="26"/>
                      <a:pt x="8" y="26"/>
                      <a:pt x="8" y="26"/>
                    </a:cubicBezTo>
                    <a:cubicBezTo>
                      <a:pt x="13" y="19"/>
                      <a:pt x="18" y="13"/>
                      <a:pt x="23"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18" name="Freeform 30">
                <a:extLst>
                  <a:ext uri="{FF2B5EF4-FFF2-40B4-BE49-F238E27FC236}">
                    <a16:creationId xmlns:a16="http://schemas.microsoft.com/office/drawing/2014/main" id="{07CE6993-DFA4-4B86-B21A-F186E71680D5}"/>
                  </a:ext>
                </a:extLst>
              </p:cNvPr>
              <p:cNvSpPr>
                <a:spLocks/>
              </p:cNvSpPr>
              <p:nvPr/>
            </p:nvSpPr>
            <p:spPr bwMode="auto">
              <a:xfrm>
                <a:off x="1501775" y="3894138"/>
                <a:ext cx="88900" cy="114300"/>
              </a:xfrm>
              <a:custGeom>
                <a:avLst/>
                <a:gdLst>
                  <a:gd name="T0" fmla="*/ 0 w 21"/>
                  <a:gd name="T1" fmla="*/ 4 h 27"/>
                  <a:gd name="T2" fmla="*/ 12 w 21"/>
                  <a:gd name="T3" fmla="*/ 27 h 27"/>
                  <a:gd name="T4" fmla="*/ 21 w 21"/>
                  <a:gd name="T5" fmla="*/ 22 h 27"/>
                  <a:gd name="T6" fmla="*/ 9 w 21"/>
                  <a:gd name="T7" fmla="*/ 0 h 27"/>
                  <a:gd name="T8" fmla="*/ 0 w 21"/>
                  <a:gd name="T9" fmla="*/ 4 h 27"/>
                </a:gdLst>
                <a:ahLst/>
                <a:cxnLst>
                  <a:cxn ang="0">
                    <a:pos x="T0" y="T1"/>
                  </a:cxn>
                  <a:cxn ang="0">
                    <a:pos x="T2" y="T3"/>
                  </a:cxn>
                  <a:cxn ang="0">
                    <a:pos x="T4" y="T5"/>
                  </a:cxn>
                  <a:cxn ang="0">
                    <a:pos x="T6" y="T7"/>
                  </a:cxn>
                  <a:cxn ang="0">
                    <a:pos x="T8" y="T9"/>
                  </a:cxn>
                </a:cxnLst>
                <a:rect l="0" t="0" r="r" b="b"/>
                <a:pathLst>
                  <a:path w="21" h="27">
                    <a:moveTo>
                      <a:pt x="0" y="4"/>
                    </a:moveTo>
                    <a:cubicBezTo>
                      <a:pt x="4" y="12"/>
                      <a:pt x="8" y="20"/>
                      <a:pt x="12" y="27"/>
                    </a:cubicBezTo>
                    <a:cubicBezTo>
                      <a:pt x="21" y="22"/>
                      <a:pt x="21" y="22"/>
                      <a:pt x="21" y="22"/>
                    </a:cubicBezTo>
                    <a:cubicBezTo>
                      <a:pt x="17" y="15"/>
                      <a:pt x="13" y="8"/>
                      <a:pt x="9" y="0"/>
                    </a:cubicBezTo>
                    <a:lnTo>
                      <a:pt x="0" y="4"/>
                    </a:ln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19" name="Freeform 31">
                <a:extLst>
                  <a:ext uri="{FF2B5EF4-FFF2-40B4-BE49-F238E27FC236}">
                    <a16:creationId xmlns:a16="http://schemas.microsoft.com/office/drawing/2014/main" id="{D819F1FB-2664-440B-85D3-E035D80DFD8E}"/>
                  </a:ext>
                </a:extLst>
              </p:cNvPr>
              <p:cNvSpPr>
                <a:spLocks/>
              </p:cNvSpPr>
              <p:nvPr/>
            </p:nvSpPr>
            <p:spPr bwMode="auto">
              <a:xfrm>
                <a:off x="4665663" y="1857375"/>
                <a:ext cx="96838" cy="109538"/>
              </a:xfrm>
              <a:custGeom>
                <a:avLst/>
                <a:gdLst>
                  <a:gd name="T0" fmla="*/ 8 w 23"/>
                  <a:gd name="T1" fmla="*/ 0 h 26"/>
                  <a:gd name="T2" fmla="*/ 0 w 23"/>
                  <a:gd name="T3" fmla="*/ 6 h 26"/>
                  <a:gd name="T4" fmla="*/ 16 w 23"/>
                  <a:gd name="T5" fmla="*/ 26 h 26"/>
                  <a:gd name="T6" fmla="*/ 23 w 23"/>
                  <a:gd name="T7" fmla="*/ 20 h 26"/>
                  <a:gd name="T8" fmla="*/ 8 w 23"/>
                  <a:gd name="T9" fmla="*/ 0 h 26"/>
                </a:gdLst>
                <a:ahLst/>
                <a:cxnLst>
                  <a:cxn ang="0">
                    <a:pos x="T0" y="T1"/>
                  </a:cxn>
                  <a:cxn ang="0">
                    <a:pos x="T2" y="T3"/>
                  </a:cxn>
                  <a:cxn ang="0">
                    <a:pos x="T4" y="T5"/>
                  </a:cxn>
                  <a:cxn ang="0">
                    <a:pos x="T6" y="T7"/>
                  </a:cxn>
                  <a:cxn ang="0">
                    <a:pos x="T8" y="T9"/>
                  </a:cxn>
                </a:cxnLst>
                <a:rect l="0" t="0" r="r" b="b"/>
                <a:pathLst>
                  <a:path w="23" h="26">
                    <a:moveTo>
                      <a:pt x="8" y="0"/>
                    </a:moveTo>
                    <a:cubicBezTo>
                      <a:pt x="0" y="6"/>
                      <a:pt x="0" y="6"/>
                      <a:pt x="0" y="6"/>
                    </a:cubicBezTo>
                    <a:cubicBezTo>
                      <a:pt x="5" y="13"/>
                      <a:pt x="11" y="19"/>
                      <a:pt x="16" y="26"/>
                    </a:cubicBezTo>
                    <a:cubicBezTo>
                      <a:pt x="23" y="20"/>
                      <a:pt x="23" y="20"/>
                      <a:pt x="23" y="20"/>
                    </a:cubicBezTo>
                    <a:cubicBezTo>
                      <a:pt x="18" y="13"/>
                      <a:pt x="13" y="7"/>
                      <a:pt x="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20" name="Freeform 32">
                <a:extLst>
                  <a:ext uri="{FF2B5EF4-FFF2-40B4-BE49-F238E27FC236}">
                    <a16:creationId xmlns:a16="http://schemas.microsoft.com/office/drawing/2014/main" id="{152F6F9B-2BE7-4F39-9358-4D59C7107342}"/>
                  </a:ext>
                </a:extLst>
              </p:cNvPr>
              <p:cNvSpPr>
                <a:spLocks/>
              </p:cNvSpPr>
              <p:nvPr/>
            </p:nvSpPr>
            <p:spPr bwMode="auto">
              <a:xfrm>
                <a:off x="4733925" y="4079875"/>
                <a:ext cx="92075" cy="109538"/>
              </a:xfrm>
              <a:custGeom>
                <a:avLst/>
                <a:gdLst>
                  <a:gd name="T0" fmla="*/ 0 w 22"/>
                  <a:gd name="T1" fmla="*/ 20 h 26"/>
                  <a:gd name="T2" fmla="*/ 8 w 22"/>
                  <a:gd name="T3" fmla="*/ 26 h 26"/>
                  <a:gd name="T4" fmla="*/ 22 w 22"/>
                  <a:gd name="T5" fmla="*/ 5 h 26"/>
                  <a:gd name="T6" fmla="*/ 14 w 22"/>
                  <a:gd name="T7" fmla="*/ 0 h 26"/>
                  <a:gd name="T8" fmla="*/ 0 w 22"/>
                  <a:gd name="T9" fmla="*/ 20 h 26"/>
                </a:gdLst>
                <a:ahLst/>
                <a:cxnLst>
                  <a:cxn ang="0">
                    <a:pos x="T0" y="T1"/>
                  </a:cxn>
                  <a:cxn ang="0">
                    <a:pos x="T2" y="T3"/>
                  </a:cxn>
                  <a:cxn ang="0">
                    <a:pos x="T4" y="T5"/>
                  </a:cxn>
                  <a:cxn ang="0">
                    <a:pos x="T6" y="T7"/>
                  </a:cxn>
                  <a:cxn ang="0">
                    <a:pos x="T8" y="T9"/>
                  </a:cxn>
                </a:cxnLst>
                <a:rect l="0" t="0" r="r" b="b"/>
                <a:pathLst>
                  <a:path w="22" h="26">
                    <a:moveTo>
                      <a:pt x="0" y="20"/>
                    </a:moveTo>
                    <a:cubicBezTo>
                      <a:pt x="8" y="26"/>
                      <a:pt x="8" y="26"/>
                      <a:pt x="8" y="26"/>
                    </a:cubicBezTo>
                    <a:cubicBezTo>
                      <a:pt x="13" y="19"/>
                      <a:pt x="18" y="12"/>
                      <a:pt x="22" y="5"/>
                    </a:cubicBezTo>
                    <a:cubicBezTo>
                      <a:pt x="14" y="0"/>
                      <a:pt x="14" y="0"/>
                      <a:pt x="14" y="0"/>
                    </a:cubicBezTo>
                    <a:cubicBezTo>
                      <a:pt x="10" y="7"/>
                      <a:pt x="5" y="14"/>
                      <a:pt x="0"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21" name="Freeform 33">
                <a:extLst>
                  <a:ext uri="{FF2B5EF4-FFF2-40B4-BE49-F238E27FC236}">
                    <a16:creationId xmlns:a16="http://schemas.microsoft.com/office/drawing/2014/main" id="{950A3EB4-B999-4FA7-A1F3-46ED8BBC2EC8}"/>
                  </a:ext>
                </a:extLst>
              </p:cNvPr>
              <p:cNvSpPr>
                <a:spLocks/>
              </p:cNvSpPr>
              <p:nvPr/>
            </p:nvSpPr>
            <p:spPr bwMode="auto">
              <a:xfrm>
                <a:off x="4792663" y="2035175"/>
                <a:ext cx="88900" cy="109538"/>
              </a:xfrm>
              <a:custGeom>
                <a:avLst/>
                <a:gdLst>
                  <a:gd name="T0" fmla="*/ 8 w 21"/>
                  <a:gd name="T1" fmla="*/ 0 h 26"/>
                  <a:gd name="T2" fmla="*/ 0 w 21"/>
                  <a:gd name="T3" fmla="*/ 5 h 26"/>
                  <a:gd name="T4" fmla="*/ 13 w 21"/>
                  <a:gd name="T5" fmla="*/ 26 h 26"/>
                  <a:gd name="T6" fmla="*/ 21 w 21"/>
                  <a:gd name="T7" fmla="*/ 22 h 26"/>
                  <a:gd name="T8" fmla="*/ 8 w 21"/>
                  <a:gd name="T9" fmla="*/ 0 h 26"/>
                </a:gdLst>
                <a:ahLst/>
                <a:cxnLst>
                  <a:cxn ang="0">
                    <a:pos x="T0" y="T1"/>
                  </a:cxn>
                  <a:cxn ang="0">
                    <a:pos x="T2" y="T3"/>
                  </a:cxn>
                  <a:cxn ang="0">
                    <a:pos x="T4" y="T5"/>
                  </a:cxn>
                  <a:cxn ang="0">
                    <a:pos x="T6" y="T7"/>
                  </a:cxn>
                  <a:cxn ang="0">
                    <a:pos x="T8" y="T9"/>
                  </a:cxn>
                </a:cxnLst>
                <a:rect l="0" t="0" r="r" b="b"/>
                <a:pathLst>
                  <a:path w="21" h="26">
                    <a:moveTo>
                      <a:pt x="8" y="0"/>
                    </a:moveTo>
                    <a:cubicBezTo>
                      <a:pt x="0" y="5"/>
                      <a:pt x="0" y="5"/>
                      <a:pt x="0" y="5"/>
                    </a:cubicBezTo>
                    <a:cubicBezTo>
                      <a:pt x="4" y="12"/>
                      <a:pt x="9" y="19"/>
                      <a:pt x="13" y="26"/>
                    </a:cubicBezTo>
                    <a:cubicBezTo>
                      <a:pt x="21" y="22"/>
                      <a:pt x="21" y="22"/>
                      <a:pt x="21" y="22"/>
                    </a:cubicBezTo>
                    <a:cubicBezTo>
                      <a:pt x="17" y="14"/>
                      <a:pt x="12" y="7"/>
                      <a:pt x="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22" name="Freeform 34">
                <a:extLst>
                  <a:ext uri="{FF2B5EF4-FFF2-40B4-BE49-F238E27FC236}">
                    <a16:creationId xmlns:a16="http://schemas.microsoft.com/office/drawing/2014/main" id="{7182C103-D992-44B1-BCCB-B984F2D00DD5}"/>
                  </a:ext>
                </a:extLst>
              </p:cNvPr>
              <p:cNvSpPr>
                <a:spLocks/>
              </p:cNvSpPr>
              <p:nvPr/>
            </p:nvSpPr>
            <p:spPr bwMode="auto">
              <a:xfrm>
                <a:off x="4597400" y="4249738"/>
                <a:ext cx="101600" cy="109538"/>
              </a:xfrm>
              <a:custGeom>
                <a:avLst/>
                <a:gdLst>
                  <a:gd name="T0" fmla="*/ 0 w 24"/>
                  <a:gd name="T1" fmla="*/ 19 h 26"/>
                  <a:gd name="T2" fmla="*/ 7 w 24"/>
                  <a:gd name="T3" fmla="*/ 26 h 26"/>
                  <a:gd name="T4" fmla="*/ 24 w 24"/>
                  <a:gd name="T5" fmla="*/ 6 h 26"/>
                  <a:gd name="T6" fmla="*/ 17 w 24"/>
                  <a:gd name="T7" fmla="*/ 0 h 26"/>
                  <a:gd name="T8" fmla="*/ 0 w 24"/>
                  <a:gd name="T9" fmla="*/ 19 h 26"/>
                </a:gdLst>
                <a:ahLst/>
                <a:cxnLst>
                  <a:cxn ang="0">
                    <a:pos x="T0" y="T1"/>
                  </a:cxn>
                  <a:cxn ang="0">
                    <a:pos x="T2" y="T3"/>
                  </a:cxn>
                  <a:cxn ang="0">
                    <a:pos x="T4" y="T5"/>
                  </a:cxn>
                  <a:cxn ang="0">
                    <a:pos x="T6" y="T7"/>
                  </a:cxn>
                  <a:cxn ang="0">
                    <a:pos x="T8" y="T9"/>
                  </a:cxn>
                </a:cxnLst>
                <a:rect l="0" t="0" r="r" b="b"/>
                <a:pathLst>
                  <a:path w="24" h="26">
                    <a:moveTo>
                      <a:pt x="0" y="19"/>
                    </a:moveTo>
                    <a:cubicBezTo>
                      <a:pt x="7" y="26"/>
                      <a:pt x="7" y="26"/>
                      <a:pt x="7" y="26"/>
                    </a:cubicBezTo>
                    <a:cubicBezTo>
                      <a:pt x="13" y="20"/>
                      <a:pt x="19" y="13"/>
                      <a:pt x="24" y="6"/>
                    </a:cubicBezTo>
                    <a:cubicBezTo>
                      <a:pt x="17" y="0"/>
                      <a:pt x="17" y="0"/>
                      <a:pt x="17" y="0"/>
                    </a:cubicBezTo>
                    <a:cubicBezTo>
                      <a:pt x="11" y="7"/>
                      <a:pt x="6" y="13"/>
                      <a:pt x="0"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23" name="Freeform 35">
                <a:extLst>
                  <a:ext uri="{FF2B5EF4-FFF2-40B4-BE49-F238E27FC236}">
                    <a16:creationId xmlns:a16="http://schemas.microsoft.com/office/drawing/2014/main" id="{D8ED1D1C-D324-4544-9F5F-E5BC2B229370}"/>
                  </a:ext>
                </a:extLst>
              </p:cNvPr>
              <p:cNvSpPr>
                <a:spLocks/>
              </p:cNvSpPr>
              <p:nvPr/>
            </p:nvSpPr>
            <p:spPr bwMode="auto">
              <a:xfrm>
                <a:off x="4445000" y="4405313"/>
                <a:ext cx="106363" cy="106363"/>
              </a:xfrm>
              <a:custGeom>
                <a:avLst/>
                <a:gdLst>
                  <a:gd name="T0" fmla="*/ 0 w 25"/>
                  <a:gd name="T1" fmla="*/ 18 h 25"/>
                  <a:gd name="T2" fmla="*/ 6 w 25"/>
                  <a:gd name="T3" fmla="*/ 25 h 25"/>
                  <a:gd name="T4" fmla="*/ 25 w 25"/>
                  <a:gd name="T5" fmla="*/ 7 h 25"/>
                  <a:gd name="T6" fmla="*/ 18 w 25"/>
                  <a:gd name="T7" fmla="*/ 0 h 25"/>
                  <a:gd name="T8" fmla="*/ 0 w 25"/>
                  <a:gd name="T9" fmla="*/ 18 h 25"/>
                </a:gdLst>
                <a:ahLst/>
                <a:cxnLst>
                  <a:cxn ang="0">
                    <a:pos x="T0" y="T1"/>
                  </a:cxn>
                  <a:cxn ang="0">
                    <a:pos x="T2" y="T3"/>
                  </a:cxn>
                  <a:cxn ang="0">
                    <a:pos x="T4" y="T5"/>
                  </a:cxn>
                  <a:cxn ang="0">
                    <a:pos x="T6" y="T7"/>
                  </a:cxn>
                  <a:cxn ang="0">
                    <a:pos x="T8" y="T9"/>
                  </a:cxn>
                </a:cxnLst>
                <a:rect l="0" t="0" r="r" b="b"/>
                <a:pathLst>
                  <a:path w="25" h="25">
                    <a:moveTo>
                      <a:pt x="0" y="18"/>
                    </a:moveTo>
                    <a:cubicBezTo>
                      <a:pt x="6" y="25"/>
                      <a:pt x="6" y="25"/>
                      <a:pt x="6" y="25"/>
                    </a:cubicBezTo>
                    <a:cubicBezTo>
                      <a:pt x="13" y="19"/>
                      <a:pt x="19" y="13"/>
                      <a:pt x="25" y="7"/>
                    </a:cubicBezTo>
                    <a:cubicBezTo>
                      <a:pt x="18" y="0"/>
                      <a:pt x="18" y="0"/>
                      <a:pt x="18" y="0"/>
                    </a:cubicBezTo>
                    <a:cubicBezTo>
                      <a:pt x="12" y="6"/>
                      <a:pt x="6" y="12"/>
                      <a:pt x="0"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24" name="Freeform 36">
                <a:extLst>
                  <a:ext uri="{FF2B5EF4-FFF2-40B4-BE49-F238E27FC236}">
                    <a16:creationId xmlns:a16="http://schemas.microsoft.com/office/drawing/2014/main" id="{498ED1CB-B78B-4D60-920F-DFD473503C7B}"/>
                  </a:ext>
                </a:extLst>
              </p:cNvPr>
              <p:cNvSpPr>
                <a:spLocks/>
              </p:cNvSpPr>
              <p:nvPr/>
            </p:nvSpPr>
            <p:spPr bwMode="auto">
              <a:xfrm>
                <a:off x="4521200" y="1697038"/>
                <a:ext cx="106363" cy="104775"/>
              </a:xfrm>
              <a:custGeom>
                <a:avLst/>
                <a:gdLst>
                  <a:gd name="T0" fmla="*/ 7 w 25"/>
                  <a:gd name="T1" fmla="*/ 0 h 25"/>
                  <a:gd name="T2" fmla="*/ 0 w 25"/>
                  <a:gd name="T3" fmla="*/ 7 h 25"/>
                  <a:gd name="T4" fmla="*/ 18 w 25"/>
                  <a:gd name="T5" fmla="*/ 25 h 25"/>
                  <a:gd name="T6" fmla="*/ 25 w 25"/>
                  <a:gd name="T7" fmla="*/ 19 h 25"/>
                  <a:gd name="T8" fmla="*/ 7 w 25"/>
                  <a:gd name="T9" fmla="*/ 0 h 25"/>
                </a:gdLst>
                <a:ahLst/>
                <a:cxnLst>
                  <a:cxn ang="0">
                    <a:pos x="T0" y="T1"/>
                  </a:cxn>
                  <a:cxn ang="0">
                    <a:pos x="T2" y="T3"/>
                  </a:cxn>
                  <a:cxn ang="0">
                    <a:pos x="T4" y="T5"/>
                  </a:cxn>
                  <a:cxn ang="0">
                    <a:pos x="T6" y="T7"/>
                  </a:cxn>
                  <a:cxn ang="0">
                    <a:pos x="T8" y="T9"/>
                  </a:cxn>
                </a:cxnLst>
                <a:rect l="0" t="0" r="r" b="b"/>
                <a:pathLst>
                  <a:path w="25" h="25">
                    <a:moveTo>
                      <a:pt x="7" y="0"/>
                    </a:moveTo>
                    <a:cubicBezTo>
                      <a:pt x="0" y="7"/>
                      <a:pt x="0" y="7"/>
                      <a:pt x="0" y="7"/>
                    </a:cubicBezTo>
                    <a:cubicBezTo>
                      <a:pt x="6" y="13"/>
                      <a:pt x="12" y="19"/>
                      <a:pt x="18" y="25"/>
                    </a:cubicBezTo>
                    <a:cubicBezTo>
                      <a:pt x="25" y="19"/>
                      <a:pt x="25" y="19"/>
                      <a:pt x="25" y="19"/>
                    </a:cubicBezTo>
                    <a:cubicBezTo>
                      <a:pt x="19" y="12"/>
                      <a:pt x="13" y="6"/>
                      <a:pt x="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25" name="Freeform 37">
                <a:extLst>
                  <a:ext uri="{FF2B5EF4-FFF2-40B4-BE49-F238E27FC236}">
                    <a16:creationId xmlns:a16="http://schemas.microsoft.com/office/drawing/2014/main" id="{6C1716D6-35A2-4CDA-9C4A-617090AD209F}"/>
                  </a:ext>
                </a:extLst>
              </p:cNvPr>
              <p:cNvSpPr>
                <a:spLocks/>
              </p:cNvSpPr>
              <p:nvPr/>
            </p:nvSpPr>
            <p:spPr bwMode="auto">
              <a:xfrm>
                <a:off x="4359275" y="1557338"/>
                <a:ext cx="111125" cy="96838"/>
              </a:xfrm>
              <a:custGeom>
                <a:avLst/>
                <a:gdLst>
                  <a:gd name="T0" fmla="*/ 6 w 26"/>
                  <a:gd name="T1" fmla="*/ 0 h 23"/>
                  <a:gd name="T2" fmla="*/ 0 w 26"/>
                  <a:gd name="T3" fmla="*/ 7 h 23"/>
                  <a:gd name="T4" fmla="*/ 19 w 26"/>
                  <a:gd name="T5" fmla="*/ 23 h 23"/>
                  <a:gd name="T6" fmla="*/ 26 w 26"/>
                  <a:gd name="T7" fmla="*/ 16 h 23"/>
                  <a:gd name="T8" fmla="*/ 6 w 26"/>
                  <a:gd name="T9" fmla="*/ 0 h 23"/>
                </a:gdLst>
                <a:ahLst/>
                <a:cxnLst>
                  <a:cxn ang="0">
                    <a:pos x="T0" y="T1"/>
                  </a:cxn>
                  <a:cxn ang="0">
                    <a:pos x="T2" y="T3"/>
                  </a:cxn>
                  <a:cxn ang="0">
                    <a:pos x="T4" y="T5"/>
                  </a:cxn>
                  <a:cxn ang="0">
                    <a:pos x="T6" y="T7"/>
                  </a:cxn>
                  <a:cxn ang="0">
                    <a:pos x="T8" y="T9"/>
                  </a:cxn>
                </a:cxnLst>
                <a:rect l="0" t="0" r="r" b="b"/>
                <a:pathLst>
                  <a:path w="26" h="23">
                    <a:moveTo>
                      <a:pt x="6" y="0"/>
                    </a:moveTo>
                    <a:cubicBezTo>
                      <a:pt x="0" y="7"/>
                      <a:pt x="0" y="7"/>
                      <a:pt x="0" y="7"/>
                    </a:cubicBezTo>
                    <a:cubicBezTo>
                      <a:pt x="6" y="12"/>
                      <a:pt x="13" y="18"/>
                      <a:pt x="19" y="23"/>
                    </a:cubicBezTo>
                    <a:cubicBezTo>
                      <a:pt x="26" y="16"/>
                      <a:pt x="26" y="16"/>
                      <a:pt x="26" y="16"/>
                    </a:cubicBezTo>
                    <a:cubicBezTo>
                      <a:pt x="19" y="10"/>
                      <a:pt x="12" y="5"/>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26" name="Freeform 38">
                <a:extLst>
                  <a:ext uri="{FF2B5EF4-FFF2-40B4-BE49-F238E27FC236}">
                    <a16:creationId xmlns:a16="http://schemas.microsoft.com/office/drawing/2014/main" id="{171E198B-7D76-4034-9BFF-C389EB0EB1C4}"/>
                  </a:ext>
                </a:extLst>
              </p:cNvPr>
              <p:cNvSpPr>
                <a:spLocks/>
              </p:cNvSpPr>
              <p:nvPr/>
            </p:nvSpPr>
            <p:spPr bwMode="auto">
              <a:xfrm>
                <a:off x="2943225" y="1166813"/>
                <a:ext cx="111125" cy="50800"/>
              </a:xfrm>
              <a:custGeom>
                <a:avLst/>
                <a:gdLst>
                  <a:gd name="T0" fmla="*/ 0 w 26"/>
                  <a:gd name="T1" fmla="*/ 3 h 12"/>
                  <a:gd name="T2" fmla="*/ 1 w 26"/>
                  <a:gd name="T3" fmla="*/ 12 h 12"/>
                  <a:gd name="T4" fmla="*/ 26 w 26"/>
                  <a:gd name="T5" fmla="*/ 9 h 12"/>
                  <a:gd name="T6" fmla="*/ 26 w 26"/>
                  <a:gd name="T7" fmla="*/ 0 h 12"/>
                  <a:gd name="T8" fmla="*/ 0 w 26"/>
                  <a:gd name="T9" fmla="*/ 3 h 12"/>
                </a:gdLst>
                <a:ahLst/>
                <a:cxnLst>
                  <a:cxn ang="0">
                    <a:pos x="T0" y="T1"/>
                  </a:cxn>
                  <a:cxn ang="0">
                    <a:pos x="T2" y="T3"/>
                  </a:cxn>
                  <a:cxn ang="0">
                    <a:pos x="T4" y="T5"/>
                  </a:cxn>
                  <a:cxn ang="0">
                    <a:pos x="T6" y="T7"/>
                  </a:cxn>
                  <a:cxn ang="0">
                    <a:pos x="T8" y="T9"/>
                  </a:cxn>
                </a:cxnLst>
                <a:rect l="0" t="0" r="r" b="b"/>
                <a:pathLst>
                  <a:path w="26" h="12">
                    <a:moveTo>
                      <a:pt x="0" y="3"/>
                    </a:moveTo>
                    <a:cubicBezTo>
                      <a:pt x="1" y="12"/>
                      <a:pt x="1" y="12"/>
                      <a:pt x="1" y="12"/>
                    </a:cubicBezTo>
                    <a:cubicBezTo>
                      <a:pt x="10" y="11"/>
                      <a:pt x="18" y="10"/>
                      <a:pt x="26" y="9"/>
                    </a:cubicBezTo>
                    <a:cubicBezTo>
                      <a:pt x="26" y="0"/>
                      <a:pt x="26" y="0"/>
                      <a:pt x="26" y="0"/>
                    </a:cubicBezTo>
                    <a:cubicBezTo>
                      <a:pt x="17" y="1"/>
                      <a:pt x="8" y="2"/>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27" name="Freeform 39">
                <a:extLst>
                  <a:ext uri="{FF2B5EF4-FFF2-40B4-BE49-F238E27FC236}">
                    <a16:creationId xmlns:a16="http://schemas.microsoft.com/office/drawing/2014/main" id="{B5CCCE44-A435-4400-B5EB-44C2F9F3FD3F}"/>
                  </a:ext>
                </a:extLst>
              </p:cNvPr>
              <p:cNvSpPr>
                <a:spLocks/>
              </p:cNvSpPr>
              <p:nvPr/>
            </p:nvSpPr>
            <p:spPr bwMode="auto">
              <a:xfrm>
                <a:off x="4899025" y="2220913"/>
                <a:ext cx="79375" cy="114300"/>
              </a:xfrm>
              <a:custGeom>
                <a:avLst/>
                <a:gdLst>
                  <a:gd name="T0" fmla="*/ 8 w 19"/>
                  <a:gd name="T1" fmla="*/ 0 h 27"/>
                  <a:gd name="T2" fmla="*/ 0 w 19"/>
                  <a:gd name="T3" fmla="*/ 5 h 27"/>
                  <a:gd name="T4" fmla="*/ 10 w 19"/>
                  <a:gd name="T5" fmla="*/ 27 h 27"/>
                  <a:gd name="T6" fmla="*/ 19 w 19"/>
                  <a:gd name="T7" fmla="*/ 24 h 27"/>
                  <a:gd name="T8" fmla="*/ 8 w 19"/>
                  <a:gd name="T9" fmla="*/ 0 h 27"/>
                </a:gdLst>
                <a:ahLst/>
                <a:cxnLst>
                  <a:cxn ang="0">
                    <a:pos x="T0" y="T1"/>
                  </a:cxn>
                  <a:cxn ang="0">
                    <a:pos x="T2" y="T3"/>
                  </a:cxn>
                  <a:cxn ang="0">
                    <a:pos x="T4" y="T5"/>
                  </a:cxn>
                  <a:cxn ang="0">
                    <a:pos x="T6" y="T7"/>
                  </a:cxn>
                  <a:cxn ang="0">
                    <a:pos x="T8" y="T9"/>
                  </a:cxn>
                </a:cxnLst>
                <a:rect l="0" t="0" r="r" b="b"/>
                <a:pathLst>
                  <a:path w="19" h="27">
                    <a:moveTo>
                      <a:pt x="8" y="0"/>
                    </a:moveTo>
                    <a:cubicBezTo>
                      <a:pt x="0" y="5"/>
                      <a:pt x="0" y="5"/>
                      <a:pt x="0" y="5"/>
                    </a:cubicBezTo>
                    <a:cubicBezTo>
                      <a:pt x="3" y="12"/>
                      <a:pt x="7" y="20"/>
                      <a:pt x="10" y="27"/>
                    </a:cubicBezTo>
                    <a:cubicBezTo>
                      <a:pt x="19" y="24"/>
                      <a:pt x="19" y="24"/>
                      <a:pt x="19" y="24"/>
                    </a:cubicBezTo>
                    <a:cubicBezTo>
                      <a:pt x="16" y="16"/>
                      <a:pt x="12" y="8"/>
                      <a:pt x="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28" name="Freeform 41">
                <a:extLst>
                  <a:ext uri="{FF2B5EF4-FFF2-40B4-BE49-F238E27FC236}">
                    <a16:creationId xmlns:a16="http://schemas.microsoft.com/office/drawing/2014/main" id="{CC43F69C-1F50-4A96-839F-A582489A20A1}"/>
                  </a:ext>
                </a:extLst>
              </p:cNvPr>
              <p:cNvSpPr>
                <a:spLocks/>
              </p:cNvSpPr>
              <p:nvPr/>
            </p:nvSpPr>
            <p:spPr bwMode="auto">
              <a:xfrm>
                <a:off x="4856163" y="3889375"/>
                <a:ext cx="84138" cy="119063"/>
              </a:xfrm>
              <a:custGeom>
                <a:avLst/>
                <a:gdLst>
                  <a:gd name="T0" fmla="*/ 0 w 20"/>
                  <a:gd name="T1" fmla="*/ 23 h 28"/>
                  <a:gd name="T2" fmla="*/ 8 w 20"/>
                  <a:gd name="T3" fmla="*/ 28 h 28"/>
                  <a:gd name="T4" fmla="*/ 20 w 20"/>
                  <a:gd name="T5" fmla="*/ 5 h 28"/>
                  <a:gd name="T6" fmla="*/ 11 w 20"/>
                  <a:gd name="T7" fmla="*/ 0 h 28"/>
                  <a:gd name="T8" fmla="*/ 0 w 20"/>
                  <a:gd name="T9" fmla="*/ 23 h 28"/>
                </a:gdLst>
                <a:ahLst/>
                <a:cxnLst>
                  <a:cxn ang="0">
                    <a:pos x="T0" y="T1"/>
                  </a:cxn>
                  <a:cxn ang="0">
                    <a:pos x="T2" y="T3"/>
                  </a:cxn>
                  <a:cxn ang="0">
                    <a:pos x="T4" y="T5"/>
                  </a:cxn>
                  <a:cxn ang="0">
                    <a:pos x="T6" y="T7"/>
                  </a:cxn>
                  <a:cxn ang="0">
                    <a:pos x="T8" y="T9"/>
                  </a:cxn>
                </a:cxnLst>
                <a:rect l="0" t="0" r="r" b="b"/>
                <a:pathLst>
                  <a:path w="20" h="28">
                    <a:moveTo>
                      <a:pt x="0" y="23"/>
                    </a:moveTo>
                    <a:cubicBezTo>
                      <a:pt x="8" y="28"/>
                      <a:pt x="8" y="28"/>
                      <a:pt x="8" y="28"/>
                    </a:cubicBezTo>
                    <a:cubicBezTo>
                      <a:pt x="12" y="20"/>
                      <a:pt x="16" y="12"/>
                      <a:pt x="20" y="5"/>
                    </a:cubicBezTo>
                    <a:cubicBezTo>
                      <a:pt x="11" y="0"/>
                      <a:pt x="11" y="0"/>
                      <a:pt x="11" y="0"/>
                    </a:cubicBezTo>
                    <a:cubicBezTo>
                      <a:pt x="7" y="8"/>
                      <a:pt x="4" y="16"/>
                      <a:pt x="0"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29" name="Freeform 42">
                <a:extLst>
                  <a:ext uri="{FF2B5EF4-FFF2-40B4-BE49-F238E27FC236}">
                    <a16:creationId xmlns:a16="http://schemas.microsoft.com/office/drawing/2014/main" id="{8F0F7C9C-6DED-40BE-8A04-80DE7CB41C77}"/>
                  </a:ext>
                </a:extLst>
              </p:cNvPr>
              <p:cNvSpPr>
                <a:spLocks/>
              </p:cNvSpPr>
              <p:nvPr/>
            </p:nvSpPr>
            <p:spPr bwMode="auto">
              <a:xfrm>
                <a:off x="3376613" y="1166813"/>
                <a:ext cx="109538" cy="50800"/>
              </a:xfrm>
              <a:custGeom>
                <a:avLst/>
                <a:gdLst>
                  <a:gd name="T0" fmla="*/ 1 w 26"/>
                  <a:gd name="T1" fmla="*/ 0 h 12"/>
                  <a:gd name="T2" fmla="*/ 0 w 26"/>
                  <a:gd name="T3" fmla="*/ 9 h 12"/>
                  <a:gd name="T4" fmla="*/ 25 w 26"/>
                  <a:gd name="T5" fmla="*/ 12 h 12"/>
                  <a:gd name="T6" fmla="*/ 26 w 26"/>
                  <a:gd name="T7" fmla="*/ 3 h 12"/>
                  <a:gd name="T8" fmla="*/ 1 w 26"/>
                  <a:gd name="T9" fmla="*/ 0 h 12"/>
                </a:gdLst>
                <a:ahLst/>
                <a:cxnLst>
                  <a:cxn ang="0">
                    <a:pos x="T0" y="T1"/>
                  </a:cxn>
                  <a:cxn ang="0">
                    <a:pos x="T2" y="T3"/>
                  </a:cxn>
                  <a:cxn ang="0">
                    <a:pos x="T4" y="T5"/>
                  </a:cxn>
                  <a:cxn ang="0">
                    <a:pos x="T6" y="T7"/>
                  </a:cxn>
                  <a:cxn ang="0">
                    <a:pos x="T8" y="T9"/>
                  </a:cxn>
                </a:cxnLst>
                <a:rect l="0" t="0" r="r" b="b"/>
                <a:pathLst>
                  <a:path w="26" h="12">
                    <a:moveTo>
                      <a:pt x="1" y="0"/>
                    </a:moveTo>
                    <a:cubicBezTo>
                      <a:pt x="0" y="9"/>
                      <a:pt x="0" y="9"/>
                      <a:pt x="0" y="9"/>
                    </a:cubicBezTo>
                    <a:cubicBezTo>
                      <a:pt x="8" y="10"/>
                      <a:pt x="17" y="11"/>
                      <a:pt x="25" y="12"/>
                    </a:cubicBezTo>
                    <a:cubicBezTo>
                      <a:pt x="26" y="3"/>
                      <a:pt x="26" y="3"/>
                      <a:pt x="26" y="3"/>
                    </a:cubicBezTo>
                    <a:cubicBezTo>
                      <a:pt x="18" y="1"/>
                      <a:pt x="9"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30" name="Freeform 43">
                <a:extLst>
                  <a:ext uri="{FF2B5EF4-FFF2-40B4-BE49-F238E27FC236}">
                    <a16:creationId xmlns:a16="http://schemas.microsoft.com/office/drawing/2014/main" id="{F91BC461-9967-4E1C-ADAA-A36243D002F7}"/>
                  </a:ext>
                </a:extLst>
              </p:cNvPr>
              <p:cNvSpPr>
                <a:spLocks/>
              </p:cNvSpPr>
              <p:nvPr/>
            </p:nvSpPr>
            <p:spPr bwMode="auto">
              <a:xfrm>
                <a:off x="3486150" y="4900613"/>
                <a:ext cx="114300" cy="55563"/>
              </a:xfrm>
              <a:custGeom>
                <a:avLst/>
                <a:gdLst>
                  <a:gd name="T0" fmla="*/ 0 w 27"/>
                  <a:gd name="T1" fmla="*/ 4 h 13"/>
                  <a:gd name="T2" fmla="*/ 1 w 27"/>
                  <a:gd name="T3" fmla="*/ 13 h 13"/>
                  <a:gd name="T4" fmla="*/ 27 w 27"/>
                  <a:gd name="T5" fmla="*/ 9 h 13"/>
                  <a:gd name="T6" fmla="*/ 25 w 27"/>
                  <a:gd name="T7" fmla="*/ 0 h 13"/>
                  <a:gd name="T8" fmla="*/ 0 w 27"/>
                  <a:gd name="T9" fmla="*/ 4 h 13"/>
                </a:gdLst>
                <a:ahLst/>
                <a:cxnLst>
                  <a:cxn ang="0">
                    <a:pos x="T0" y="T1"/>
                  </a:cxn>
                  <a:cxn ang="0">
                    <a:pos x="T2" y="T3"/>
                  </a:cxn>
                  <a:cxn ang="0">
                    <a:pos x="T4" y="T5"/>
                  </a:cxn>
                  <a:cxn ang="0">
                    <a:pos x="T6" y="T7"/>
                  </a:cxn>
                  <a:cxn ang="0">
                    <a:pos x="T8" y="T9"/>
                  </a:cxn>
                </a:cxnLst>
                <a:rect l="0" t="0" r="r" b="b"/>
                <a:pathLst>
                  <a:path w="27" h="13">
                    <a:moveTo>
                      <a:pt x="0" y="4"/>
                    </a:moveTo>
                    <a:cubicBezTo>
                      <a:pt x="1" y="13"/>
                      <a:pt x="1" y="13"/>
                      <a:pt x="1" y="13"/>
                    </a:cubicBezTo>
                    <a:cubicBezTo>
                      <a:pt x="10" y="12"/>
                      <a:pt x="18" y="11"/>
                      <a:pt x="27" y="9"/>
                    </a:cubicBezTo>
                    <a:cubicBezTo>
                      <a:pt x="25" y="0"/>
                      <a:pt x="25" y="0"/>
                      <a:pt x="25" y="0"/>
                    </a:cubicBezTo>
                    <a:cubicBezTo>
                      <a:pt x="17" y="1"/>
                      <a:pt x="8" y="3"/>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31" name="Freeform 44">
                <a:extLst>
                  <a:ext uri="{FF2B5EF4-FFF2-40B4-BE49-F238E27FC236}">
                    <a16:creationId xmlns:a16="http://schemas.microsoft.com/office/drawing/2014/main" id="{3288188E-DD17-4AC2-B2EA-8C200434CF7B}"/>
                  </a:ext>
                </a:extLst>
              </p:cNvPr>
              <p:cNvSpPr>
                <a:spLocks/>
              </p:cNvSpPr>
              <p:nvPr/>
            </p:nvSpPr>
            <p:spPr bwMode="auto">
              <a:xfrm>
                <a:off x="3275013" y="4930775"/>
                <a:ext cx="109538" cy="46038"/>
              </a:xfrm>
              <a:custGeom>
                <a:avLst/>
                <a:gdLst>
                  <a:gd name="T0" fmla="*/ 0 w 26"/>
                  <a:gd name="T1" fmla="*/ 1 h 11"/>
                  <a:gd name="T2" fmla="*/ 0 w 26"/>
                  <a:gd name="T3" fmla="*/ 11 h 11"/>
                  <a:gd name="T4" fmla="*/ 26 w 26"/>
                  <a:gd name="T5" fmla="*/ 9 h 11"/>
                  <a:gd name="T6" fmla="*/ 25 w 26"/>
                  <a:gd name="T7" fmla="*/ 0 h 11"/>
                  <a:gd name="T8" fmla="*/ 0 w 26"/>
                  <a:gd name="T9" fmla="*/ 1 h 11"/>
                </a:gdLst>
                <a:ahLst/>
                <a:cxnLst>
                  <a:cxn ang="0">
                    <a:pos x="T0" y="T1"/>
                  </a:cxn>
                  <a:cxn ang="0">
                    <a:pos x="T2" y="T3"/>
                  </a:cxn>
                  <a:cxn ang="0">
                    <a:pos x="T4" y="T5"/>
                  </a:cxn>
                  <a:cxn ang="0">
                    <a:pos x="T6" y="T7"/>
                  </a:cxn>
                  <a:cxn ang="0">
                    <a:pos x="T8" y="T9"/>
                  </a:cxn>
                </a:cxnLst>
                <a:rect l="0" t="0" r="r" b="b"/>
                <a:pathLst>
                  <a:path w="26" h="11">
                    <a:moveTo>
                      <a:pt x="0" y="1"/>
                    </a:moveTo>
                    <a:cubicBezTo>
                      <a:pt x="0" y="11"/>
                      <a:pt x="0" y="11"/>
                      <a:pt x="0" y="11"/>
                    </a:cubicBezTo>
                    <a:cubicBezTo>
                      <a:pt x="9" y="10"/>
                      <a:pt x="17" y="10"/>
                      <a:pt x="26" y="9"/>
                    </a:cubicBezTo>
                    <a:cubicBezTo>
                      <a:pt x="25" y="0"/>
                      <a:pt x="25" y="0"/>
                      <a:pt x="25" y="0"/>
                    </a:cubicBezTo>
                    <a:cubicBezTo>
                      <a:pt x="17" y="0"/>
                      <a:pt x="8" y="1"/>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32" name="Freeform 45">
                <a:extLst>
                  <a:ext uri="{FF2B5EF4-FFF2-40B4-BE49-F238E27FC236}">
                    <a16:creationId xmlns:a16="http://schemas.microsoft.com/office/drawing/2014/main" id="{58575C97-4EB2-4F45-8E99-3FAC952C5CC4}"/>
                  </a:ext>
                </a:extLst>
              </p:cNvPr>
              <p:cNvSpPr>
                <a:spLocks/>
              </p:cNvSpPr>
              <p:nvPr/>
            </p:nvSpPr>
            <p:spPr bwMode="auto">
              <a:xfrm>
                <a:off x="3587750" y="1196975"/>
                <a:ext cx="114300" cy="63500"/>
              </a:xfrm>
              <a:custGeom>
                <a:avLst/>
                <a:gdLst>
                  <a:gd name="T0" fmla="*/ 2 w 27"/>
                  <a:gd name="T1" fmla="*/ 0 h 15"/>
                  <a:gd name="T2" fmla="*/ 0 w 27"/>
                  <a:gd name="T3" fmla="*/ 9 h 15"/>
                  <a:gd name="T4" fmla="*/ 24 w 27"/>
                  <a:gd name="T5" fmla="*/ 15 h 15"/>
                  <a:gd name="T6" fmla="*/ 27 w 27"/>
                  <a:gd name="T7" fmla="*/ 6 h 15"/>
                  <a:gd name="T8" fmla="*/ 2 w 27"/>
                  <a:gd name="T9" fmla="*/ 0 h 15"/>
                </a:gdLst>
                <a:ahLst/>
                <a:cxnLst>
                  <a:cxn ang="0">
                    <a:pos x="T0" y="T1"/>
                  </a:cxn>
                  <a:cxn ang="0">
                    <a:pos x="T2" y="T3"/>
                  </a:cxn>
                  <a:cxn ang="0">
                    <a:pos x="T4" y="T5"/>
                  </a:cxn>
                  <a:cxn ang="0">
                    <a:pos x="T6" y="T7"/>
                  </a:cxn>
                  <a:cxn ang="0">
                    <a:pos x="T8" y="T9"/>
                  </a:cxn>
                </a:cxnLst>
                <a:rect l="0" t="0" r="r" b="b"/>
                <a:pathLst>
                  <a:path w="27" h="15">
                    <a:moveTo>
                      <a:pt x="2" y="0"/>
                    </a:moveTo>
                    <a:cubicBezTo>
                      <a:pt x="0" y="9"/>
                      <a:pt x="0" y="9"/>
                      <a:pt x="0" y="9"/>
                    </a:cubicBezTo>
                    <a:cubicBezTo>
                      <a:pt x="8" y="11"/>
                      <a:pt x="16" y="13"/>
                      <a:pt x="24" y="15"/>
                    </a:cubicBezTo>
                    <a:cubicBezTo>
                      <a:pt x="27" y="6"/>
                      <a:pt x="27" y="6"/>
                      <a:pt x="27" y="6"/>
                    </a:cubicBezTo>
                    <a:cubicBezTo>
                      <a:pt x="18" y="4"/>
                      <a:pt x="10" y="2"/>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33" name="Freeform 46">
                <a:extLst>
                  <a:ext uri="{FF2B5EF4-FFF2-40B4-BE49-F238E27FC236}">
                    <a16:creationId xmlns:a16="http://schemas.microsoft.com/office/drawing/2014/main" id="{2CD4B549-05F1-4C58-BE21-CD02E330A626}"/>
                  </a:ext>
                </a:extLst>
              </p:cNvPr>
              <p:cNvSpPr>
                <a:spLocks/>
              </p:cNvSpPr>
              <p:nvPr/>
            </p:nvSpPr>
            <p:spPr bwMode="auto">
              <a:xfrm>
                <a:off x="3057525" y="4930775"/>
                <a:ext cx="111125" cy="46038"/>
              </a:xfrm>
              <a:custGeom>
                <a:avLst/>
                <a:gdLst>
                  <a:gd name="T0" fmla="*/ 0 w 26"/>
                  <a:gd name="T1" fmla="*/ 9 h 11"/>
                  <a:gd name="T2" fmla="*/ 25 w 26"/>
                  <a:gd name="T3" fmla="*/ 11 h 11"/>
                  <a:gd name="T4" fmla="*/ 26 w 26"/>
                  <a:gd name="T5" fmla="*/ 1 h 11"/>
                  <a:gd name="T6" fmla="*/ 0 w 26"/>
                  <a:gd name="T7" fmla="*/ 0 h 11"/>
                  <a:gd name="T8" fmla="*/ 0 w 26"/>
                  <a:gd name="T9" fmla="*/ 9 h 11"/>
                </a:gdLst>
                <a:ahLst/>
                <a:cxnLst>
                  <a:cxn ang="0">
                    <a:pos x="T0" y="T1"/>
                  </a:cxn>
                  <a:cxn ang="0">
                    <a:pos x="T2" y="T3"/>
                  </a:cxn>
                  <a:cxn ang="0">
                    <a:pos x="T4" y="T5"/>
                  </a:cxn>
                  <a:cxn ang="0">
                    <a:pos x="T6" y="T7"/>
                  </a:cxn>
                  <a:cxn ang="0">
                    <a:pos x="T8" y="T9"/>
                  </a:cxn>
                </a:cxnLst>
                <a:rect l="0" t="0" r="r" b="b"/>
                <a:pathLst>
                  <a:path w="26" h="11">
                    <a:moveTo>
                      <a:pt x="0" y="9"/>
                    </a:moveTo>
                    <a:cubicBezTo>
                      <a:pt x="8" y="10"/>
                      <a:pt x="17" y="10"/>
                      <a:pt x="25" y="11"/>
                    </a:cubicBezTo>
                    <a:cubicBezTo>
                      <a:pt x="26" y="1"/>
                      <a:pt x="26" y="1"/>
                      <a:pt x="26" y="1"/>
                    </a:cubicBezTo>
                    <a:cubicBezTo>
                      <a:pt x="17" y="1"/>
                      <a:pt x="9" y="0"/>
                      <a:pt x="0" y="0"/>
                    </a:cubicBezTo>
                    <a:lnTo>
                      <a:pt x="0" y="9"/>
                    </a:ln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34" name="Freeform 47">
                <a:extLst>
                  <a:ext uri="{FF2B5EF4-FFF2-40B4-BE49-F238E27FC236}">
                    <a16:creationId xmlns:a16="http://schemas.microsoft.com/office/drawing/2014/main" id="{52D23C1D-8448-4AC9-AA8F-3CFBBBED56B5}"/>
                  </a:ext>
                </a:extLst>
              </p:cNvPr>
              <p:cNvSpPr>
                <a:spLocks/>
              </p:cNvSpPr>
              <p:nvPr/>
            </p:nvSpPr>
            <p:spPr bwMode="auto">
              <a:xfrm>
                <a:off x="3160713" y="1158875"/>
                <a:ext cx="109538" cy="42863"/>
              </a:xfrm>
              <a:custGeom>
                <a:avLst/>
                <a:gdLst>
                  <a:gd name="T0" fmla="*/ 0 w 26"/>
                  <a:gd name="T1" fmla="*/ 0 h 10"/>
                  <a:gd name="T2" fmla="*/ 1 w 26"/>
                  <a:gd name="T3" fmla="*/ 10 h 10"/>
                  <a:gd name="T4" fmla="*/ 26 w 26"/>
                  <a:gd name="T5" fmla="*/ 10 h 10"/>
                  <a:gd name="T6" fmla="*/ 26 w 26"/>
                  <a:gd name="T7" fmla="*/ 0 h 10"/>
                  <a:gd name="T8" fmla="*/ 0 w 26"/>
                  <a:gd name="T9" fmla="*/ 0 h 10"/>
                </a:gdLst>
                <a:ahLst/>
                <a:cxnLst>
                  <a:cxn ang="0">
                    <a:pos x="T0" y="T1"/>
                  </a:cxn>
                  <a:cxn ang="0">
                    <a:pos x="T2" y="T3"/>
                  </a:cxn>
                  <a:cxn ang="0">
                    <a:pos x="T4" y="T5"/>
                  </a:cxn>
                  <a:cxn ang="0">
                    <a:pos x="T6" y="T7"/>
                  </a:cxn>
                  <a:cxn ang="0">
                    <a:pos x="T8" y="T9"/>
                  </a:cxn>
                </a:cxnLst>
                <a:rect l="0" t="0" r="r" b="b"/>
                <a:pathLst>
                  <a:path w="26" h="10">
                    <a:moveTo>
                      <a:pt x="0" y="0"/>
                    </a:moveTo>
                    <a:cubicBezTo>
                      <a:pt x="1" y="10"/>
                      <a:pt x="1" y="10"/>
                      <a:pt x="1" y="10"/>
                    </a:cubicBezTo>
                    <a:cubicBezTo>
                      <a:pt x="9" y="10"/>
                      <a:pt x="17" y="10"/>
                      <a:pt x="26" y="10"/>
                    </a:cubicBezTo>
                    <a:cubicBezTo>
                      <a:pt x="26" y="0"/>
                      <a:pt x="26" y="0"/>
                      <a:pt x="26" y="0"/>
                    </a:cubicBezTo>
                    <a:cubicBezTo>
                      <a:pt x="17" y="0"/>
                      <a:pt x="9"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35" name="Freeform 48">
                <a:extLst>
                  <a:ext uri="{FF2B5EF4-FFF2-40B4-BE49-F238E27FC236}">
                    <a16:creationId xmlns:a16="http://schemas.microsoft.com/office/drawing/2014/main" id="{EC57F280-9075-4CE1-A12E-CB1F299B6ECF}"/>
                  </a:ext>
                </a:extLst>
              </p:cNvPr>
              <p:cNvSpPr>
                <a:spLocks/>
              </p:cNvSpPr>
              <p:nvPr/>
            </p:nvSpPr>
            <p:spPr bwMode="auto">
              <a:xfrm>
                <a:off x="4092575" y="4668838"/>
                <a:ext cx="114300" cy="88900"/>
              </a:xfrm>
              <a:custGeom>
                <a:avLst/>
                <a:gdLst>
                  <a:gd name="T0" fmla="*/ 0 w 27"/>
                  <a:gd name="T1" fmla="*/ 12 h 21"/>
                  <a:gd name="T2" fmla="*/ 4 w 27"/>
                  <a:gd name="T3" fmla="*/ 21 h 21"/>
                  <a:gd name="T4" fmla="*/ 27 w 27"/>
                  <a:gd name="T5" fmla="*/ 8 h 21"/>
                  <a:gd name="T6" fmla="*/ 22 w 27"/>
                  <a:gd name="T7" fmla="*/ 0 h 21"/>
                  <a:gd name="T8" fmla="*/ 0 w 27"/>
                  <a:gd name="T9" fmla="*/ 12 h 21"/>
                </a:gdLst>
                <a:ahLst/>
                <a:cxnLst>
                  <a:cxn ang="0">
                    <a:pos x="T0" y="T1"/>
                  </a:cxn>
                  <a:cxn ang="0">
                    <a:pos x="T2" y="T3"/>
                  </a:cxn>
                  <a:cxn ang="0">
                    <a:pos x="T4" y="T5"/>
                  </a:cxn>
                  <a:cxn ang="0">
                    <a:pos x="T6" y="T7"/>
                  </a:cxn>
                  <a:cxn ang="0">
                    <a:pos x="T8" y="T9"/>
                  </a:cxn>
                </a:cxnLst>
                <a:rect l="0" t="0" r="r" b="b"/>
                <a:pathLst>
                  <a:path w="27" h="21">
                    <a:moveTo>
                      <a:pt x="0" y="12"/>
                    </a:moveTo>
                    <a:cubicBezTo>
                      <a:pt x="4" y="21"/>
                      <a:pt x="4" y="21"/>
                      <a:pt x="4" y="21"/>
                    </a:cubicBezTo>
                    <a:cubicBezTo>
                      <a:pt x="12" y="17"/>
                      <a:pt x="20" y="13"/>
                      <a:pt x="27" y="8"/>
                    </a:cubicBezTo>
                    <a:cubicBezTo>
                      <a:pt x="22" y="0"/>
                      <a:pt x="22" y="0"/>
                      <a:pt x="22" y="0"/>
                    </a:cubicBezTo>
                    <a:cubicBezTo>
                      <a:pt x="15" y="4"/>
                      <a:pt x="7" y="8"/>
                      <a:pt x="0"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36" name="Freeform 49">
                <a:extLst>
                  <a:ext uri="{FF2B5EF4-FFF2-40B4-BE49-F238E27FC236}">
                    <a16:creationId xmlns:a16="http://schemas.microsoft.com/office/drawing/2014/main" id="{60E0BB94-5395-47F1-82FA-9B2843192957}"/>
                  </a:ext>
                </a:extLst>
              </p:cNvPr>
              <p:cNvSpPr>
                <a:spLocks/>
              </p:cNvSpPr>
              <p:nvPr/>
            </p:nvSpPr>
            <p:spPr bwMode="auto">
              <a:xfrm>
                <a:off x="4275138" y="4545013"/>
                <a:ext cx="111125" cy="98425"/>
              </a:xfrm>
              <a:custGeom>
                <a:avLst/>
                <a:gdLst>
                  <a:gd name="T0" fmla="*/ 0 w 26"/>
                  <a:gd name="T1" fmla="*/ 15 h 23"/>
                  <a:gd name="T2" fmla="*/ 5 w 26"/>
                  <a:gd name="T3" fmla="*/ 23 h 23"/>
                  <a:gd name="T4" fmla="*/ 26 w 26"/>
                  <a:gd name="T5" fmla="*/ 8 h 23"/>
                  <a:gd name="T6" fmla="*/ 20 w 26"/>
                  <a:gd name="T7" fmla="*/ 0 h 23"/>
                  <a:gd name="T8" fmla="*/ 0 w 26"/>
                  <a:gd name="T9" fmla="*/ 15 h 23"/>
                </a:gdLst>
                <a:ahLst/>
                <a:cxnLst>
                  <a:cxn ang="0">
                    <a:pos x="T0" y="T1"/>
                  </a:cxn>
                  <a:cxn ang="0">
                    <a:pos x="T2" y="T3"/>
                  </a:cxn>
                  <a:cxn ang="0">
                    <a:pos x="T4" y="T5"/>
                  </a:cxn>
                  <a:cxn ang="0">
                    <a:pos x="T6" y="T7"/>
                  </a:cxn>
                  <a:cxn ang="0">
                    <a:pos x="T8" y="T9"/>
                  </a:cxn>
                </a:cxnLst>
                <a:rect l="0" t="0" r="r" b="b"/>
                <a:pathLst>
                  <a:path w="26" h="23">
                    <a:moveTo>
                      <a:pt x="0" y="15"/>
                    </a:moveTo>
                    <a:cubicBezTo>
                      <a:pt x="5" y="23"/>
                      <a:pt x="5" y="23"/>
                      <a:pt x="5" y="23"/>
                    </a:cubicBezTo>
                    <a:cubicBezTo>
                      <a:pt x="13" y="18"/>
                      <a:pt x="20" y="13"/>
                      <a:pt x="26" y="8"/>
                    </a:cubicBezTo>
                    <a:cubicBezTo>
                      <a:pt x="20" y="0"/>
                      <a:pt x="20" y="0"/>
                      <a:pt x="20" y="0"/>
                    </a:cubicBezTo>
                    <a:cubicBezTo>
                      <a:pt x="14" y="6"/>
                      <a:pt x="7" y="11"/>
                      <a:pt x="0"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37" name="Freeform 50">
                <a:extLst>
                  <a:ext uri="{FF2B5EF4-FFF2-40B4-BE49-F238E27FC236}">
                    <a16:creationId xmlns:a16="http://schemas.microsoft.com/office/drawing/2014/main" id="{2789A5CA-83E9-445D-99E9-9B4CBA98414A}"/>
                  </a:ext>
                </a:extLst>
              </p:cNvPr>
              <p:cNvSpPr>
                <a:spLocks/>
              </p:cNvSpPr>
              <p:nvPr/>
            </p:nvSpPr>
            <p:spPr bwMode="auto">
              <a:xfrm>
                <a:off x="4181475" y="1433513"/>
                <a:ext cx="114300" cy="88900"/>
              </a:xfrm>
              <a:custGeom>
                <a:avLst/>
                <a:gdLst>
                  <a:gd name="T0" fmla="*/ 5 w 27"/>
                  <a:gd name="T1" fmla="*/ 0 h 21"/>
                  <a:gd name="T2" fmla="*/ 0 w 27"/>
                  <a:gd name="T3" fmla="*/ 8 h 21"/>
                  <a:gd name="T4" fmla="*/ 21 w 27"/>
                  <a:gd name="T5" fmla="*/ 21 h 21"/>
                  <a:gd name="T6" fmla="*/ 27 w 27"/>
                  <a:gd name="T7" fmla="*/ 13 h 21"/>
                  <a:gd name="T8" fmla="*/ 5 w 27"/>
                  <a:gd name="T9" fmla="*/ 0 h 21"/>
                </a:gdLst>
                <a:ahLst/>
                <a:cxnLst>
                  <a:cxn ang="0">
                    <a:pos x="T0" y="T1"/>
                  </a:cxn>
                  <a:cxn ang="0">
                    <a:pos x="T2" y="T3"/>
                  </a:cxn>
                  <a:cxn ang="0">
                    <a:pos x="T4" y="T5"/>
                  </a:cxn>
                  <a:cxn ang="0">
                    <a:pos x="T6" y="T7"/>
                  </a:cxn>
                  <a:cxn ang="0">
                    <a:pos x="T8" y="T9"/>
                  </a:cxn>
                </a:cxnLst>
                <a:rect l="0" t="0" r="r" b="b"/>
                <a:pathLst>
                  <a:path w="27" h="21">
                    <a:moveTo>
                      <a:pt x="5" y="0"/>
                    </a:moveTo>
                    <a:cubicBezTo>
                      <a:pt x="0" y="8"/>
                      <a:pt x="0" y="8"/>
                      <a:pt x="0" y="8"/>
                    </a:cubicBezTo>
                    <a:cubicBezTo>
                      <a:pt x="7" y="12"/>
                      <a:pt x="15" y="17"/>
                      <a:pt x="21" y="21"/>
                    </a:cubicBezTo>
                    <a:cubicBezTo>
                      <a:pt x="27" y="13"/>
                      <a:pt x="27" y="13"/>
                      <a:pt x="27" y="13"/>
                    </a:cubicBezTo>
                    <a:cubicBezTo>
                      <a:pt x="20" y="9"/>
                      <a:pt x="12" y="4"/>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38" name="Freeform 51">
                <a:extLst>
                  <a:ext uri="{FF2B5EF4-FFF2-40B4-BE49-F238E27FC236}">
                    <a16:creationId xmlns:a16="http://schemas.microsoft.com/office/drawing/2014/main" id="{832BDCB0-46CE-4D82-8143-E86A213C8D7E}"/>
                  </a:ext>
                </a:extLst>
              </p:cNvPr>
              <p:cNvSpPr>
                <a:spLocks/>
              </p:cNvSpPr>
              <p:nvPr/>
            </p:nvSpPr>
            <p:spPr bwMode="auto">
              <a:xfrm>
                <a:off x="3694113" y="4846638"/>
                <a:ext cx="119063" cy="66675"/>
              </a:xfrm>
              <a:custGeom>
                <a:avLst/>
                <a:gdLst>
                  <a:gd name="T0" fmla="*/ 0 w 28"/>
                  <a:gd name="T1" fmla="*/ 7 h 16"/>
                  <a:gd name="T2" fmla="*/ 3 w 28"/>
                  <a:gd name="T3" fmla="*/ 16 h 16"/>
                  <a:gd name="T4" fmla="*/ 28 w 28"/>
                  <a:gd name="T5" fmla="*/ 9 h 16"/>
                  <a:gd name="T6" fmla="*/ 25 w 28"/>
                  <a:gd name="T7" fmla="*/ 0 h 16"/>
                  <a:gd name="T8" fmla="*/ 0 w 28"/>
                  <a:gd name="T9" fmla="*/ 7 h 16"/>
                </a:gdLst>
                <a:ahLst/>
                <a:cxnLst>
                  <a:cxn ang="0">
                    <a:pos x="T0" y="T1"/>
                  </a:cxn>
                  <a:cxn ang="0">
                    <a:pos x="T2" y="T3"/>
                  </a:cxn>
                  <a:cxn ang="0">
                    <a:pos x="T4" y="T5"/>
                  </a:cxn>
                  <a:cxn ang="0">
                    <a:pos x="T6" y="T7"/>
                  </a:cxn>
                  <a:cxn ang="0">
                    <a:pos x="T8" y="T9"/>
                  </a:cxn>
                </a:cxnLst>
                <a:rect l="0" t="0" r="r" b="b"/>
                <a:pathLst>
                  <a:path w="28" h="16">
                    <a:moveTo>
                      <a:pt x="0" y="7"/>
                    </a:moveTo>
                    <a:cubicBezTo>
                      <a:pt x="3" y="16"/>
                      <a:pt x="3" y="16"/>
                      <a:pt x="3" y="16"/>
                    </a:cubicBezTo>
                    <a:cubicBezTo>
                      <a:pt x="11" y="14"/>
                      <a:pt x="19" y="12"/>
                      <a:pt x="28" y="9"/>
                    </a:cubicBezTo>
                    <a:cubicBezTo>
                      <a:pt x="25" y="0"/>
                      <a:pt x="25" y="0"/>
                      <a:pt x="25" y="0"/>
                    </a:cubicBezTo>
                    <a:cubicBezTo>
                      <a:pt x="17" y="2"/>
                      <a:pt x="8" y="5"/>
                      <a:pt x="0"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39" name="Freeform 52">
                <a:extLst>
                  <a:ext uri="{FF2B5EF4-FFF2-40B4-BE49-F238E27FC236}">
                    <a16:creationId xmlns:a16="http://schemas.microsoft.com/office/drawing/2014/main" id="{78E4D850-3B09-4AB4-9AB2-7774E0ED9108}"/>
                  </a:ext>
                </a:extLst>
              </p:cNvPr>
              <p:cNvSpPr>
                <a:spLocks/>
              </p:cNvSpPr>
              <p:nvPr/>
            </p:nvSpPr>
            <p:spPr bwMode="auto">
              <a:xfrm>
                <a:off x="3995738" y="1331913"/>
                <a:ext cx="114300" cy="80963"/>
              </a:xfrm>
              <a:custGeom>
                <a:avLst/>
                <a:gdLst>
                  <a:gd name="T0" fmla="*/ 4 w 27"/>
                  <a:gd name="T1" fmla="*/ 0 h 19"/>
                  <a:gd name="T2" fmla="*/ 0 w 27"/>
                  <a:gd name="T3" fmla="*/ 8 h 19"/>
                  <a:gd name="T4" fmla="*/ 22 w 27"/>
                  <a:gd name="T5" fmla="*/ 19 h 19"/>
                  <a:gd name="T6" fmla="*/ 27 w 27"/>
                  <a:gd name="T7" fmla="*/ 11 h 19"/>
                  <a:gd name="T8" fmla="*/ 4 w 27"/>
                  <a:gd name="T9" fmla="*/ 0 h 19"/>
                </a:gdLst>
                <a:ahLst/>
                <a:cxnLst>
                  <a:cxn ang="0">
                    <a:pos x="T0" y="T1"/>
                  </a:cxn>
                  <a:cxn ang="0">
                    <a:pos x="T2" y="T3"/>
                  </a:cxn>
                  <a:cxn ang="0">
                    <a:pos x="T4" y="T5"/>
                  </a:cxn>
                  <a:cxn ang="0">
                    <a:pos x="T6" y="T7"/>
                  </a:cxn>
                  <a:cxn ang="0">
                    <a:pos x="T8" y="T9"/>
                  </a:cxn>
                </a:cxnLst>
                <a:rect l="0" t="0" r="r" b="b"/>
                <a:pathLst>
                  <a:path w="27" h="19">
                    <a:moveTo>
                      <a:pt x="4" y="0"/>
                    </a:moveTo>
                    <a:cubicBezTo>
                      <a:pt x="0" y="8"/>
                      <a:pt x="0" y="8"/>
                      <a:pt x="0" y="8"/>
                    </a:cubicBezTo>
                    <a:cubicBezTo>
                      <a:pt x="7" y="12"/>
                      <a:pt x="15" y="15"/>
                      <a:pt x="22" y="19"/>
                    </a:cubicBezTo>
                    <a:cubicBezTo>
                      <a:pt x="27" y="11"/>
                      <a:pt x="27" y="11"/>
                      <a:pt x="27" y="11"/>
                    </a:cubicBezTo>
                    <a:cubicBezTo>
                      <a:pt x="19" y="7"/>
                      <a:pt x="11" y="3"/>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40" name="Freeform 53">
                <a:extLst>
                  <a:ext uri="{FF2B5EF4-FFF2-40B4-BE49-F238E27FC236}">
                    <a16:creationId xmlns:a16="http://schemas.microsoft.com/office/drawing/2014/main" id="{D21FFB2B-5AF6-4089-BED1-E5DD00D4EE21}"/>
                  </a:ext>
                </a:extLst>
              </p:cNvPr>
              <p:cNvSpPr>
                <a:spLocks/>
              </p:cNvSpPr>
              <p:nvPr/>
            </p:nvSpPr>
            <p:spPr bwMode="auto">
              <a:xfrm>
                <a:off x="3795713" y="1252538"/>
                <a:ext cx="114300" cy="71438"/>
              </a:xfrm>
              <a:custGeom>
                <a:avLst/>
                <a:gdLst>
                  <a:gd name="T0" fmla="*/ 2 w 27"/>
                  <a:gd name="T1" fmla="*/ 0 h 17"/>
                  <a:gd name="T2" fmla="*/ 0 w 27"/>
                  <a:gd name="T3" fmla="*/ 9 h 17"/>
                  <a:gd name="T4" fmla="*/ 23 w 27"/>
                  <a:gd name="T5" fmla="*/ 17 h 17"/>
                  <a:gd name="T6" fmla="*/ 27 w 27"/>
                  <a:gd name="T7" fmla="*/ 8 h 17"/>
                  <a:gd name="T8" fmla="*/ 2 w 27"/>
                  <a:gd name="T9" fmla="*/ 0 h 17"/>
                </a:gdLst>
                <a:ahLst/>
                <a:cxnLst>
                  <a:cxn ang="0">
                    <a:pos x="T0" y="T1"/>
                  </a:cxn>
                  <a:cxn ang="0">
                    <a:pos x="T2" y="T3"/>
                  </a:cxn>
                  <a:cxn ang="0">
                    <a:pos x="T4" y="T5"/>
                  </a:cxn>
                  <a:cxn ang="0">
                    <a:pos x="T6" y="T7"/>
                  </a:cxn>
                  <a:cxn ang="0">
                    <a:pos x="T8" y="T9"/>
                  </a:cxn>
                </a:cxnLst>
                <a:rect l="0" t="0" r="r" b="b"/>
                <a:pathLst>
                  <a:path w="27" h="17">
                    <a:moveTo>
                      <a:pt x="2" y="0"/>
                    </a:moveTo>
                    <a:cubicBezTo>
                      <a:pt x="0" y="9"/>
                      <a:pt x="0" y="9"/>
                      <a:pt x="0" y="9"/>
                    </a:cubicBezTo>
                    <a:cubicBezTo>
                      <a:pt x="8" y="12"/>
                      <a:pt x="16" y="14"/>
                      <a:pt x="23" y="17"/>
                    </a:cubicBezTo>
                    <a:cubicBezTo>
                      <a:pt x="27" y="8"/>
                      <a:pt x="27" y="8"/>
                      <a:pt x="27" y="8"/>
                    </a:cubicBezTo>
                    <a:cubicBezTo>
                      <a:pt x="19" y="5"/>
                      <a:pt x="11" y="3"/>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41" name="Freeform 54">
                <a:extLst>
                  <a:ext uri="{FF2B5EF4-FFF2-40B4-BE49-F238E27FC236}">
                    <a16:creationId xmlns:a16="http://schemas.microsoft.com/office/drawing/2014/main" id="{19CA60B6-E506-4C2F-BE94-1920E594D5B9}"/>
                  </a:ext>
                </a:extLst>
              </p:cNvPr>
              <p:cNvSpPr>
                <a:spLocks/>
              </p:cNvSpPr>
              <p:nvPr/>
            </p:nvSpPr>
            <p:spPr bwMode="auto">
              <a:xfrm>
                <a:off x="3897313" y="4765675"/>
                <a:ext cx="114300" cy="80963"/>
              </a:xfrm>
              <a:custGeom>
                <a:avLst/>
                <a:gdLst>
                  <a:gd name="T0" fmla="*/ 0 w 27"/>
                  <a:gd name="T1" fmla="*/ 10 h 19"/>
                  <a:gd name="T2" fmla="*/ 4 w 27"/>
                  <a:gd name="T3" fmla="*/ 19 h 19"/>
                  <a:gd name="T4" fmla="*/ 27 w 27"/>
                  <a:gd name="T5" fmla="*/ 9 h 19"/>
                  <a:gd name="T6" fmla="*/ 23 w 27"/>
                  <a:gd name="T7" fmla="*/ 0 h 19"/>
                  <a:gd name="T8" fmla="*/ 0 w 27"/>
                  <a:gd name="T9" fmla="*/ 10 h 19"/>
                </a:gdLst>
                <a:ahLst/>
                <a:cxnLst>
                  <a:cxn ang="0">
                    <a:pos x="T0" y="T1"/>
                  </a:cxn>
                  <a:cxn ang="0">
                    <a:pos x="T2" y="T3"/>
                  </a:cxn>
                  <a:cxn ang="0">
                    <a:pos x="T4" y="T5"/>
                  </a:cxn>
                  <a:cxn ang="0">
                    <a:pos x="T6" y="T7"/>
                  </a:cxn>
                  <a:cxn ang="0">
                    <a:pos x="T8" y="T9"/>
                  </a:cxn>
                </a:cxnLst>
                <a:rect l="0" t="0" r="r" b="b"/>
                <a:pathLst>
                  <a:path w="27" h="19">
                    <a:moveTo>
                      <a:pt x="0" y="10"/>
                    </a:moveTo>
                    <a:cubicBezTo>
                      <a:pt x="4" y="19"/>
                      <a:pt x="4" y="19"/>
                      <a:pt x="4" y="19"/>
                    </a:cubicBezTo>
                    <a:cubicBezTo>
                      <a:pt x="12" y="16"/>
                      <a:pt x="20" y="13"/>
                      <a:pt x="27" y="9"/>
                    </a:cubicBezTo>
                    <a:cubicBezTo>
                      <a:pt x="23" y="0"/>
                      <a:pt x="23" y="0"/>
                      <a:pt x="23" y="0"/>
                    </a:cubicBezTo>
                    <a:cubicBezTo>
                      <a:pt x="16" y="4"/>
                      <a:pt x="8" y="7"/>
                      <a:pt x="0"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42" name="Freeform 23">
                <a:extLst>
                  <a:ext uri="{FF2B5EF4-FFF2-40B4-BE49-F238E27FC236}">
                    <a16:creationId xmlns:a16="http://schemas.microsoft.com/office/drawing/2014/main" id="{9C537718-D611-4CD1-8B21-348AE5D144B6}"/>
                  </a:ext>
                </a:extLst>
              </p:cNvPr>
              <p:cNvSpPr>
                <a:spLocks/>
              </p:cNvSpPr>
              <p:nvPr/>
            </p:nvSpPr>
            <p:spPr bwMode="auto">
              <a:xfrm rot="20700000">
                <a:off x="1310033" y="2820672"/>
                <a:ext cx="58738" cy="114300"/>
              </a:xfrm>
              <a:custGeom>
                <a:avLst/>
                <a:gdLst>
                  <a:gd name="T0" fmla="*/ 14 w 14"/>
                  <a:gd name="T1" fmla="*/ 3 h 27"/>
                  <a:gd name="T2" fmla="*/ 5 w 14"/>
                  <a:gd name="T3" fmla="*/ 0 h 27"/>
                  <a:gd name="T4" fmla="*/ 0 w 14"/>
                  <a:gd name="T5" fmla="*/ 26 h 27"/>
                  <a:gd name="T6" fmla="*/ 9 w 14"/>
                  <a:gd name="T7" fmla="*/ 27 h 27"/>
                  <a:gd name="T8" fmla="*/ 14 w 14"/>
                  <a:gd name="T9" fmla="*/ 3 h 27"/>
                </a:gdLst>
                <a:ahLst/>
                <a:cxnLst>
                  <a:cxn ang="0">
                    <a:pos x="T0" y="T1"/>
                  </a:cxn>
                  <a:cxn ang="0">
                    <a:pos x="T2" y="T3"/>
                  </a:cxn>
                  <a:cxn ang="0">
                    <a:pos x="T4" y="T5"/>
                  </a:cxn>
                  <a:cxn ang="0">
                    <a:pos x="T6" y="T7"/>
                  </a:cxn>
                  <a:cxn ang="0">
                    <a:pos x="T8" y="T9"/>
                  </a:cxn>
                </a:cxnLst>
                <a:rect l="0" t="0" r="r" b="b"/>
                <a:pathLst>
                  <a:path w="14" h="27">
                    <a:moveTo>
                      <a:pt x="14" y="3"/>
                    </a:moveTo>
                    <a:cubicBezTo>
                      <a:pt x="5" y="0"/>
                      <a:pt x="5" y="0"/>
                      <a:pt x="5" y="0"/>
                    </a:cubicBezTo>
                    <a:cubicBezTo>
                      <a:pt x="3" y="9"/>
                      <a:pt x="1" y="17"/>
                      <a:pt x="0" y="26"/>
                    </a:cubicBezTo>
                    <a:cubicBezTo>
                      <a:pt x="9" y="27"/>
                      <a:pt x="9" y="27"/>
                      <a:pt x="9" y="27"/>
                    </a:cubicBezTo>
                    <a:cubicBezTo>
                      <a:pt x="10" y="19"/>
                      <a:pt x="12" y="11"/>
                      <a:pt x="1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43" name="Freeform 30">
                <a:extLst>
                  <a:ext uri="{FF2B5EF4-FFF2-40B4-BE49-F238E27FC236}">
                    <a16:creationId xmlns:a16="http://schemas.microsoft.com/office/drawing/2014/main" id="{EBE58DC7-58E1-4203-A4CC-79B1BDE73C3A}"/>
                  </a:ext>
                </a:extLst>
              </p:cNvPr>
              <p:cNvSpPr>
                <a:spLocks/>
              </p:cNvSpPr>
              <p:nvPr/>
            </p:nvSpPr>
            <p:spPr bwMode="auto">
              <a:xfrm rot="164832">
                <a:off x="1427177" y="3734286"/>
                <a:ext cx="88900" cy="114300"/>
              </a:xfrm>
              <a:custGeom>
                <a:avLst/>
                <a:gdLst>
                  <a:gd name="T0" fmla="*/ 0 w 21"/>
                  <a:gd name="T1" fmla="*/ 4 h 27"/>
                  <a:gd name="T2" fmla="*/ 12 w 21"/>
                  <a:gd name="T3" fmla="*/ 27 h 27"/>
                  <a:gd name="T4" fmla="*/ 21 w 21"/>
                  <a:gd name="T5" fmla="*/ 22 h 27"/>
                  <a:gd name="T6" fmla="*/ 9 w 21"/>
                  <a:gd name="T7" fmla="*/ 0 h 27"/>
                  <a:gd name="T8" fmla="*/ 0 w 21"/>
                  <a:gd name="T9" fmla="*/ 4 h 27"/>
                </a:gdLst>
                <a:ahLst/>
                <a:cxnLst>
                  <a:cxn ang="0">
                    <a:pos x="T0" y="T1"/>
                  </a:cxn>
                  <a:cxn ang="0">
                    <a:pos x="T2" y="T3"/>
                  </a:cxn>
                  <a:cxn ang="0">
                    <a:pos x="T4" y="T5"/>
                  </a:cxn>
                  <a:cxn ang="0">
                    <a:pos x="T6" y="T7"/>
                  </a:cxn>
                  <a:cxn ang="0">
                    <a:pos x="T8" y="T9"/>
                  </a:cxn>
                </a:cxnLst>
                <a:rect l="0" t="0" r="r" b="b"/>
                <a:pathLst>
                  <a:path w="21" h="27">
                    <a:moveTo>
                      <a:pt x="0" y="4"/>
                    </a:moveTo>
                    <a:cubicBezTo>
                      <a:pt x="4" y="12"/>
                      <a:pt x="8" y="20"/>
                      <a:pt x="12" y="27"/>
                    </a:cubicBezTo>
                    <a:cubicBezTo>
                      <a:pt x="21" y="22"/>
                      <a:pt x="21" y="22"/>
                      <a:pt x="21" y="22"/>
                    </a:cubicBezTo>
                    <a:cubicBezTo>
                      <a:pt x="17" y="15"/>
                      <a:pt x="13" y="8"/>
                      <a:pt x="9" y="0"/>
                    </a:cubicBezTo>
                    <a:lnTo>
                      <a:pt x="0" y="4"/>
                    </a:lnTo>
                    <a:close/>
                  </a:path>
                </a:pathLst>
              </a:custGeom>
              <a:grp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grpSp>
          <p:nvGrpSpPr>
            <p:cNvPr id="444" name="Group 78">
              <a:extLst>
                <a:ext uri="{FF2B5EF4-FFF2-40B4-BE49-F238E27FC236}">
                  <a16:creationId xmlns:a16="http://schemas.microsoft.com/office/drawing/2014/main" id="{B3EEC294-DA46-47D0-90D1-D402250DD4B0}"/>
                </a:ext>
              </a:extLst>
            </p:cNvPr>
            <p:cNvGrpSpPr/>
            <p:nvPr/>
          </p:nvGrpSpPr>
          <p:grpSpPr>
            <a:xfrm>
              <a:off x="1356787" y="2087103"/>
              <a:ext cx="3023624" cy="3046326"/>
              <a:chOff x="1531938" y="1357313"/>
              <a:chExt cx="3382963" cy="3408363"/>
            </a:xfrm>
          </p:grpSpPr>
          <p:sp>
            <p:nvSpPr>
              <p:cNvPr id="445" name="Freeform 55">
                <a:extLst>
                  <a:ext uri="{FF2B5EF4-FFF2-40B4-BE49-F238E27FC236}">
                    <a16:creationId xmlns:a16="http://schemas.microsoft.com/office/drawing/2014/main" id="{E2CFC1C9-8F49-43B3-8206-B6F49F561FA6}"/>
                  </a:ext>
                </a:extLst>
              </p:cNvPr>
              <p:cNvSpPr>
                <a:spLocks/>
              </p:cNvSpPr>
              <p:nvPr/>
            </p:nvSpPr>
            <p:spPr bwMode="auto">
              <a:xfrm>
                <a:off x="1646238" y="3656013"/>
                <a:ext cx="254000" cy="431800"/>
              </a:xfrm>
              <a:custGeom>
                <a:avLst/>
                <a:gdLst>
                  <a:gd name="T0" fmla="*/ 0 w 60"/>
                  <a:gd name="T1" fmla="*/ 4 h 102"/>
                  <a:gd name="T2" fmla="*/ 38 w 60"/>
                  <a:gd name="T3" fmla="*/ 79 h 102"/>
                  <a:gd name="T4" fmla="*/ 54 w 60"/>
                  <a:gd name="T5" fmla="*/ 102 h 102"/>
                  <a:gd name="T6" fmla="*/ 60 w 60"/>
                  <a:gd name="T7" fmla="*/ 99 h 102"/>
                  <a:gd name="T8" fmla="*/ 3 w 60"/>
                  <a:gd name="T9" fmla="*/ 0 h 102"/>
                  <a:gd name="T10" fmla="*/ 0 w 60"/>
                  <a:gd name="T11" fmla="*/ 4 h 102"/>
                </a:gdLst>
                <a:ahLst/>
                <a:cxnLst>
                  <a:cxn ang="0">
                    <a:pos x="T0" y="T1"/>
                  </a:cxn>
                  <a:cxn ang="0">
                    <a:pos x="T2" y="T3"/>
                  </a:cxn>
                  <a:cxn ang="0">
                    <a:pos x="T4" y="T5"/>
                  </a:cxn>
                  <a:cxn ang="0">
                    <a:pos x="T6" y="T7"/>
                  </a:cxn>
                  <a:cxn ang="0">
                    <a:pos x="T8" y="T9"/>
                  </a:cxn>
                  <a:cxn ang="0">
                    <a:pos x="T10" y="T11"/>
                  </a:cxn>
                </a:cxnLst>
                <a:rect l="0" t="0" r="r" b="b"/>
                <a:pathLst>
                  <a:path w="60" h="102">
                    <a:moveTo>
                      <a:pt x="0" y="4"/>
                    </a:moveTo>
                    <a:cubicBezTo>
                      <a:pt x="10" y="30"/>
                      <a:pt x="22" y="55"/>
                      <a:pt x="38" y="79"/>
                    </a:cubicBezTo>
                    <a:cubicBezTo>
                      <a:pt x="43" y="87"/>
                      <a:pt x="48" y="94"/>
                      <a:pt x="54" y="102"/>
                    </a:cubicBezTo>
                    <a:cubicBezTo>
                      <a:pt x="56" y="101"/>
                      <a:pt x="58" y="100"/>
                      <a:pt x="60" y="99"/>
                    </a:cubicBezTo>
                    <a:cubicBezTo>
                      <a:pt x="36" y="69"/>
                      <a:pt x="17" y="36"/>
                      <a:pt x="3" y="0"/>
                    </a:cubicBezTo>
                    <a:cubicBezTo>
                      <a:pt x="2" y="2"/>
                      <a:pt x="1" y="3"/>
                      <a:pt x="0" y="4"/>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46" name="Freeform 56">
                <a:extLst>
                  <a:ext uri="{FF2B5EF4-FFF2-40B4-BE49-F238E27FC236}">
                    <a16:creationId xmlns:a16="http://schemas.microsoft.com/office/drawing/2014/main" id="{D709A157-E834-4689-A8A4-5FB53D1E419D}"/>
                  </a:ext>
                </a:extLst>
              </p:cNvPr>
              <p:cNvSpPr>
                <a:spLocks/>
              </p:cNvSpPr>
              <p:nvPr/>
            </p:nvSpPr>
            <p:spPr bwMode="auto">
              <a:xfrm>
                <a:off x="1531938" y="1357313"/>
                <a:ext cx="3382963" cy="1689100"/>
              </a:xfrm>
              <a:custGeom>
                <a:avLst/>
                <a:gdLst>
                  <a:gd name="T0" fmla="*/ 774 w 798"/>
                  <a:gd name="T1" fmla="*/ 280 h 399"/>
                  <a:gd name="T2" fmla="*/ 719 w 798"/>
                  <a:gd name="T3" fmla="*/ 173 h 399"/>
                  <a:gd name="T4" fmla="*/ 636 w 798"/>
                  <a:gd name="T5" fmla="*/ 87 h 399"/>
                  <a:gd name="T6" fmla="*/ 531 w 798"/>
                  <a:gd name="T7" fmla="*/ 29 h 399"/>
                  <a:gd name="T8" fmla="*/ 319 w 798"/>
                  <a:gd name="T9" fmla="*/ 13 h 399"/>
                  <a:gd name="T10" fmla="*/ 129 w 798"/>
                  <a:gd name="T11" fmla="*/ 108 h 399"/>
                  <a:gd name="T12" fmla="*/ 15 w 798"/>
                  <a:gd name="T13" fmla="*/ 288 h 399"/>
                  <a:gd name="T14" fmla="*/ 0 w 798"/>
                  <a:gd name="T15" fmla="*/ 379 h 399"/>
                  <a:gd name="T16" fmla="*/ 4 w 798"/>
                  <a:gd name="T17" fmla="*/ 381 h 399"/>
                  <a:gd name="T18" fmla="*/ 8 w 798"/>
                  <a:gd name="T19" fmla="*/ 334 h 399"/>
                  <a:gd name="T20" fmla="*/ 72 w 798"/>
                  <a:gd name="T21" fmla="*/ 176 h 399"/>
                  <a:gd name="T22" fmla="*/ 198 w 798"/>
                  <a:gd name="T23" fmla="*/ 60 h 399"/>
                  <a:gd name="T24" fmla="*/ 362 w 798"/>
                  <a:gd name="T25" fmla="*/ 9 h 399"/>
                  <a:gd name="T26" fmla="*/ 531 w 798"/>
                  <a:gd name="T27" fmla="*/ 32 h 399"/>
                  <a:gd name="T28" fmla="*/ 635 w 798"/>
                  <a:gd name="T29" fmla="*/ 89 h 399"/>
                  <a:gd name="T30" fmla="*/ 718 w 798"/>
                  <a:gd name="T31" fmla="*/ 175 h 399"/>
                  <a:gd name="T32" fmla="*/ 773 w 798"/>
                  <a:gd name="T33" fmla="*/ 281 h 399"/>
                  <a:gd name="T34" fmla="*/ 797 w 798"/>
                  <a:gd name="T35" fmla="*/ 398 h 399"/>
                  <a:gd name="T36" fmla="*/ 798 w 798"/>
                  <a:gd name="T37" fmla="*/ 399 h 399"/>
                  <a:gd name="T38" fmla="*/ 798 w 798"/>
                  <a:gd name="T39" fmla="*/ 397 h 399"/>
                  <a:gd name="T40" fmla="*/ 774 w 798"/>
                  <a:gd name="T41" fmla="*/ 28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8" h="399">
                    <a:moveTo>
                      <a:pt x="774" y="280"/>
                    </a:moveTo>
                    <a:cubicBezTo>
                      <a:pt x="761" y="242"/>
                      <a:pt x="743" y="206"/>
                      <a:pt x="719" y="173"/>
                    </a:cubicBezTo>
                    <a:cubicBezTo>
                      <a:pt x="696" y="140"/>
                      <a:pt x="668" y="111"/>
                      <a:pt x="636" y="87"/>
                    </a:cubicBezTo>
                    <a:cubicBezTo>
                      <a:pt x="604" y="62"/>
                      <a:pt x="568" y="43"/>
                      <a:pt x="531" y="29"/>
                    </a:cubicBezTo>
                    <a:cubicBezTo>
                      <a:pt x="463" y="5"/>
                      <a:pt x="389" y="0"/>
                      <a:pt x="319" y="13"/>
                    </a:cubicBezTo>
                    <a:cubicBezTo>
                      <a:pt x="249" y="27"/>
                      <a:pt x="182" y="60"/>
                      <a:pt x="129" y="108"/>
                    </a:cubicBezTo>
                    <a:cubicBezTo>
                      <a:pt x="76" y="156"/>
                      <a:pt x="36" y="219"/>
                      <a:pt x="15" y="288"/>
                    </a:cubicBezTo>
                    <a:cubicBezTo>
                      <a:pt x="6" y="318"/>
                      <a:pt x="1" y="348"/>
                      <a:pt x="0" y="379"/>
                    </a:cubicBezTo>
                    <a:cubicBezTo>
                      <a:pt x="1" y="380"/>
                      <a:pt x="2" y="381"/>
                      <a:pt x="4" y="381"/>
                    </a:cubicBezTo>
                    <a:cubicBezTo>
                      <a:pt x="4" y="366"/>
                      <a:pt x="6" y="350"/>
                      <a:pt x="8" y="334"/>
                    </a:cubicBezTo>
                    <a:cubicBezTo>
                      <a:pt x="17" y="278"/>
                      <a:pt x="40" y="223"/>
                      <a:pt x="72" y="176"/>
                    </a:cubicBezTo>
                    <a:cubicBezTo>
                      <a:pt x="105" y="129"/>
                      <a:pt x="149" y="89"/>
                      <a:pt x="198" y="60"/>
                    </a:cubicBezTo>
                    <a:cubicBezTo>
                      <a:pt x="248" y="32"/>
                      <a:pt x="304" y="14"/>
                      <a:pt x="362" y="9"/>
                    </a:cubicBezTo>
                    <a:cubicBezTo>
                      <a:pt x="419" y="5"/>
                      <a:pt x="477" y="12"/>
                      <a:pt x="531" y="32"/>
                    </a:cubicBezTo>
                    <a:cubicBezTo>
                      <a:pt x="568" y="45"/>
                      <a:pt x="604" y="65"/>
                      <a:pt x="635" y="89"/>
                    </a:cubicBezTo>
                    <a:cubicBezTo>
                      <a:pt x="667" y="114"/>
                      <a:pt x="695" y="143"/>
                      <a:pt x="718" y="175"/>
                    </a:cubicBezTo>
                    <a:cubicBezTo>
                      <a:pt x="742" y="208"/>
                      <a:pt x="760" y="244"/>
                      <a:pt x="773" y="281"/>
                    </a:cubicBezTo>
                    <a:cubicBezTo>
                      <a:pt x="787" y="319"/>
                      <a:pt x="795" y="358"/>
                      <a:pt x="797" y="398"/>
                    </a:cubicBezTo>
                    <a:cubicBezTo>
                      <a:pt x="798" y="399"/>
                      <a:pt x="798" y="399"/>
                      <a:pt x="798" y="399"/>
                    </a:cubicBezTo>
                    <a:cubicBezTo>
                      <a:pt x="798" y="399"/>
                      <a:pt x="798" y="398"/>
                      <a:pt x="798" y="397"/>
                    </a:cubicBezTo>
                    <a:cubicBezTo>
                      <a:pt x="795" y="357"/>
                      <a:pt x="788" y="318"/>
                      <a:pt x="774" y="280"/>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47" name="Freeform 57">
                <a:extLst>
                  <a:ext uri="{FF2B5EF4-FFF2-40B4-BE49-F238E27FC236}">
                    <a16:creationId xmlns:a16="http://schemas.microsoft.com/office/drawing/2014/main" id="{AEB751C8-A80A-45DF-810B-819C78E5FD38}"/>
                  </a:ext>
                </a:extLst>
              </p:cNvPr>
              <p:cNvSpPr>
                <a:spLocks/>
              </p:cNvSpPr>
              <p:nvPr/>
            </p:nvSpPr>
            <p:spPr bwMode="auto">
              <a:xfrm>
                <a:off x="2646363" y="3856038"/>
                <a:ext cx="2049463" cy="909638"/>
              </a:xfrm>
              <a:custGeom>
                <a:avLst/>
                <a:gdLst>
                  <a:gd name="T0" fmla="*/ 474 w 483"/>
                  <a:gd name="T1" fmla="*/ 0 h 215"/>
                  <a:gd name="T2" fmla="*/ 361 w 483"/>
                  <a:gd name="T3" fmla="*/ 127 h 215"/>
                  <a:gd name="T4" fmla="*/ 253 w 483"/>
                  <a:gd name="T5" fmla="*/ 183 h 215"/>
                  <a:gd name="T6" fmla="*/ 133 w 483"/>
                  <a:gd name="T7" fmla="*/ 202 h 215"/>
                  <a:gd name="T8" fmla="*/ 13 w 483"/>
                  <a:gd name="T9" fmla="*/ 183 h 215"/>
                  <a:gd name="T10" fmla="*/ 0 w 483"/>
                  <a:gd name="T11" fmla="*/ 179 h 215"/>
                  <a:gd name="T12" fmla="*/ 0 w 483"/>
                  <a:gd name="T13" fmla="*/ 187 h 215"/>
                  <a:gd name="T14" fmla="*/ 97 w 483"/>
                  <a:gd name="T15" fmla="*/ 210 h 215"/>
                  <a:gd name="T16" fmla="*/ 240 w 483"/>
                  <a:gd name="T17" fmla="*/ 196 h 215"/>
                  <a:gd name="T18" fmla="*/ 368 w 483"/>
                  <a:gd name="T19" fmla="*/ 133 h 215"/>
                  <a:gd name="T20" fmla="*/ 483 w 483"/>
                  <a:gd name="T21" fmla="*/ 6 h 215"/>
                  <a:gd name="T22" fmla="*/ 474 w 483"/>
                  <a:gd name="T23"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3" h="215">
                    <a:moveTo>
                      <a:pt x="474" y="0"/>
                    </a:moveTo>
                    <a:cubicBezTo>
                      <a:pt x="446" y="50"/>
                      <a:pt x="407" y="93"/>
                      <a:pt x="361" y="127"/>
                    </a:cubicBezTo>
                    <a:cubicBezTo>
                      <a:pt x="328" y="151"/>
                      <a:pt x="291" y="170"/>
                      <a:pt x="253" y="183"/>
                    </a:cubicBezTo>
                    <a:cubicBezTo>
                      <a:pt x="214" y="195"/>
                      <a:pt x="174" y="202"/>
                      <a:pt x="133" y="202"/>
                    </a:cubicBezTo>
                    <a:cubicBezTo>
                      <a:pt x="92" y="202"/>
                      <a:pt x="52" y="196"/>
                      <a:pt x="13" y="183"/>
                    </a:cubicBezTo>
                    <a:cubicBezTo>
                      <a:pt x="9" y="182"/>
                      <a:pt x="4" y="181"/>
                      <a:pt x="0" y="179"/>
                    </a:cubicBezTo>
                    <a:cubicBezTo>
                      <a:pt x="0" y="182"/>
                      <a:pt x="0" y="185"/>
                      <a:pt x="0" y="187"/>
                    </a:cubicBezTo>
                    <a:cubicBezTo>
                      <a:pt x="31" y="199"/>
                      <a:pt x="63" y="206"/>
                      <a:pt x="97" y="210"/>
                    </a:cubicBezTo>
                    <a:cubicBezTo>
                      <a:pt x="145" y="215"/>
                      <a:pt x="194" y="210"/>
                      <a:pt x="240" y="196"/>
                    </a:cubicBezTo>
                    <a:cubicBezTo>
                      <a:pt x="286" y="183"/>
                      <a:pt x="329" y="161"/>
                      <a:pt x="368" y="133"/>
                    </a:cubicBezTo>
                    <a:cubicBezTo>
                      <a:pt x="415" y="100"/>
                      <a:pt x="454" y="56"/>
                      <a:pt x="483" y="6"/>
                    </a:cubicBezTo>
                    <a:cubicBezTo>
                      <a:pt x="480" y="4"/>
                      <a:pt x="477" y="2"/>
                      <a:pt x="474" y="0"/>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48" name="Freeform 58">
                <a:extLst>
                  <a:ext uri="{FF2B5EF4-FFF2-40B4-BE49-F238E27FC236}">
                    <a16:creationId xmlns:a16="http://schemas.microsoft.com/office/drawing/2014/main" id="{C8CE5143-A2F1-403E-8CCC-F2AA5F3287BA}"/>
                  </a:ext>
                </a:extLst>
              </p:cNvPr>
              <p:cNvSpPr>
                <a:spLocks/>
              </p:cNvSpPr>
              <p:nvPr/>
            </p:nvSpPr>
            <p:spPr bwMode="auto">
              <a:xfrm>
                <a:off x="2646363" y="3821113"/>
                <a:ext cx="2009775" cy="898525"/>
              </a:xfrm>
              <a:custGeom>
                <a:avLst/>
                <a:gdLst>
                  <a:gd name="T0" fmla="*/ 466 w 474"/>
                  <a:gd name="T1" fmla="*/ 0 h 212"/>
                  <a:gd name="T2" fmla="*/ 355 w 474"/>
                  <a:gd name="T3" fmla="*/ 126 h 212"/>
                  <a:gd name="T4" fmla="*/ 249 w 474"/>
                  <a:gd name="T5" fmla="*/ 180 h 212"/>
                  <a:gd name="T6" fmla="*/ 133 w 474"/>
                  <a:gd name="T7" fmla="*/ 199 h 212"/>
                  <a:gd name="T8" fmla="*/ 16 w 474"/>
                  <a:gd name="T9" fmla="*/ 181 h 212"/>
                  <a:gd name="T10" fmla="*/ 0 w 474"/>
                  <a:gd name="T11" fmla="*/ 175 h 212"/>
                  <a:gd name="T12" fmla="*/ 0 w 474"/>
                  <a:gd name="T13" fmla="*/ 183 h 212"/>
                  <a:gd name="T14" fmla="*/ 0 w 474"/>
                  <a:gd name="T15" fmla="*/ 184 h 212"/>
                  <a:gd name="T16" fmla="*/ 98 w 474"/>
                  <a:gd name="T17" fmla="*/ 207 h 212"/>
                  <a:gd name="T18" fmla="*/ 237 w 474"/>
                  <a:gd name="T19" fmla="*/ 194 h 212"/>
                  <a:gd name="T20" fmla="*/ 361 w 474"/>
                  <a:gd name="T21" fmla="*/ 132 h 212"/>
                  <a:gd name="T22" fmla="*/ 474 w 474"/>
                  <a:gd name="T23" fmla="*/ 7 h 212"/>
                  <a:gd name="T24" fmla="*/ 466 w 474"/>
                  <a:gd name="T25"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4" h="212">
                    <a:moveTo>
                      <a:pt x="466" y="0"/>
                    </a:moveTo>
                    <a:cubicBezTo>
                      <a:pt x="439" y="49"/>
                      <a:pt x="400" y="93"/>
                      <a:pt x="355" y="126"/>
                    </a:cubicBezTo>
                    <a:cubicBezTo>
                      <a:pt x="323" y="150"/>
                      <a:pt x="287" y="168"/>
                      <a:pt x="249" y="180"/>
                    </a:cubicBezTo>
                    <a:cubicBezTo>
                      <a:pt x="212" y="193"/>
                      <a:pt x="172" y="199"/>
                      <a:pt x="133" y="199"/>
                    </a:cubicBezTo>
                    <a:cubicBezTo>
                      <a:pt x="94" y="199"/>
                      <a:pt x="54" y="193"/>
                      <a:pt x="16" y="181"/>
                    </a:cubicBezTo>
                    <a:cubicBezTo>
                      <a:pt x="11" y="179"/>
                      <a:pt x="5" y="177"/>
                      <a:pt x="0" y="175"/>
                    </a:cubicBezTo>
                    <a:cubicBezTo>
                      <a:pt x="0" y="178"/>
                      <a:pt x="0" y="180"/>
                      <a:pt x="0" y="183"/>
                    </a:cubicBezTo>
                    <a:cubicBezTo>
                      <a:pt x="0" y="183"/>
                      <a:pt x="0" y="184"/>
                      <a:pt x="0" y="184"/>
                    </a:cubicBezTo>
                    <a:cubicBezTo>
                      <a:pt x="31" y="195"/>
                      <a:pt x="64" y="203"/>
                      <a:pt x="98" y="207"/>
                    </a:cubicBezTo>
                    <a:cubicBezTo>
                      <a:pt x="145" y="212"/>
                      <a:pt x="192" y="207"/>
                      <a:pt x="237" y="194"/>
                    </a:cubicBezTo>
                    <a:cubicBezTo>
                      <a:pt x="281" y="181"/>
                      <a:pt x="323" y="159"/>
                      <a:pt x="361" y="132"/>
                    </a:cubicBezTo>
                    <a:cubicBezTo>
                      <a:pt x="407" y="99"/>
                      <a:pt x="446" y="57"/>
                      <a:pt x="474" y="7"/>
                    </a:cubicBezTo>
                    <a:cubicBezTo>
                      <a:pt x="471" y="5"/>
                      <a:pt x="469" y="2"/>
                      <a:pt x="466" y="0"/>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49" name="Freeform 59">
                <a:extLst>
                  <a:ext uri="{FF2B5EF4-FFF2-40B4-BE49-F238E27FC236}">
                    <a16:creationId xmlns:a16="http://schemas.microsoft.com/office/drawing/2014/main" id="{5498F12F-B6FE-4DCD-A14B-AFEA72EDF82A}"/>
                  </a:ext>
                </a:extLst>
              </p:cNvPr>
              <p:cNvSpPr>
                <a:spLocks/>
              </p:cNvSpPr>
              <p:nvPr/>
            </p:nvSpPr>
            <p:spPr bwMode="auto">
              <a:xfrm>
                <a:off x="1679575" y="3614738"/>
                <a:ext cx="268288" cy="452438"/>
              </a:xfrm>
              <a:custGeom>
                <a:avLst/>
                <a:gdLst>
                  <a:gd name="T0" fmla="*/ 0 w 63"/>
                  <a:gd name="T1" fmla="*/ 4 h 107"/>
                  <a:gd name="T2" fmla="*/ 39 w 63"/>
                  <a:gd name="T3" fmla="*/ 83 h 107"/>
                  <a:gd name="T4" fmla="*/ 56 w 63"/>
                  <a:gd name="T5" fmla="*/ 107 h 107"/>
                  <a:gd name="T6" fmla="*/ 63 w 63"/>
                  <a:gd name="T7" fmla="*/ 105 h 107"/>
                  <a:gd name="T8" fmla="*/ 3 w 63"/>
                  <a:gd name="T9" fmla="*/ 0 h 107"/>
                  <a:gd name="T10" fmla="*/ 0 w 63"/>
                  <a:gd name="T11" fmla="*/ 4 h 107"/>
                </a:gdLst>
                <a:ahLst/>
                <a:cxnLst>
                  <a:cxn ang="0">
                    <a:pos x="T0" y="T1"/>
                  </a:cxn>
                  <a:cxn ang="0">
                    <a:pos x="T2" y="T3"/>
                  </a:cxn>
                  <a:cxn ang="0">
                    <a:pos x="T4" y="T5"/>
                  </a:cxn>
                  <a:cxn ang="0">
                    <a:pos x="T6" y="T7"/>
                  </a:cxn>
                  <a:cxn ang="0">
                    <a:pos x="T8" y="T9"/>
                  </a:cxn>
                  <a:cxn ang="0">
                    <a:pos x="T10" y="T11"/>
                  </a:cxn>
                </a:cxnLst>
                <a:rect l="0" t="0" r="r" b="b"/>
                <a:pathLst>
                  <a:path w="63" h="107">
                    <a:moveTo>
                      <a:pt x="0" y="4"/>
                    </a:moveTo>
                    <a:cubicBezTo>
                      <a:pt x="10" y="32"/>
                      <a:pt x="23" y="58"/>
                      <a:pt x="39" y="83"/>
                    </a:cubicBezTo>
                    <a:cubicBezTo>
                      <a:pt x="44" y="91"/>
                      <a:pt x="50" y="100"/>
                      <a:pt x="56" y="107"/>
                    </a:cubicBezTo>
                    <a:cubicBezTo>
                      <a:pt x="58" y="107"/>
                      <a:pt x="61" y="106"/>
                      <a:pt x="63" y="105"/>
                    </a:cubicBezTo>
                    <a:cubicBezTo>
                      <a:pt x="37" y="74"/>
                      <a:pt x="17" y="38"/>
                      <a:pt x="3" y="0"/>
                    </a:cubicBezTo>
                    <a:cubicBezTo>
                      <a:pt x="2" y="2"/>
                      <a:pt x="1" y="3"/>
                      <a:pt x="0" y="4"/>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50" name="Freeform 60">
                <a:extLst>
                  <a:ext uri="{FF2B5EF4-FFF2-40B4-BE49-F238E27FC236}">
                    <a16:creationId xmlns:a16="http://schemas.microsoft.com/office/drawing/2014/main" id="{0D7D278B-43F7-4B0B-B2FE-1996BAC02708}"/>
                  </a:ext>
                </a:extLst>
              </p:cNvPr>
              <p:cNvSpPr>
                <a:spLocks/>
              </p:cNvSpPr>
              <p:nvPr/>
            </p:nvSpPr>
            <p:spPr bwMode="auto">
              <a:xfrm>
                <a:off x="1574800" y="1404938"/>
                <a:ext cx="3294063" cy="1641475"/>
              </a:xfrm>
              <a:custGeom>
                <a:avLst/>
                <a:gdLst>
                  <a:gd name="T0" fmla="*/ 754 w 777"/>
                  <a:gd name="T1" fmla="*/ 272 h 388"/>
                  <a:gd name="T2" fmla="*/ 700 w 777"/>
                  <a:gd name="T3" fmla="*/ 168 h 388"/>
                  <a:gd name="T4" fmla="*/ 619 w 777"/>
                  <a:gd name="T5" fmla="*/ 84 h 388"/>
                  <a:gd name="T6" fmla="*/ 517 w 777"/>
                  <a:gd name="T7" fmla="*/ 29 h 388"/>
                  <a:gd name="T8" fmla="*/ 311 w 777"/>
                  <a:gd name="T9" fmla="*/ 13 h 388"/>
                  <a:gd name="T10" fmla="*/ 127 w 777"/>
                  <a:gd name="T11" fmla="*/ 105 h 388"/>
                  <a:gd name="T12" fmla="*/ 16 w 777"/>
                  <a:gd name="T13" fmla="*/ 280 h 388"/>
                  <a:gd name="T14" fmla="*/ 0 w 777"/>
                  <a:gd name="T15" fmla="*/ 374 h 388"/>
                  <a:gd name="T16" fmla="*/ 5 w 777"/>
                  <a:gd name="T17" fmla="*/ 377 h 388"/>
                  <a:gd name="T18" fmla="*/ 9 w 777"/>
                  <a:gd name="T19" fmla="*/ 325 h 388"/>
                  <a:gd name="T20" fmla="*/ 72 w 777"/>
                  <a:gd name="T21" fmla="*/ 171 h 388"/>
                  <a:gd name="T22" fmla="*/ 194 w 777"/>
                  <a:gd name="T23" fmla="*/ 59 h 388"/>
                  <a:gd name="T24" fmla="*/ 352 w 777"/>
                  <a:gd name="T25" fmla="*/ 9 h 388"/>
                  <a:gd name="T26" fmla="*/ 517 w 777"/>
                  <a:gd name="T27" fmla="*/ 31 h 388"/>
                  <a:gd name="T28" fmla="*/ 618 w 777"/>
                  <a:gd name="T29" fmla="*/ 87 h 388"/>
                  <a:gd name="T30" fmla="*/ 699 w 777"/>
                  <a:gd name="T31" fmla="*/ 171 h 388"/>
                  <a:gd name="T32" fmla="*/ 753 w 777"/>
                  <a:gd name="T33" fmla="*/ 274 h 388"/>
                  <a:gd name="T34" fmla="*/ 776 w 777"/>
                  <a:gd name="T35" fmla="*/ 387 h 388"/>
                  <a:gd name="T36" fmla="*/ 777 w 777"/>
                  <a:gd name="T37" fmla="*/ 388 h 388"/>
                  <a:gd name="T38" fmla="*/ 777 w 777"/>
                  <a:gd name="T39" fmla="*/ 386 h 388"/>
                  <a:gd name="T40" fmla="*/ 754 w 777"/>
                  <a:gd name="T41" fmla="*/ 27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77" h="388">
                    <a:moveTo>
                      <a:pt x="754" y="272"/>
                    </a:moveTo>
                    <a:cubicBezTo>
                      <a:pt x="741" y="235"/>
                      <a:pt x="723" y="200"/>
                      <a:pt x="700" y="168"/>
                    </a:cubicBezTo>
                    <a:cubicBezTo>
                      <a:pt x="677" y="137"/>
                      <a:pt x="650" y="108"/>
                      <a:pt x="619" y="84"/>
                    </a:cubicBezTo>
                    <a:cubicBezTo>
                      <a:pt x="588" y="61"/>
                      <a:pt x="553" y="42"/>
                      <a:pt x="517" y="29"/>
                    </a:cubicBezTo>
                    <a:cubicBezTo>
                      <a:pt x="451" y="5"/>
                      <a:pt x="379" y="0"/>
                      <a:pt x="311" y="13"/>
                    </a:cubicBezTo>
                    <a:cubicBezTo>
                      <a:pt x="243" y="26"/>
                      <a:pt x="178" y="59"/>
                      <a:pt x="127" y="105"/>
                    </a:cubicBezTo>
                    <a:cubicBezTo>
                      <a:pt x="75" y="152"/>
                      <a:pt x="36" y="213"/>
                      <a:pt x="16" y="280"/>
                    </a:cubicBezTo>
                    <a:cubicBezTo>
                      <a:pt x="7" y="311"/>
                      <a:pt x="2" y="342"/>
                      <a:pt x="0" y="374"/>
                    </a:cubicBezTo>
                    <a:cubicBezTo>
                      <a:pt x="2" y="375"/>
                      <a:pt x="3" y="376"/>
                      <a:pt x="5" y="377"/>
                    </a:cubicBezTo>
                    <a:cubicBezTo>
                      <a:pt x="5" y="360"/>
                      <a:pt x="7" y="343"/>
                      <a:pt x="9" y="325"/>
                    </a:cubicBezTo>
                    <a:cubicBezTo>
                      <a:pt x="18" y="270"/>
                      <a:pt x="40" y="217"/>
                      <a:pt x="72" y="171"/>
                    </a:cubicBezTo>
                    <a:cubicBezTo>
                      <a:pt x="103" y="125"/>
                      <a:pt x="146" y="87"/>
                      <a:pt x="194" y="59"/>
                    </a:cubicBezTo>
                    <a:cubicBezTo>
                      <a:pt x="242" y="31"/>
                      <a:pt x="297" y="14"/>
                      <a:pt x="352" y="9"/>
                    </a:cubicBezTo>
                    <a:cubicBezTo>
                      <a:pt x="408" y="5"/>
                      <a:pt x="464" y="12"/>
                      <a:pt x="517" y="31"/>
                    </a:cubicBezTo>
                    <a:cubicBezTo>
                      <a:pt x="553" y="44"/>
                      <a:pt x="588" y="63"/>
                      <a:pt x="618" y="87"/>
                    </a:cubicBezTo>
                    <a:cubicBezTo>
                      <a:pt x="649" y="111"/>
                      <a:pt x="677" y="139"/>
                      <a:pt x="699" y="171"/>
                    </a:cubicBezTo>
                    <a:cubicBezTo>
                      <a:pt x="722" y="202"/>
                      <a:pt x="740" y="237"/>
                      <a:pt x="753" y="274"/>
                    </a:cubicBezTo>
                    <a:cubicBezTo>
                      <a:pt x="766" y="310"/>
                      <a:pt x="774" y="349"/>
                      <a:pt x="776" y="387"/>
                    </a:cubicBezTo>
                    <a:cubicBezTo>
                      <a:pt x="777" y="388"/>
                      <a:pt x="777" y="388"/>
                      <a:pt x="777" y="388"/>
                    </a:cubicBezTo>
                    <a:cubicBezTo>
                      <a:pt x="777" y="388"/>
                      <a:pt x="777" y="387"/>
                      <a:pt x="777" y="386"/>
                    </a:cubicBezTo>
                    <a:cubicBezTo>
                      <a:pt x="774" y="347"/>
                      <a:pt x="767" y="309"/>
                      <a:pt x="754" y="272"/>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51" name="Freeform 61">
                <a:extLst>
                  <a:ext uri="{FF2B5EF4-FFF2-40B4-BE49-F238E27FC236}">
                    <a16:creationId xmlns:a16="http://schemas.microsoft.com/office/drawing/2014/main" id="{57F140F9-C6CD-45E8-9C06-9832D4E27387}"/>
                  </a:ext>
                </a:extLst>
              </p:cNvPr>
              <p:cNvSpPr>
                <a:spLocks/>
              </p:cNvSpPr>
              <p:nvPr/>
            </p:nvSpPr>
            <p:spPr bwMode="auto">
              <a:xfrm>
                <a:off x="2643188" y="3779838"/>
                <a:ext cx="1979613" cy="892175"/>
              </a:xfrm>
              <a:custGeom>
                <a:avLst/>
                <a:gdLst>
                  <a:gd name="T0" fmla="*/ 460 w 467"/>
                  <a:gd name="T1" fmla="*/ 0 h 211"/>
                  <a:gd name="T2" fmla="*/ 459 w 467"/>
                  <a:gd name="T3" fmla="*/ 2 h 211"/>
                  <a:gd name="T4" fmla="*/ 349 w 467"/>
                  <a:gd name="T5" fmla="*/ 127 h 211"/>
                  <a:gd name="T6" fmla="*/ 247 w 467"/>
                  <a:gd name="T7" fmla="*/ 180 h 211"/>
                  <a:gd name="T8" fmla="*/ 134 w 467"/>
                  <a:gd name="T9" fmla="*/ 198 h 211"/>
                  <a:gd name="T10" fmla="*/ 21 w 467"/>
                  <a:gd name="T11" fmla="*/ 180 h 211"/>
                  <a:gd name="T12" fmla="*/ 0 w 467"/>
                  <a:gd name="T13" fmla="*/ 173 h 211"/>
                  <a:gd name="T14" fmla="*/ 1 w 467"/>
                  <a:gd name="T15" fmla="*/ 182 h 211"/>
                  <a:gd name="T16" fmla="*/ 100 w 467"/>
                  <a:gd name="T17" fmla="*/ 206 h 211"/>
                  <a:gd name="T18" fmla="*/ 235 w 467"/>
                  <a:gd name="T19" fmla="*/ 193 h 211"/>
                  <a:gd name="T20" fmla="*/ 356 w 467"/>
                  <a:gd name="T21" fmla="*/ 133 h 211"/>
                  <a:gd name="T22" fmla="*/ 467 w 467"/>
                  <a:gd name="T23" fmla="*/ 9 h 211"/>
                  <a:gd name="T24" fmla="*/ 460 w 467"/>
                  <a:gd name="T25"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7" h="211">
                    <a:moveTo>
                      <a:pt x="460" y="0"/>
                    </a:moveTo>
                    <a:cubicBezTo>
                      <a:pt x="460" y="0"/>
                      <a:pt x="459" y="1"/>
                      <a:pt x="459" y="2"/>
                    </a:cubicBezTo>
                    <a:cubicBezTo>
                      <a:pt x="432" y="51"/>
                      <a:pt x="394" y="94"/>
                      <a:pt x="349" y="127"/>
                    </a:cubicBezTo>
                    <a:cubicBezTo>
                      <a:pt x="318" y="150"/>
                      <a:pt x="283" y="168"/>
                      <a:pt x="247" y="180"/>
                    </a:cubicBezTo>
                    <a:cubicBezTo>
                      <a:pt x="211" y="192"/>
                      <a:pt x="172" y="198"/>
                      <a:pt x="134" y="198"/>
                    </a:cubicBezTo>
                    <a:cubicBezTo>
                      <a:pt x="96" y="198"/>
                      <a:pt x="57" y="192"/>
                      <a:pt x="21" y="180"/>
                    </a:cubicBezTo>
                    <a:cubicBezTo>
                      <a:pt x="14" y="178"/>
                      <a:pt x="7" y="176"/>
                      <a:pt x="0" y="173"/>
                    </a:cubicBezTo>
                    <a:cubicBezTo>
                      <a:pt x="0" y="176"/>
                      <a:pt x="1" y="179"/>
                      <a:pt x="1" y="182"/>
                    </a:cubicBezTo>
                    <a:cubicBezTo>
                      <a:pt x="32" y="194"/>
                      <a:pt x="65" y="202"/>
                      <a:pt x="100" y="206"/>
                    </a:cubicBezTo>
                    <a:cubicBezTo>
                      <a:pt x="146" y="211"/>
                      <a:pt x="192" y="206"/>
                      <a:pt x="235" y="193"/>
                    </a:cubicBezTo>
                    <a:cubicBezTo>
                      <a:pt x="278" y="180"/>
                      <a:pt x="319" y="160"/>
                      <a:pt x="356" y="133"/>
                    </a:cubicBezTo>
                    <a:cubicBezTo>
                      <a:pt x="401" y="101"/>
                      <a:pt x="440" y="58"/>
                      <a:pt x="467" y="9"/>
                    </a:cubicBezTo>
                    <a:cubicBezTo>
                      <a:pt x="464" y="6"/>
                      <a:pt x="462" y="3"/>
                      <a:pt x="460" y="0"/>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52" name="Freeform 62">
                <a:extLst>
                  <a:ext uri="{FF2B5EF4-FFF2-40B4-BE49-F238E27FC236}">
                    <a16:creationId xmlns:a16="http://schemas.microsoft.com/office/drawing/2014/main" id="{D500B114-E826-4A5C-AB6C-C26ABD3C05DD}"/>
                  </a:ext>
                </a:extLst>
              </p:cNvPr>
              <p:cNvSpPr>
                <a:spLocks/>
              </p:cNvSpPr>
              <p:nvPr/>
            </p:nvSpPr>
            <p:spPr bwMode="auto">
              <a:xfrm>
                <a:off x="1620838" y="1450975"/>
                <a:ext cx="3201988" cy="1595438"/>
              </a:xfrm>
              <a:custGeom>
                <a:avLst/>
                <a:gdLst>
                  <a:gd name="T0" fmla="*/ 732 w 755"/>
                  <a:gd name="T1" fmla="*/ 264 h 377"/>
                  <a:gd name="T2" fmla="*/ 680 w 755"/>
                  <a:gd name="T3" fmla="*/ 164 h 377"/>
                  <a:gd name="T4" fmla="*/ 601 w 755"/>
                  <a:gd name="T5" fmla="*/ 82 h 377"/>
                  <a:gd name="T6" fmla="*/ 502 w 755"/>
                  <a:gd name="T7" fmla="*/ 28 h 377"/>
                  <a:gd name="T8" fmla="*/ 302 w 755"/>
                  <a:gd name="T9" fmla="*/ 13 h 377"/>
                  <a:gd name="T10" fmla="*/ 123 w 755"/>
                  <a:gd name="T11" fmla="*/ 102 h 377"/>
                  <a:gd name="T12" fmla="*/ 15 w 755"/>
                  <a:gd name="T13" fmla="*/ 272 h 377"/>
                  <a:gd name="T14" fmla="*/ 0 w 755"/>
                  <a:gd name="T15" fmla="*/ 372 h 377"/>
                  <a:gd name="T16" fmla="*/ 4 w 755"/>
                  <a:gd name="T17" fmla="*/ 376 h 377"/>
                  <a:gd name="T18" fmla="*/ 9 w 755"/>
                  <a:gd name="T19" fmla="*/ 316 h 377"/>
                  <a:gd name="T20" fmla="*/ 70 w 755"/>
                  <a:gd name="T21" fmla="*/ 167 h 377"/>
                  <a:gd name="T22" fmla="*/ 188 w 755"/>
                  <a:gd name="T23" fmla="*/ 57 h 377"/>
                  <a:gd name="T24" fmla="*/ 342 w 755"/>
                  <a:gd name="T25" fmla="*/ 9 h 377"/>
                  <a:gd name="T26" fmla="*/ 502 w 755"/>
                  <a:gd name="T27" fmla="*/ 30 h 377"/>
                  <a:gd name="T28" fmla="*/ 601 w 755"/>
                  <a:gd name="T29" fmla="*/ 85 h 377"/>
                  <a:gd name="T30" fmla="*/ 679 w 755"/>
                  <a:gd name="T31" fmla="*/ 166 h 377"/>
                  <a:gd name="T32" fmla="*/ 731 w 755"/>
                  <a:gd name="T33" fmla="*/ 266 h 377"/>
                  <a:gd name="T34" fmla="*/ 754 w 755"/>
                  <a:gd name="T35" fmla="*/ 376 h 377"/>
                  <a:gd name="T36" fmla="*/ 755 w 755"/>
                  <a:gd name="T37" fmla="*/ 377 h 377"/>
                  <a:gd name="T38" fmla="*/ 755 w 755"/>
                  <a:gd name="T39" fmla="*/ 375 h 377"/>
                  <a:gd name="T40" fmla="*/ 732 w 755"/>
                  <a:gd name="T41" fmla="*/ 264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5" h="377">
                    <a:moveTo>
                      <a:pt x="732" y="264"/>
                    </a:moveTo>
                    <a:cubicBezTo>
                      <a:pt x="720" y="229"/>
                      <a:pt x="702" y="195"/>
                      <a:pt x="680" y="164"/>
                    </a:cubicBezTo>
                    <a:cubicBezTo>
                      <a:pt x="658" y="133"/>
                      <a:pt x="631" y="105"/>
                      <a:pt x="601" y="82"/>
                    </a:cubicBezTo>
                    <a:cubicBezTo>
                      <a:pt x="571" y="59"/>
                      <a:pt x="537" y="41"/>
                      <a:pt x="502" y="28"/>
                    </a:cubicBezTo>
                    <a:cubicBezTo>
                      <a:pt x="438" y="5"/>
                      <a:pt x="368" y="0"/>
                      <a:pt x="302" y="13"/>
                    </a:cubicBezTo>
                    <a:cubicBezTo>
                      <a:pt x="236" y="26"/>
                      <a:pt x="173" y="57"/>
                      <a:pt x="123" y="102"/>
                    </a:cubicBezTo>
                    <a:cubicBezTo>
                      <a:pt x="73" y="148"/>
                      <a:pt x="35" y="207"/>
                      <a:pt x="15" y="272"/>
                    </a:cubicBezTo>
                    <a:cubicBezTo>
                      <a:pt x="6" y="304"/>
                      <a:pt x="1" y="338"/>
                      <a:pt x="0" y="372"/>
                    </a:cubicBezTo>
                    <a:cubicBezTo>
                      <a:pt x="2" y="373"/>
                      <a:pt x="3" y="375"/>
                      <a:pt x="4" y="376"/>
                    </a:cubicBezTo>
                    <a:cubicBezTo>
                      <a:pt x="4" y="356"/>
                      <a:pt x="6" y="336"/>
                      <a:pt x="9" y="316"/>
                    </a:cubicBezTo>
                    <a:cubicBezTo>
                      <a:pt x="18" y="263"/>
                      <a:pt x="39" y="211"/>
                      <a:pt x="70" y="167"/>
                    </a:cubicBezTo>
                    <a:cubicBezTo>
                      <a:pt x="101" y="122"/>
                      <a:pt x="141" y="84"/>
                      <a:pt x="188" y="57"/>
                    </a:cubicBezTo>
                    <a:cubicBezTo>
                      <a:pt x="235" y="30"/>
                      <a:pt x="288" y="14"/>
                      <a:pt x="342" y="9"/>
                    </a:cubicBezTo>
                    <a:cubicBezTo>
                      <a:pt x="396" y="5"/>
                      <a:pt x="451" y="12"/>
                      <a:pt x="502" y="30"/>
                    </a:cubicBezTo>
                    <a:cubicBezTo>
                      <a:pt x="537" y="43"/>
                      <a:pt x="571" y="62"/>
                      <a:pt x="601" y="85"/>
                    </a:cubicBezTo>
                    <a:cubicBezTo>
                      <a:pt x="631" y="108"/>
                      <a:pt x="657" y="135"/>
                      <a:pt x="679" y="166"/>
                    </a:cubicBezTo>
                    <a:cubicBezTo>
                      <a:pt x="701" y="197"/>
                      <a:pt x="719" y="230"/>
                      <a:pt x="731" y="266"/>
                    </a:cubicBezTo>
                    <a:cubicBezTo>
                      <a:pt x="744" y="301"/>
                      <a:pt x="751" y="339"/>
                      <a:pt x="754" y="376"/>
                    </a:cubicBezTo>
                    <a:cubicBezTo>
                      <a:pt x="754" y="377"/>
                      <a:pt x="755" y="377"/>
                      <a:pt x="755" y="377"/>
                    </a:cubicBezTo>
                    <a:cubicBezTo>
                      <a:pt x="755" y="377"/>
                      <a:pt x="755" y="376"/>
                      <a:pt x="755" y="375"/>
                    </a:cubicBezTo>
                    <a:cubicBezTo>
                      <a:pt x="752" y="337"/>
                      <a:pt x="745" y="300"/>
                      <a:pt x="732" y="264"/>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53" name="Freeform 63">
                <a:extLst>
                  <a:ext uri="{FF2B5EF4-FFF2-40B4-BE49-F238E27FC236}">
                    <a16:creationId xmlns:a16="http://schemas.microsoft.com/office/drawing/2014/main" id="{2EDE886E-FA88-49E9-8613-4568EC92E8F7}"/>
                  </a:ext>
                </a:extLst>
              </p:cNvPr>
              <p:cNvSpPr>
                <a:spLocks/>
              </p:cNvSpPr>
              <p:nvPr/>
            </p:nvSpPr>
            <p:spPr bwMode="auto">
              <a:xfrm>
                <a:off x="1714500" y="3563938"/>
                <a:ext cx="284163" cy="490538"/>
              </a:xfrm>
              <a:custGeom>
                <a:avLst/>
                <a:gdLst>
                  <a:gd name="T0" fmla="*/ 0 w 67"/>
                  <a:gd name="T1" fmla="*/ 5 h 116"/>
                  <a:gd name="T2" fmla="*/ 40 w 67"/>
                  <a:gd name="T3" fmla="*/ 89 h 116"/>
                  <a:gd name="T4" fmla="*/ 60 w 67"/>
                  <a:gd name="T5" fmla="*/ 116 h 116"/>
                  <a:gd name="T6" fmla="*/ 67 w 67"/>
                  <a:gd name="T7" fmla="*/ 115 h 116"/>
                  <a:gd name="T8" fmla="*/ 3 w 67"/>
                  <a:gd name="T9" fmla="*/ 0 h 116"/>
                  <a:gd name="T10" fmla="*/ 0 w 67"/>
                  <a:gd name="T11" fmla="*/ 5 h 116"/>
                </a:gdLst>
                <a:ahLst/>
                <a:cxnLst>
                  <a:cxn ang="0">
                    <a:pos x="T0" y="T1"/>
                  </a:cxn>
                  <a:cxn ang="0">
                    <a:pos x="T2" y="T3"/>
                  </a:cxn>
                  <a:cxn ang="0">
                    <a:pos x="T4" y="T5"/>
                  </a:cxn>
                  <a:cxn ang="0">
                    <a:pos x="T6" y="T7"/>
                  </a:cxn>
                  <a:cxn ang="0">
                    <a:pos x="T8" y="T9"/>
                  </a:cxn>
                  <a:cxn ang="0">
                    <a:pos x="T10" y="T11"/>
                  </a:cxn>
                </a:cxnLst>
                <a:rect l="0" t="0" r="r" b="b"/>
                <a:pathLst>
                  <a:path w="67" h="116">
                    <a:moveTo>
                      <a:pt x="0" y="5"/>
                    </a:moveTo>
                    <a:cubicBezTo>
                      <a:pt x="10" y="34"/>
                      <a:pt x="23" y="63"/>
                      <a:pt x="40" y="89"/>
                    </a:cubicBezTo>
                    <a:cubicBezTo>
                      <a:pt x="46" y="98"/>
                      <a:pt x="53" y="107"/>
                      <a:pt x="60" y="116"/>
                    </a:cubicBezTo>
                    <a:cubicBezTo>
                      <a:pt x="62" y="116"/>
                      <a:pt x="64" y="115"/>
                      <a:pt x="67" y="115"/>
                    </a:cubicBezTo>
                    <a:cubicBezTo>
                      <a:pt x="39" y="81"/>
                      <a:pt x="17" y="42"/>
                      <a:pt x="3" y="0"/>
                    </a:cubicBezTo>
                    <a:cubicBezTo>
                      <a:pt x="2" y="2"/>
                      <a:pt x="1" y="3"/>
                      <a:pt x="0" y="5"/>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54" name="Freeform 64">
                <a:extLst>
                  <a:ext uri="{FF2B5EF4-FFF2-40B4-BE49-F238E27FC236}">
                    <a16:creationId xmlns:a16="http://schemas.microsoft.com/office/drawing/2014/main" id="{41F33A10-2FB6-4C22-B6D5-4FED298FA9EF}"/>
                  </a:ext>
                </a:extLst>
              </p:cNvPr>
              <p:cNvSpPr>
                <a:spLocks/>
              </p:cNvSpPr>
              <p:nvPr/>
            </p:nvSpPr>
            <p:spPr bwMode="auto">
              <a:xfrm>
                <a:off x="2630488" y="3729038"/>
                <a:ext cx="1962150" cy="896938"/>
              </a:xfrm>
              <a:custGeom>
                <a:avLst/>
                <a:gdLst>
                  <a:gd name="T0" fmla="*/ 457 w 463"/>
                  <a:gd name="T1" fmla="*/ 0 h 212"/>
                  <a:gd name="T2" fmla="*/ 452 w 463"/>
                  <a:gd name="T3" fmla="*/ 9 h 212"/>
                  <a:gd name="T4" fmla="*/ 346 w 463"/>
                  <a:gd name="T5" fmla="*/ 130 h 212"/>
                  <a:gd name="T6" fmla="*/ 247 w 463"/>
                  <a:gd name="T7" fmla="*/ 181 h 212"/>
                  <a:gd name="T8" fmla="*/ 137 w 463"/>
                  <a:gd name="T9" fmla="*/ 199 h 212"/>
                  <a:gd name="T10" fmla="*/ 27 w 463"/>
                  <a:gd name="T11" fmla="*/ 182 h 212"/>
                  <a:gd name="T12" fmla="*/ 0 w 463"/>
                  <a:gd name="T13" fmla="*/ 172 h 212"/>
                  <a:gd name="T14" fmla="*/ 2 w 463"/>
                  <a:gd name="T15" fmla="*/ 181 h 212"/>
                  <a:gd name="T16" fmla="*/ 104 w 463"/>
                  <a:gd name="T17" fmla="*/ 207 h 212"/>
                  <a:gd name="T18" fmla="*/ 235 w 463"/>
                  <a:gd name="T19" fmla="*/ 195 h 212"/>
                  <a:gd name="T20" fmla="*/ 352 w 463"/>
                  <a:gd name="T21" fmla="*/ 136 h 212"/>
                  <a:gd name="T22" fmla="*/ 462 w 463"/>
                  <a:gd name="T23" fmla="*/ 13 h 212"/>
                  <a:gd name="T24" fmla="*/ 463 w 463"/>
                  <a:gd name="T25" fmla="*/ 11 h 212"/>
                  <a:gd name="T26" fmla="*/ 457 w 463"/>
                  <a:gd name="T27"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3" h="212">
                    <a:moveTo>
                      <a:pt x="457" y="0"/>
                    </a:moveTo>
                    <a:cubicBezTo>
                      <a:pt x="455" y="3"/>
                      <a:pt x="454" y="6"/>
                      <a:pt x="452" y="9"/>
                    </a:cubicBezTo>
                    <a:cubicBezTo>
                      <a:pt x="426" y="56"/>
                      <a:pt x="390" y="98"/>
                      <a:pt x="346" y="130"/>
                    </a:cubicBezTo>
                    <a:cubicBezTo>
                      <a:pt x="315" y="152"/>
                      <a:pt x="282" y="170"/>
                      <a:pt x="247" y="181"/>
                    </a:cubicBezTo>
                    <a:cubicBezTo>
                      <a:pt x="211" y="193"/>
                      <a:pt x="174" y="199"/>
                      <a:pt x="137" y="199"/>
                    </a:cubicBezTo>
                    <a:cubicBezTo>
                      <a:pt x="100" y="199"/>
                      <a:pt x="62" y="193"/>
                      <a:pt x="27" y="182"/>
                    </a:cubicBezTo>
                    <a:cubicBezTo>
                      <a:pt x="18" y="179"/>
                      <a:pt x="9" y="176"/>
                      <a:pt x="0" y="172"/>
                    </a:cubicBezTo>
                    <a:cubicBezTo>
                      <a:pt x="1" y="175"/>
                      <a:pt x="1" y="178"/>
                      <a:pt x="2" y="181"/>
                    </a:cubicBezTo>
                    <a:cubicBezTo>
                      <a:pt x="34" y="194"/>
                      <a:pt x="68" y="203"/>
                      <a:pt x="104" y="207"/>
                    </a:cubicBezTo>
                    <a:cubicBezTo>
                      <a:pt x="148" y="212"/>
                      <a:pt x="193" y="207"/>
                      <a:pt x="235" y="195"/>
                    </a:cubicBezTo>
                    <a:cubicBezTo>
                      <a:pt x="277" y="182"/>
                      <a:pt x="316" y="162"/>
                      <a:pt x="352" y="136"/>
                    </a:cubicBezTo>
                    <a:cubicBezTo>
                      <a:pt x="397" y="104"/>
                      <a:pt x="435" y="62"/>
                      <a:pt x="462" y="13"/>
                    </a:cubicBezTo>
                    <a:cubicBezTo>
                      <a:pt x="462" y="13"/>
                      <a:pt x="462" y="12"/>
                      <a:pt x="463" y="11"/>
                    </a:cubicBezTo>
                    <a:cubicBezTo>
                      <a:pt x="460" y="8"/>
                      <a:pt x="458" y="4"/>
                      <a:pt x="457" y="0"/>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55" name="Freeform 65">
                <a:extLst>
                  <a:ext uri="{FF2B5EF4-FFF2-40B4-BE49-F238E27FC236}">
                    <a16:creationId xmlns:a16="http://schemas.microsoft.com/office/drawing/2014/main" id="{4E7216B2-E0EF-4851-9730-F266D5D8AE63}"/>
                  </a:ext>
                </a:extLst>
              </p:cNvPr>
              <p:cNvSpPr>
                <a:spLocks/>
              </p:cNvSpPr>
              <p:nvPr/>
            </p:nvSpPr>
            <p:spPr bwMode="auto">
              <a:xfrm>
                <a:off x="1743075" y="3495675"/>
                <a:ext cx="309563" cy="550863"/>
              </a:xfrm>
              <a:custGeom>
                <a:avLst/>
                <a:gdLst>
                  <a:gd name="T0" fmla="*/ 2 w 73"/>
                  <a:gd name="T1" fmla="*/ 0 h 130"/>
                  <a:gd name="T2" fmla="*/ 0 w 73"/>
                  <a:gd name="T3" fmla="*/ 7 h 130"/>
                  <a:gd name="T4" fmla="*/ 42 w 73"/>
                  <a:gd name="T5" fmla="*/ 99 h 130"/>
                  <a:gd name="T6" fmla="*/ 65 w 73"/>
                  <a:gd name="T7" fmla="*/ 130 h 130"/>
                  <a:gd name="T8" fmla="*/ 73 w 73"/>
                  <a:gd name="T9" fmla="*/ 129 h 130"/>
                  <a:gd name="T10" fmla="*/ 4 w 73"/>
                  <a:gd name="T11" fmla="*/ 8 h 130"/>
                  <a:gd name="T12" fmla="*/ 2 w 73"/>
                  <a:gd name="T13" fmla="*/ 0 h 130"/>
                </a:gdLst>
                <a:ahLst/>
                <a:cxnLst>
                  <a:cxn ang="0">
                    <a:pos x="T0" y="T1"/>
                  </a:cxn>
                  <a:cxn ang="0">
                    <a:pos x="T2" y="T3"/>
                  </a:cxn>
                  <a:cxn ang="0">
                    <a:pos x="T4" y="T5"/>
                  </a:cxn>
                  <a:cxn ang="0">
                    <a:pos x="T6" y="T7"/>
                  </a:cxn>
                  <a:cxn ang="0">
                    <a:pos x="T8" y="T9"/>
                  </a:cxn>
                  <a:cxn ang="0">
                    <a:pos x="T10" y="T11"/>
                  </a:cxn>
                  <a:cxn ang="0">
                    <a:pos x="T12" y="T13"/>
                  </a:cxn>
                </a:cxnLst>
                <a:rect l="0" t="0" r="r" b="b"/>
                <a:pathLst>
                  <a:path w="73" h="130">
                    <a:moveTo>
                      <a:pt x="2" y="0"/>
                    </a:moveTo>
                    <a:cubicBezTo>
                      <a:pt x="1" y="3"/>
                      <a:pt x="1" y="5"/>
                      <a:pt x="0" y="7"/>
                    </a:cubicBezTo>
                    <a:cubicBezTo>
                      <a:pt x="10" y="39"/>
                      <a:pt x="23" y="70"/>
                      <a:pt x="42" y="99"/>
                    </a:cubicBezTo>
                    <a:cubicBezTo>
                      <a:pt x="49" y="110"/>
                      <a:pt x="57" y="120"/>
                      <a:pt x="65" y="130"/>
                    </a:cubicBezTo>
                    <a:cubicBezTo>
                      <a:pt x="68" y="130"/>
                      <a:pt x="70" y="129"/>
                      <a:pt x="73" y="129"/>
                    </a:cubicBezTo>
                    <a:cubicBezTo>
                      <a:pt x="42" y="93"/>
                      <a:pt x="19" y="52"/>
                      <a:pt x="4" y="8"/>
                    </a:cubicBezTo>
                    <a:cubicBezTo>
                      <a:pt x="4" y="5"/>
                      <a:pt x="3" y="3"/>
                      <a:pt x="2" y="0"/>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56" name="Freeform 66">
                <a:extLst>
                  <a:ext uri="{FF2B5EF4-FFF2-40B4-BE49-F238E27FC236}">
                    <a16:creationId xmlns:a16="http://schemas.microsoft.com/office/drawing/2014/main" id="{26646F9B-49D1-4F58-BBF1-80CBECB9EB25}"/>
                  </a:ext>
                </a:extLst>
              </p:cNvPr>
              <p:cNvSpPr>
                <a:spLocks/>
              </p:cNvSpPr>
              <p:nvPr/>
            </p:nvSpPr>
            <p:spPr bwMode="auto">
              <a:xfrm>
                <a:off x="1666875" y="1497013"/>
                <a:ext cx="3108325" cy="1600200"/>
              </a:xfrm>
              <a:custGeom>
                <a:avLst/>
                <a:gdLst>
                  <a:gd name="T0" fmla="*/ 711 w 733"/>
                  <a:gd name="T1" fmla="*/ 257 h 378"/>
                  <a:gd name="T2" fmla="*/ 660 w 733"/>
                  <a:gd name="T3" fmla="*/ 159 h 378"/>
                  <a:gd name="T4" fmla="*/ 583 w 733"/>
                  <a:gd name="T5" fmla="*/ 80 h 378"/>
                  <a:gd name="T6" fmla="*/ 487 w 733"/>
                  <a:gd name="T7" fmla="*/ 27 h 378"/>
                  <a:gd name="T8" fmla="*/ 293 w 733"/>
                  <a:gd name="T9" fmla="*/ 13 h 378"/>
                  <a:gd name="T10" fmla="*/ 119 w 733"/>
                  <a:gd name="T11" fmla="*/ 100 h 378"/>
                  <a:gd name="T12" fmla="*/ 15 w 733"/>
                  <a:gd name="T13" fmla="*/ 264 h 378"/>
                  <a:gd name="T14" fmla="*/ 0 w 733"/>
                  <a:gd name="T15" fmla="*/ 372 h 378"/>
                  <a:gd name="T16" fmla="*/ 5 w 733"/>
                  <a:gd name="T17" fmla="*/ 378 h 378"/>
                  <a:gd name="T18" fmla="*/ 9 w 733"/>
                  <a:gd name="T19" fmla="*/ 307 h 378"/>
                  <a:gd name="T20" fmla="*/ 68 w 733"/>
                  <a:gd name="T21" fmla="*/ 162 h 378"/>
                  <a:gd name="T22" fmla="*/ 183 w 733"/>
                  <a:gd name="T23" fmla="*/ 56 h 378"/>
                  <a:gd name="T24" fmla="*/ 332 w 733"/>
                  <a:gd name="T25" fmla="*/ 9 h 378"/>
                  <a:gd name="T26" fmla="*/ 487 w 733"/>
                  <a:gd name="T27" fmla="*/ 30 h 378"/>
                  <a:gd name="T28" fmla="*/ 583 w 733"/>
                  <a:gd name="T29" fmla="*/ 82 h 378"/>
                  <a:gd name="T30" fmla="*/ 659 w 733"/>
                  <a:gd name="T31" fmla="*/ 161 h 378"/>
                  <a:gd name="T32" fmla="*/ 710 w 733"/>
                  <a:gd name="T33" fmla="*/ 258 h 378"/>
                  <a:gd name="T34" fmla="*/ 732 w 733"/>
                  <a:gd name="T35" fmla="*/ 365 h 378"/>
                  <a:gd name="T36" fmla="*/ 733 w 733"/>
                  <a:gd name="T37" fmla="*/ 366 h 378"/>
                  <a:gd name="T38" fmla="*/ 733 w 733"/>
                  <a:gd name="T39" fmla="*/ 364 h 378"/>
                  <a:gd name="T40" fmla="*/ 711 w 733"/>
                  <a:gd name="T41" fmla="*/ 257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33" h="378">
                    <a:moveTo>
                      <a:pt x="711" y="257"/>
                    </a:moveTo>
                    <a:cubicBezTo>
                      <a:pt x="699" y="222"/>
                      <a:pt x="681" y="189"/>
                      <a:pt x="660" y="159"/>
                    </a:cubicBezTo>
                    <a:cubicBezTo>
                      <a:pt x="638" y="129"/>
                      <a:pt x="613" y="102"/>
                      <a:pt x="583" y="80"/>
                    </a:cubicBezTo>
                    <a:cubicBezTo>
                      <a:pt x="554" y="57"/>
                      <a:pt x="521" y="40"/>
                      <a:pt x="487" y="27"/>
                    </a:cubicBezTo>
                    <a:cubicBezTo>
                      <a:pt x="425" y="5"/>
                      <a:pt x="358" y="0"/>
                      <a:pt x="293" y="13"/>
                    </a:cubicBezTo>
                    <a:cubicBezTo>
                      <a:pt x="229" y="25"/>
                      <a:pt x="168" y="56"/>
                      <a:pt x="119" y="100"/>
                    </a:cubicBezTo>
                    <a:cubicBezTo>
                      <a:pt x="71" y="143"/>
                      <a:pt x="34" y="201"/>
                      <a:pt x="15" y="264"/>
                    </a:cubicBezTo>
                    <a:cubicBezTo>
                      <a:pt x="5" y="299"/>
                      <a:pt x="0" y="336"/>
                      <a:pt x="0" y="372"/>
                    </a:cubicBezTo>
                    <a:cubicBezTo>
                      <a:pt x="2" y="374"/>
                      <a:pt x="3" y="376"/>
                      <a:pt x="5" y="378"/>
                    </a:cubicBezTo>
                    <a:cubicBezTo>
                      <a:pt x="4" y="354"/>
                      <a:pt x="5" y="330"/>
                      <a:pt x="9" y="307"/>
                    </a:cubicBezTo>
                    <a:cubicBezTo>
                      <a:pt x="17" y="255"/>
                      <a:pt x="38" y="205"/>
                      <a:pt x="68" y="162"/>
                    </a:cubicBezTo>
                    <a:cubicBezTo>
                      <a:pt x="98" y="119"/>
                      <a:pt x="137" y="82"/>
                      <a:pt x="183" y="56"/>
                    </a:cubicBezTo>
                    <a:cubicBezTo>
                      <a:pt x="229" y="30"/>
                      <a:pt x="280" y="14"/>
                      <a:pt x="332" y="9"/>
                    </a:cubicBezTo>
                    <a:cubicBezTo>
                      <a:pt x="385" y="5"/>
                      <a:pt x="438" y="12"/>
                      <a:pt x="487" y="30"/>
                    </a:cubicBezTo>
                    <a:cubicBezTo>
                      <a:pt x="521" y="42"/>
                      <a:pt x="554" y="60"/>
                      <a:pt x="583" y="82"/>
                    </a:cubicBezTo>
                    <a:cubicBezTo>
                      <a:pt x="612" y="105"/>
                      <a:pt x="638" y="131"/>
                      <a:pt x="659" y="161"/>
                    </a:cubicBezTo>
                    <a:cubicBezTo>
                      <a:pt x="680" y="191"/>
                      <a:pt x="698" y="224"/>
                      <a:pt x="710" y="258"/>
                    </a:cubicBezTo>
                    <a:cubicBezTo>
                      <a:pt x="722" y="293"/>
                      <a:pt x="729" y="329"/>
                      <a:pt x="732" y="365"/>
                    </a:cubicBezTo>
                    <a:cubicBezTo>
                      <a:pt x="732" y="366"/>
                      <a:pt x="733" y="366"/>
                      <a:pt x="733" y="366"/>
                    </a:cubicBezTo>
                    <a:cubicBezTo>
                      <a:pt x="733" y="366"/>
                      <a:pt x="733" y="365"/>
                      <a:pt x="733" y="364"/>
                    </a:cubicBezTo>
                    <a:cubicBezTo>
                      <a:pt x="730" y="327"/>
                      <a:pt x="723" y="291"/>
                      <a:pt x="711" y="257"/>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57" name="Freeform 67">
                <a:extLst>
                  <a:ext uri="{FF2B5EF4-FFF2-40B4-BE49-F238E27FC236}">
                    <a16:creationId xmlns:a16="http://schemas.microsoft.com/office/drawing/2014/main" id="{9333660E-EDE3-4FF7-AA34-D99F47580F04}"/>
                  </a:ext>
                </a:extLst>
              </p:cNvPr>
              <p:cNvSpPr>
                <a:spLocks/>
              </p:cNvSpPr>
              <p:nvPr/>
            </p:nvSpPr>
            <p:spPr bwMode="auto">
              <a:xfrm>
                <a:off x="2608263" y="3665538"/>
                <a:ext cx="1955800" cy="914400"/>
              </a:xfrm>
              <a:custGeom>
                <a:avLst/>
                <a:gdLst>
                  <a:gd name="T0" fmla="*/ 457 w 461"/>
                  <a:gd name="T1" fmla="*/ 0 h 216"/>
                  <a:gd name="T2" fmla="*/ 447 w 461"/>
                  <a:gd name="T3" fmla="*/ 18 h 216"/>
                  <a:gd name="T4" fmla="*/ 344 w 461"/>
                  <a:gd name="T5" fmla="*/ 136 h 216"/>
                  <a:gd name="T6" fmla="*/ 248 w 461"/>
                  <a:gd name="T7" fmla="*/ 186 h 216"/>
                  <a:gd name="T8" fmla="*/ 142 w 461"/>
                  <a:gd name="T9" fmla="*/ 203 h 216"/>
                  <a:gd name="T10" fmla="*/ 35 w 461"/>
                  <a:gd name="T11" fmla="*/ 186 h 216"/>
                  <a:gd name="T12" fmla="*/ 0 w 461"/>
                  <a:gd name="T13" fmla="*/ 173 h 216"/>
                  <a:gd name="T14" fmla="*/ 4 w 461"/>
                  <a:gd name="T15" fmla="*/ 183 h 216"/>
                  <a:gd name="T16" fmla="*/ 110 w 461"/>
                  <a:gd name="T17" fmla="*/ 211 h 216"/>
                  <a:gd name="T18" fmla="*/ 237 w 461"/>
                  <a:gd name="T19" fmla="*/ 199 h 216"/>
                  <a:gd name="T20" fmla="*/ 351 w 461"/>
                  <a:gd name="T21" fmla="*/ 142 h 216"/>
                  <a:gd name="T22" fmla="*/ 457 w 461"/>
                  <a:gd name="T23" fmla="*/ 23 h 216"/>
                  <a:gd name="T24" fmla="*/ 461 w 461"/>
                  <a:gd name="T25" fmla="*/ 14 h 216"/>
                  <a:gd name="T26" fmla="*/ 457 w 461"/>
                  <a:gd name="T27"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1" h="216">
                    <a:moveTo>
                      <a:pt x="457" y="0"/>
                    </a:moveTo>
                    <a:cubicBezTo>
                      <a:pt x="454" y="7"/>
                      <a:pt x="451" y="13"/>
                      <a:pt x="447" y="18"/>
                    </a:cubicBezTo>
                    <a:cubicBezTo>
                      <a:pt x="422" y="65"/>
                      <a:pt x="387" y="105"/>
                      <a:pt x="344" y="136"/>
                    </a:cubicBezTo>
                    <a:cubicBezTo>
                      <a:pt x="315" y="158"/>
                      <a:pt x="282" y="174"/>
                      <a:pt x="248" y="186"/>
                    </a:cubicBezTo>
                    <a:cubicBezTo>
                      <a:pt x="214" y="197"/>
                      <a:pt x="178" y="203"/>
                      <a:pt x="142" y="203"/>
                    </a:cubicBezTo>
                    <a:cubicBezTo>
                      <a:pt x="106" y="203"/>
                      <a:pt x="70" y="198"/>
                      <a:pt x="35" y="186"/>
                    </a:cubicBezTo>
                    <a:cubicBezTo>
                      <a:pt x="23" y="183"/>
                      <a:pt x="12" y="178"/>
                      <a:pt x="0" y="173"/>
                    </a:cubicBezTo>
                    <a:cubicBezTo>
                      <a:pt x="2" y="176"/>
                      <a:pt x="3" y="180"/>
                      <a:pt x="4" y="183"/>
                    </a:cubicBezTo>
                    <a:cubicBezTo>
                      <a:pt x="37" y="197"/>
                      <a:pt x="72" y="207"/>
                      <a:pt x="110" y="211"/>
                    </a:cubicBezTo>
                    <a:cubicBezTo>
                      <a:pt x="153" y="216"/>
                      <a:pt x="196" y="211"/>
                      <a:pt x="237" y="199"/>
                    </a:cubicBezTo>
                    <a:cubicBezTo>
                      <a:pt x="278" y="187"/>
                      <a:pt x="316" y="167"/>
                      <a:pt x="351" y="142"/>
                    </a:cubicBezTo>
                    <a:cubicBezTo>
                      <a:pt x="395" y="111"/>
                      <a:pt x="431" y="70"/>
                      <a:pt x="457" y="23"/>
                    </a:cubicBezTo>
                    <a:cubicBezTo>
                      <a:pt x="458" y="20"/>
                      <a:pt x="460" y="17"/>
                      <a:pt x="461" y="14"/>
                    </a:cubicBezTo>
                    <a:cubicBezTo>
                      <a:pt x="459" y="10"/>
                      <a:pt x="458" y="5"/>
                      <a:pt x="457" y="0"/>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58" name="Freeform 68">
                <a:extLst>
                  <a:ext uri="{FF2B5EF4-FFF2-40B4-BE49-F238E27FC236}">
                    <a16:creationId xmlns:a16="http://schemas.microsoft.com/office/drawing/2014/main" id="{FF735C81-5F3F-43A7-A0A4-E33F1974BAA2}"/>
                  </a:ext>
                </a:extLst>
              </p:cNvPr>
              <p:cNvSpPr>
                <a:spLocks/>
              </p:cNvSpPr>
              <p:nvPr/>
            </p:nvSpPr>
            <p:spPr bwMode="auto">
              <a:xfrm>
                <a:off x="1765300" y="3394075"/>
                <a:ext cx="347663" cy="647700"/>
              </a:xfrm>
              <a:custGeom>
                <a:avLst/>
                <a:gdLst>
                  <a:gd name="T0" fmla="*/ 2 w 82"/>
                  <a:gd name="T1" fmla="*/ 0 h 153"/>
                  <a:gd name="T2" fmla="*/ 0 w 82"/>
                  <a:gd name="T3" fmla="*/ 11 h 153"/>
                  <a:gd name="T4" fmla="*/ 46 w 82"/>
                  <a:gd name="T5" fmla="*/ 116 h 153"/>
                  <a:gd name="T6" fmla="*/ 74 w 82"/>
                  <a:gd name="T7" fmla="*/ 153 h 153"/>
                  <a:gd name="T8" fmla="*/ 77 w 82"/>
                  <a:gd name="T9" fmla="*/ 153 h 153"/>
                  <a:gd name="T10" fmla="*/ 82 w 82"/>
                  <a:gd name="T11" fmla="*/ 153 h 153"/>
                  <a:gd name="T12" fmla="*/ 10 w 82"/>
                  <a:gd name="T13" fmla="*/ 28 h 153"/>
                  <a:gd name="T14" fmla="*/ 2 w 82"/>
                  <a:gd name="T15" fmla="*/ 0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53">
                    <a:moveTo>
                      <a:pt x="2" y="0"/>
                    </a:moveTo>
                    <a:cubicBezTo>
                      <a:pt x="2" y="4"/>
                      <a:pt x="1" y="8"/>
                      <a:pt x="0" y="11"/>
                    </a:cubicBezTo>
                    <a:cubicBezTo>
                      <a:pt x="11" y="48"/>
                      <a:pt x="25" y="84"/>
                      <a:pt x="46" y="116"/>
                    </a:cubicBezTo>
                    <a:cubicBezTo>
                      <a:pt x="55" y="129"/>
                      <a:pt x="64" y="141"/>
                      <a:pt x="74" y="153"/>
                    </a:cubicBezTo>
                    <a:cubicBezTo>
                      <a:pt x="75" y="153"/>
                      <a:pt x="76" y="153"/>
                      <a:pt x="77" y="153"/>
                    </a:cubicBezTo>
                    <a:cubicBezTo>
                      <a:pt x="79" y="153"/>
                      <a:pt x="81" y="153"/>
                      <a:pt x="82" y="153"/>
                    </a:cubicBezTo>
                    <a:cubicBezTo>
                      <a:pt x="49" y="117"/>
                      <a:pt x="25" y="74"/>
                      <a:pt x="10" y="28"/>
                    </a:cubicBezTo>
                    <a:cubicBezTo>
                      <a:pt x="7" y="19"/>
                      <a:pt x="4" y="9"/>
                      <a:pt x="2" y="0"/>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59" name="Freeform 69">
                <a:extLst>
                  <a:ext uri="{FF2B5EF4-FFF2-40B4-BE49-F238E27FC236}">
                    <a16:creationId xmlns:a16="http://schemas.microsoft.com/office/drawing/2014/main" id="{D11A63B8-6BD6-4465-9378-78A97EDAD774}"/>
                  </a:ext>
                </a:extLst>
              </p:cNvPr>
              <p:cNvSpPr>
                <a:spLocks/>
              </p:cNvSpPr>
              <p:nvPr/>
            </p:nvSpPr>
            <p:spPr bwMode="auto">
              <a:xfrm>
                <a:off x="1704975" y="1547813"/>
                <a:ext cx="3024188" cy="1643063"/>
              </a:xfrm>
              <a:custGeom>
                <a:avLst/>
                <a:gdLst>
                  <a:gd name="T0" fmla="*/ 691 w 713"/>
                  <a:gd name="T1" fmla="*/ 248 h 388"/>
                  <a:gd name="T2" fmla="*/ 642 w 713"/>
                  <a:gd name="T3" fmla="*/ 153 h 388"/>
                  <a:gd name="T4" fmla="*/ 568 w 713"/>
                  <a:gd name="T5" fmla="*/ 76 h 388"/>
                  <a:gd name="T6" fmla="*/ 474 w 713"/>
                  <a:gd name="T7" fmla="*/ 26 h 388"/>
                  <a:gd name="T8" fmla="*/ 286 w 713"/>
                  <a:gd name="T9" fmla="*/ 12 h 388"/>
                  <a:gd name="T10" fmla="*/ 118 w 713"/>
                  <a:gd name="T11" fmla="*/ 96 h 388"/>
                  <a:gd name="T12" fmla="*/ 17 w 713"/>
                  <a:gd name="T13" fmla="*/ 255 h 388"/>
                  <a:gd name="T14" fmla="*/ 3 w 713"/>
                  <a:gd name="T15" fmla="*/ 377 h 388"/>
                  <a:gd name="T16" fmla="*/ 8 w 713"/>
                  <a:gd name="T17" fmla="*/ 388 h 388"/>
                  <a:gd name="T18" fmla="*/ 11 w 713"/>
                  <a:gd name="T19" fmla="*/ 297 h 388"/>
                  <a:gd name="T20" fmla="*/ 68 w 713"/>
                  <a:gd name="T21" fmla="*/ 156 h 388"/>
                  <a:gd name="T22" fmla="*/ 180 w 713"/>
                  <a:gd name="T23" fmla="*/ 54 h 388"/>
                  <a:gd name="T24" fmla="*/ 324 w 713"/>
                  <a:gd name="T25" fmla="*/ 8 h 388"/>
                  <a:gd name="T26" fmla="*/ 474 w 713"/>
                  <a:gd name="T27" fmla="*/ 28 h 388"/>
                  <a:gd name="T28" fmla="*/ 567 w 713"/>
                  <a:gd name="T29" fmla="*/ 79 h 388"/>
                  <a:gd name="T30" fmla="*/ 641 w 713"/>
                  <a:gd name="T31" fmla="*/ 155 h 388"/>
                  <a:gd name="T32" fmla="*/ 690 w 713"/>
                  <a:gd name="T33" fmla="*/ 249 h 388"/>
                  <a:gd name="T34" fmla="*/ 712 w 713"/>
                  <a:gd name="T35" fmla="*/ 353 h 388"/>
                  <a:gd name="T36" fmla="*/ 713 w 713"/>
                  <a:gd name="T37" fmla="*/ 354 h 388"/>
                  <a:gd name="T38" fmla="*/ 713 w 713"/>
                  <a:gd name="T39" fmla="*/ 352 h 388"/>
                  <a:gd name="T40" fmla="*/ 691 w 713"/>
                  <a:gd name="T41" fmla="*/ 24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3" h="388">
                    <a:moveTo>
                      <a:pt x="691" y="248"/>
                    </a:moveTo>
                    <a:cubicBezTo>
                      <a:pt x="679" y="214"/>
                      <a:pt x="663" y="182"/>
                      <a:pt x="642" y="153"/>
                    </a:cubicBezTo>
                    <a:cubicBezTo>
                      <a:pt x="621" y="124"/>
                      <a:pt x="596" y="98"/>
                      <a:pt x="568" y="76"/>
                    </a:cubicBezTo>
                    <a:cubicBezTo>
                      <a:pt x="539" y="55"/>
                      <a:pt x="508" y="37"/>
                      <a:pt x="474" y="26"/>
                    </a:cubicBezTo>
                    <a:cubicBezTo>
                      <a:pt x="414" y="4"/>
                      <a:pt x="349" y="0"/>
                      <a:pt x="286" y="12"/>
                    </a:cubicBezTo>
                    <a:cubicBezTo>
                      <a:pt x="224" y="24"/>
                      <a:pt x="165" y="53"/>
                      <a:pt x="118" y="96"/>
                    </a:cubicBezTo>
                    <a:cubicBezTo>
                      <a:pt x="71" y="138"/>
                      <a:pt x="35" y="194"/>
                      <a:pt x="17" y="255"/>
                    </a:cubicBezTo>
                    <a:cubicBezTo>
                      <a:pt x="5" y="295"/>
                      <a:pt x="0" y="336"/>
                      <a:pt x="3" y="377"/>
                    </a:cubicBezTo>
                    <a:cubicBezTo>
                      <a:pt x="5" y="381"/>
                      <a:pt x="7" y="384"/>
                      <a:pt x="8" y="388"/>
                    </a:cubicBezTo>
                    <a:cubicBezTo>
                      <a:pt x="5" y="358"/>
                      <a:pt x="6" y="327"/>
                      <a:pt x="11" y="297"/>
                    </a:cubicBezTo>
                    <a:cubicBezTo>
                      <a:pt x="19" y="246"/>
                      <a:pt x="39" y="198"/>
                      <a:pt x="68" y="156"/>
                    </a:cubicBezTo>
                    <a:cubicBezTo>
                      <a:pt x="97" y="114"/>
                      <a:pt x="135" y="79"/>
                      <a:pt x="180" y="54"/>
                    </a:cubicBezTo>
                    <a:cubicBezTo>
                      <a:pt x="224" y="28"/>
                      <a:pt x="273" y="13"/>
                      <a:pt x="324" y="8"/>
                    </a:cubicBezTo>
                    <a:cubicBezTo>
                      <a:pt x="375" y="4"/>
                      <a:pt x="426" y="11"/>
                      <a:pt x="474" y="28"/>
                    </a:cubicBezTo>
                    <a:cubicBezTo>
                      <a:pt x="507" y="40"/>
                      <a:pt x="539" y="57"/>
                      <a:pt x="567" y="79"/>
                    </a:cubicBezTo>
                    <a:cubicBezTo>
                      <a:pt x="595" y="101"/>
                      <a:pt x="620" y="127"/>
                      <a:pt x="641" y="155"/>
                    </a:cubicBezTo>
                    <a:cubicBezTo>
                      <a:pt x="662" y="184"/>
                      <a:pt x="678" y="216"/>
                      <a:pt x="690" y="249"/>
                    </a:cubicBezTo>
                    <a:cubicBezTo>
                      <a:pt x="702" y="283"/>
                      <a:pt x="709" y="318"/>
                      <a:pt x="712" y="353"/>
                    </a:cubicBezTo>
                    <a:cubicBezTo>
                      <a:pt x="712" y="354"/>
                      <a:pt x="713" y="354"/>
                      <a:pt x="713" y="354"/>
                    </a:cubicBezTo>
                    <a:cubicBezTo>
                      <a:pt x="713" y="354"/>
                      <a:pt x="713" y="353"/>
                      <a:pt x="713" y="352"/>
                    </a:cubicBezTo>
                    <a:cubicBezTo>
                      <a:pt x="710" y="317"/>
                      <a:pt x="703" y="281"/>
                      <a:pt x="691" y="248"/>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grpSp>
          <p:nvGrpSpPr>
            <p:cNvPr id="460" name="Group 94">
              <a:extLst>
                <a:ext uri="{FF2B5EF4-FFF2-40B4-BE49-F238E27FC236}">
                  <a16:creationId xmlns:a16="http://schemas.microsoft.com/office/drawing/2014/main" id="{778DBBBB-4830-4D6F-B17D-C9DA147C3AF2}"/>
                </a:ext>
              </a:extLst>
            </p:cNvPr>
            <p:cNvGrpSpPr/>
            <p:nvPr/>
          </p:nvGrpSpPr>
          <p:grpSpPr>
            <a:xfrm>
              <a:off x="1602252" y="2352432"/>
              <a:ext cx="3745831" cy="2504316"/>
              <a:chOff x="1806575" y="1654175"/>
              <a:chExt cx="4191000" cy="2801938"/>
            </a:xfrm>
          </p:grpSpPr>
          <p:sp>
            <p:nvSpPr>
              <p:cNvPr id="461" name="Freeform 8">
                <a:extLst>
                  <a:ext uri="{FF2B5EF4-FFF2-40B4-BE49-F238E27FC236}">
                    <a16:creationId xmlns:a16="http://schemas.microsoft.com/office/drawing/2014/main" id="{2CB6F87B-0E5F-431B-A47F-7AA18931AD9C}"/>
                  </a:ext>
                </a:extLst>
              </p:cNvPr>
              <p:cNvSpPr>
                <a:spLocks/>
              </p:cNvSpPr>
              <p:nvPr/>
            </p:nvSpPr>
            <p:spPr bwMode="auto">
              <a:xfrm>
                <a:off x="4470400" y="1908175"/>
                <a:ext cx="1527175" cy="779463"/>
              </a:xfrm>
              <a:custGeom>
                <a:avLst/>
                <a:gdLst>
                  <a:gd name="T0" fmla="*/ 221 w 360"/>
                  <a:gd name="T1" fmla="*/ 144 h 184"/>
                  <a:gd name="T2" fmla="*/ 221 w 360"/>
                  <a:gd name="T3" fmla="*/ 59 h 184"/>
                  <a:gd name="T4" fmla="*/ 240 w 360"/>
                  <a:gd name="T5" fmla="*/ 39 h 184"/>
                  <a:gd name="T6" fmla="*/ 304 w 360"/>
                  <a:gd name="T7" fmla="*/ 39 h 184"/>
                  <a:gd name="T8" fmla="*/ 331 w 360"/>
                  <a:gd name="T9" fmla="*/ 58 h 184"/>
                  <a:gd name="T10" fmla="*/ 360 w 360"/>
                  <a:gd name="T11" fmla="*/ 29 h 184"/>
                  <a:gd name="T12" fmla="*/ 331 w 360"/>
                  <a:gd name="T13" fmla="*/ 0 h 184"/>
                  <a:gd name="T14" fmla="*/ 304 w 360"/>
                  <a:gd name="T15" fmla="*/ 18 h 184"/>
                  <a:gd name="T16" fmla="*/ 240 w 360"/>
                  <a:gd name="T17" fmla="*/ 18 h 184"/>
                  <a:gd name="T18" fmla="*/ 200 w 360"/>
                  <a:gd name="T19" fmla="*/ 59 h 184"/>
                  <a:gd name="T20" fmla="*/ 200 w 360"/>
                  <a:gd name="T21" fmla="*/ 144 h 184"/>
                  <a:gd name="T22" fmla="*/ 180 w 360"/>
                  <a:gd name="T23" fmla="*/ 163 h 184"/>
                  <a:gd name="T24" fmla="*/ 0 w 360"/>
                  <a:gd name="T25" fmla="*/ 163 h 184"/>
                  <a:gd name="T26" fmla="*/ 0 w 360"/>
                  <a:gd name="T27" fmla="*/ 184 h 184"/>
                  <a:gd name="T28" fmla="*/ 180 w 360"/>
                  <a:gd name="T29" fmla="*/ 184 h 184"/>
                  <a:gd name="T30" fmla="*/ 221 w 360"/>
                  <a:gd name="T31" fmla="*/ 14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0" h="184">
                    <a:moveTo>
                      <a:pt x="221" y="144"/>
                    </a:moveTo>
                    <a:cubicBezTo>
                      <a:pt x="221" y="59"/>
                      <a:pt x="221" y="59"/>
                      <a:pt x="221" y="59"/>
                    </a:cubicBezTo>
                    <a:cubicBezTo>
                      <a:pt x="221" y="48"/>
                      <a:pt x="229" y="39"/>
                      <a:pt x="240" y="39"/>
                    </a:cubicBezTo>
                    <a:cubicBezTo>
                      <a:pt x="304" y="39"/>
                      <a:pt x="304" y="39"/>
                      <a:pt x="304" y="39"/>
                    </a:cubicBezTo>
                    <a:cubicBezTo>
                      <a:pt x="308" y="50"/>
                      <a:pt x="319" y="58"/>
                      <a:pt x="331" y="58"/>
                    </a:cubicBezTo>
                    <a:cubicBezTo>
                      <a:pt x="347" y="58"/>
                      <a:pt x="360" y="45"/>
                      <a:pt x="360" y="29"/>
                    </a:cubicBezTo>
                    <a:cubicBezTo>
                      <a:pt x="360" y="13"/>
                      <a:pt x="347" y="0"/>
                      <a:pt x="331" y="0"/>
                    </a:cubicBezTo>
                    <a:cubicBezTo>
                      <a:pt x="319" y="0"/>
                      <a:pt x="308" y="8"/>
                      <a:pt x="304" y="18"/>
                    </a:cubicBezTo>
                    <a:cubicBezTo>
                      <a:pt x="240" y="18"/>
                      <a:pt x="240" y="18"/>
                      <a:pt x="240" y="18"/>
                    </a:cubicBezTo>
                    <a:cubicBezTo>
                      <a:pt x="218" y="18"/>
                      <a:pt x="200" y="36"/>
                      <a:pt x="200" y="59"/>
                    </a:cubicBezTo>
                    <a:cubicBezTo>
                      <a:pt x="200" y="144"/>
                      <a:pt x="200" y="144"/>
                      <a:pt x="200" y="144"/>
                    </a:cubicBezTo>
                    <a:cubicBezTo>
                      <a:pt x="200" y="154"/>
                      <a:pt x="191" y="163"/>
                      <a:pt x="180" y="163"/>
                    </a:cubicBezTo>
                    <a:cubicBezTo>
                      <a:pt x="0" y="163"/>
                      <a:pt x="0" y="163"/>
                      <a:pt x="0" y="163"/>
                    </a:cubicBezTo>
                    <a:cubicBezTo>
                      <a:pt x="0" y="184"/>
                      <a:pt x="0" y="184"/>
                      <a:pt x="0" y="184"/>
                    </a:cubicBezTo>
                    <a:cubicBezTo>
                      <a:pt x="180" y="184"/>
                      <a:pt x="180" y="184"/>
                      <a:pt x="180" y="184"/>
                    </a:cubicBezTo>
                    <a:cubicBezTo>
                      <a:pt x="203" y="184"/>
                      <a:pt x="221" y="166"/>
                      <a:pt x="221" y="144"/>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62" name="Freeform 9">
                <a:extLst>
                  <a:ext uri="{FF2B5EF4-FFF2-40B4-BE49-F238E27FC236}">
                    <a16:creationId xmlns:a16="http://schemas.microsoft.com/office/drawing/2014/main" id="{EAB1C443-73AA-4F92-8DEB-566BA9BE13A2}"/>
                  </a:ext>
                </a:extLst>
              </p:cNvPr>
              <p:cNvSpPr>
                <a:spLocks/>
              </p:cNvSpPr>
              <p:nvPr/>
            </p:nvSpPr>
            <p:spPr bwMode="auto">
              <a:xfrm>
                <a:off x="4559300" y="3043238"/>
                <a:ext cx="852488" cy="88900"/>
              </a:xfrm>
              <a:custGeom>
                <a:avLst/>
                <a:gdLst>
                  <a:gd name="T0" fmla="*/ 201 w 201"/>
                  <a:gd name="T1" fmla="*/ 0 h 21"/>
                  <a:gd name="T2" fmla="*/ 0 w 201"/>
                  <a:gd name="T3" fmla="*/ 0 h 21"/>
                  <a:gd name="T4" fmla="*/ 0 w 201"/>
                  <a:gd name="T5" fmla="*/ 21 h 21"/>
                  <a:gd name="T6" fmla="*/ 198 w 201"/>
                  <a:gd name="T7" fmla="*/ 21 h 21"/>
                  <a:gd name="T8" fmla="*/ 201 w 201"/>
                  <a:gd name="T9" fmla="*/ 0 h 21"/>
                </a:gdLst>
                <a:ahLst/>
                <a:cxnLst>
                  <a:cxn ang="0">
                    <a:pos x="T0" y="T1"/>
                  </a:cxn>
                  <a:cxn ang="0">
                    <a:pos x="T2" y="T3"/>
                  </a:cxn>
                  <a:cxn ang="0">
                    <a:pos x="T4" y="T5"/>
                  </a:cxn>
                  <a:cxn ang="0">
                    <a:pos x="T6" y="T7"/>
                  </a:cxn>
                  <a:cxn ang="0">
                    <a:pos x="T8" y="T9"/>
                  </a:cxn>
                </a:cxnLst>
                <a:rect l="0" t="0" r="r" b="b"/>
                <a:pathLst>
                  <a:path w="201" h="21">
                    <a:moveTo>
                      <a:pt x="201" y="0"/>
                    </a:moveTo>
                    <a:cubicBezTo>
                      <a:pt x="0" y="0"/>
                      <a:pt x="0" y="0"/>
                      <a:pt x="0" y="0"/>
                    </a:cubicBezTo>
                    <a:cubicBezTo>
                      <a:pt x="0" y="21"/>
                      <a:pt x="0" y="21"/>
                      <a:pt x="0" y="21"/>
                    </a:cubicBezTo>
                    <a:cubicBezTo>
                      <a:pt x="198" y="21"/>
                      <a:pt x="198" y="21"/>
                      <a:pt x="198" y="21"/>
                    </a:cubicBezTo>
                    <a:cubicBezTo>
                      <a:pt x="196" y="14"/>
                      <a:pt x="197" y="6"/>
                      <a:pt x="201" y="0"/>
                    </a:cubicBezTo>
                    <a:close/>
                  </a:path>
                </a:pathLst>
              </a:custGeom>
              <a:solidFill>
                <a:srgbClr val="FFBF46"/>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63" name="Freeform 10">
                <a:extLst>
                  <a:ext uri="{FF2B5EF4-FFF2-40B4-BE49-F238E27FC236}">
                    <a16:creationId xmlns:a16="http://schemas.microsoft.com/office/drawing/2014/main" id="{8DB0EE88-DA25-4067-BDEC-F7AF2034BC1E}"/>
                  </a:ext>
                </a:extLst>
              </p:cNvPr>
              <p:cNvSpPr>
                <a:spLocks/>
              </p:cNvSpPr>
              <p:nvPr/>
            </p:nvSpPr>
            <p:spPr bwMode="auto">
              <a:xfrm>
                <a:off x="4330700" y="3516313"/>
                <a:ext cx="1666875" cy="779463"/>
              </a:xfrm>
              <a:custGeom>
                <a:avLst/>
                <a:gdLst>
                  <a:gd name="T0" fmla="*/ 364 w 393"/>
                  <a:gd name="T1" fmla="*/ 127 h 184"/>
                  <a:gd name="T2" fmla="*/ 337 w 393"/>
                  <a:gd name="T3" fmla="*/ 145 h 184"/>
                  <a:gd name="T4" fmla="*/ 273 w 393"/>
                  <a:gd name="T5" fmla="*/ 145 h 184"/>
                  <a:gd name="T6" fmla="*/ 254 w 393"/>
                  <a:gd name="T7" fmla="*/ 126 h 184"/>
                  <a:gd name="T8" fmla="*/ 254 w 393"/>
                  <a:gd name="T9" fmla="*/ 41 h 184"/>
                  <a:gd name="T10" fmla="*/ 213 w 393"/>
                  <a:gd name="T11" fmla="*/ 0 h 184"/>
                  <a:gd name="T12" fmla="*/ 0 w 393"/>
                  <a:gd name="T13" fmla="*/ 0 h 184"/>
                  <a:gd name="T14" fmla="*/ 0 w 393"/>
                  <a:gd name="T15" fmla="*/ 22 h 184"/>
                  <a:gd name="T16" fmla="*/ 213 w 393"/>
                  <a:gd name="T17" fmla="*/ 22 h 184"/>
                  <a:gd name="T18" fmla="*/ 233 w 393"/>
                  <a:gd name="T19" fmla="*/ 41 h 184"/>
                  <a:gd name="T20" fmla="*/ 233 w 393"/>
                  <a:gd name="T21" fmla="*/ 126 h 184"/>
                  <a:gd name="T22" fmla="*/ 273 w 393"/>
                  <a:gd name="T23" fmla="*/ 166 h 184"/>
                  <a:gd name="T24" fmla="*/ 337 w 393"/>
                  <a:gd name="T25" fmla="*/ 166 h 184"/>
                  <a:gd name="T26" fmla="*/ 364 w 393"/>
                  <a:gd name="T27" fmla="*/ 184 h 184"/>
                  <a:gd name="T28" fmla="*/ 393 w 393"/>
                  <a:gd name="T29" fmla="*/ 156 h 184"/>
                  <a:gd name="T30" fmla="*/ 364 w 393"/>
                  <a:gd name="T31" fmla="*/ 12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3" h="184">
                    <a:moveTo>
                      <a:pt x="364" y="127"/>
                    </a:moveTo>
                    <a:cubicBezTo>
                      <a:pt x="352" y="127"/>
                      <a:pt x="341" y="135"/>
                      <a:pt x="337" y="145"/>
                    </a:cubicBezTo>
                    <a:cubicBezTo>
                      <a:pt x="273" y="145"/>
                      <a:pt x="273" y="145"/>
                      <a:pt x="273" y="145"/>
                    </a:cubicBezTo>
                    <a:cubicBezTo>
                      <a:pt x="262" y="145"/>
                      <a:pt x="254" y="137"/>
                      <a:pt x="254" y="126"/>
                    </a:cubicBezTo>
                    <a:cubicBezTo>
                      <a:pt x="254" y="41"/>
                      <a:pt x="254" y="41"/>
                      <a:pt x="254" y="41"/>
                    </a:cubicBezTo>
                    <a:cubicBezTo>
                      <a:pt x="254" y="19"/>
                      <a:pt x="236" y="0"/>
                      <a:pt x="213" y="0"/>
                    </a:cubicBezTo>
                    <a:cubicBezTo>
                      <a:pt x="0" y="0"/>
                      <a:pt x="0" y="0"/>
                      <a:pt x="0" y="0"/>
                    </a:cubicBezTo>
                    <a:cubicBezTo>
                      <a:pt x="0" y="22"/>
                      <a:pt x="0" y="22"/>
                      <a:pt x="0" y="22"/>
                    </a:cubicBezTo>
                    <a:cubicBezTo>
                      <a:pt x="213" y="22"/>
                      <a:pt x="213" y="22"/>
                      <a:pt x="213" y="22"/>
                    </a:cubicBezTo>
                    <a:cubicBezTo>
                      <a:pt x="224" y="22"/>
                      <a:pt x="233" y="30"/>
                      <a:pt x="233" y="41"/>
                    </a:cubicBezTo>
                    <a:cubicBezTo>
                      <a:pt x="233" y="126"/>
                      <a:pt x="233" y="126"/>
                      <a:pt x="233" y="126"/>
                    </a:cubicBezTo>
                    <a:cubicBezTo>
                      <a:pt x="233" y="148"/>
                      <a:pt x="251" y="166"/>
                      <a:pt x="273" y="166"/>
                    </a:cubicBezTo>
                    <a:cubicBezTo>
                      <a:pt x="337" y="166"/>
                      <a:pt x="337" y="166"/>
                      <a:pt x="337" y="166"/>
                    </a:cubicBezTo>
                    <a:cubicBezTo>
                      <a:pt x="341" y="177"/>
                      <a:pt x="352" y="184"/>
                      <a:pt x="364" y="184"/>
                    </a:cubicBezTo>
                    <a:cubicBezTo>
                      <a:pt x="380" y="184"/>
                      <a:pt x="393" y="172"/>
                      <a:pt x="393" y="156"/>
                    </a:cubicBezTo>
                    <a:cubicBezTo>
                      <a:pt x="393" y="140"/>
                      <a:pt x="380" y="127"/>
                      <a:pt x="364" y="127"/>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nvGrpSpPr>
              <p:cNvPr id="464" name="Group 98">
                <a:extLst>
                  <a:ext uri="{FF2B5EF4-FFF2-40B4-BE49-F238E27FC236}">
                    <a16:creationId xmlns:a16="http://schemas.microsoft.com/office/drawing/2014/main" id="{14FF63F1-1F04-46DE-AEFB-5A12B5295E61}"/>
                  </a:ext>
                </a:extLst>
              </p:cNvPr>
              <p:cNvGrpSpPr/>
              <p:nvPr/>
            </p:nvGrpSpPr>
            <p:grpSpPr>
              <a:xfrm>
                <a:off x="1806575" y="1654175"/>
                <a:ext cx="2808288" cy="2801938"/>
                <a:chOff x="1806575" y="1654175"/>
                <a:chExt cx="2808288" cy="2801938"/>
              </a:xfrm>
            </p:grpSpPr>
            <p:sp>
              <p:nvSpPr>
                <p:cNvPr id="465" name="Oval 70">
                  <a:extLst>
                    <a:ext uri="{FF2B5EF4-FFF2-40B4-BE49-F238E27FC236}">
                      <a16:creationId xmlns:a16="http://schemas.microsoft.com/office/drawing/2014/main" id="{5C4E34F1-BFE2-4869-B8A4-63276462EE71}"/>
                    </a:ext>
                  </a:extLst>
                </p:cNvPr>
                <p:cNvSpPr>
                  <a:spLocks noChangeArrowheads="1"/>
                </p:cNvSpPr>
                <p:nvPr/>
              </p:nvSpPr>
              <p:spPr bwMode="auto">
                <a:xfrm>
                  <a:off x="1806575" y="1654175"/>
                  <a:ext cx="2808288" cy="2801938"/>
                </a:xfrm>
                <a:prstGeom prst="ellipse">
                  <a:avLst/>
                </a:pr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nvGrpSpPr>
                <p:cNvPr id="466" name="Group 100">
                  <a:extLst>
                    <a:ext uri="{FF2B5EF4-FFF2-40B4-BE49-F238E27FC236}">
                      <a16:creationId xmlns:a16="http://schemas.microsoft.com/office/drawing/2014/main" id="{D298FB2F-A6AC-4E7C-BEB4-D02E05D4CC12}"/>
                    </a:ext>
                  </a:extLst>
                </p:cNvPr>
                <p:cNvGrpSpPr/>
                <p:nvPr/>
              </p:nvGrpSpPr>
              <p:grpSpPr>
                <a:xfrm>
                  <a:off x="2247899" y="2047875"/>
                  <a:ext cx="1844675" cy="2014538"/>
                  <a:chOff x="2247899" y="2047875"/>
                  <a:chExt cx="1844675" cy="2014538"/>
                </a:xfrm>
              </p:grpSpPr>
              <p:sp>
                <p:nvSpPr>
                  <p:cNvPr id="467" name="Freeform 99">
                    <a:extLst>
                      <a:ext uri="{FF2B5EF4-FFF2-40B4-BE49-F238E27FC236}">
                        <a16:creationId xmlns:a16="http://schemas.microsoft.com/office/drawing/2014/main" id="{86591D4A-36FF-48B5-8B26-7895BDD20C5B}"/>
                      </a:ext>
                    </a:extLst>
                  </p:cNvPr>
                  <p:cNvSpPr>
                    <a:spLocks noEditPoints="1"/>
                  </p:cNvSpPr>
                  <p:nvPr/>
                </p:nvSpPr>
                <p:spPr bwMode="auto">
                  <a:xfrm>
                    <a:off x="2247899" y="2047875"/>
                    <a:ext cx="1844675" cy="2014538"/>
                  </a:xfrm>
                  <a:custGeom>
                    <a:avLst/>
                    <a:gdLst>
                      <a:gd name="T0" fmla="*/ 422 w 435"/>
                      <a:gd name="T1" fmla="*/ 409 h 476"/>
                      <a:gd name="T2" fmla="*/ 355 w 435"/>
                      <a:gd name="T3" fmla="*/ 322 h 476"/>
                      <a:gd name="T4" fmla="*/ 312 w 435"/>
                      <a:gd name="T5" fmla="*/ 311 h 476"/>
                      <a:gd name="T6" fmla="*/ 303 w 435"/>
                      <a:gd name="T7" fmla="*/ 299 h 476"/>
                      <a:gd name="T8" fmla="*/ 355 w 435"/>
                      <a:gd name="T9" fmla="*/ 213 h 476"/>
                      <a:gd name="T10" fmla="*/ 336 w 435"/>
                      <a:gd name="T11" fmla="*/ 84 h 476"/>
                      <a:gd name="T12" fmla="*/ 230 w 435"/>
                      <a:gd name="T13" fmla="*/ 6 h 476"/>
                      <a:gd name="T14" fmla="*/ 189 w 435"/>
                      <a:gd name="T15" fmla="*/ 0 h 476"/>
                      <a:gd name="T16" fmla="*/ 23 w 435"/>
                      <a:gd name="T17" fmla="*/ 130 h 476"/>
                      <a:gd name="T18" fmla="*/ 147 w 435"/>
                      <a:gd name="T19" fmla="*/ 338 h 476"/>
                      <a:gd name="T20" fmla="*/ 189 w 435"/>
                      <a:gd name="T21" fmla="*/ 343 h 476"/>
                      <a:gd name="T22" fmla="*/ 286 w 435"/>
                      <a:gd name="T23" fmla="*/ 313 h 476"/>
                      <a:gd name="T24" fmla="*/ 294 w 435"/>
                      <a:gd name="T25" fmla="*/ 324 h 476"/>
                      <a:gd name="T26" fmla="*/ 292 w 435"/>
                      <a:gd name="T27" fmla="*/ 371 h 476"/>
                      <a:gd name="T28" fmla="*/ 360 w 435"/>
                      <a:gd name="T29" fmla="*/ 458 h 476"/>
                      <a:gd name="T30" fmla="*/ 413 w 435"/>
                      <a:gd name="T31" fmla="*/ 462 h 476"/>
                      <a:gd name="T32" fmla="*/ 422 w 435"/>
                      <a:gd name="T33" fmla="*/ 409 h 476"/>
                      <a:gd name="T34" fmla="*/ 156 w 435"/>
                      <a:gd name="T35" fmla="*/ 302 h 476"/>
                      <a:gd name="T36" fmla="*/ 58 w 435"/>
                      <a:gd name="T37" fmla="*/ 139 h 476"/>
                      <a:gd name="T38" fmla="*/ 189 w 435"/>
                      <a:gd name="T39" fmla="*/ 37 h 476"/>
                      <a:gd name="T40" fmla="*/ 222 w 435"/>
                      <a:gd name="T41" fmla="*/ 41 h 476"/>
                      <a:gd name="T42" fmla="*/ 304 w 435"/>
                      <a:gd name="T43" fmla="*/ 103 h 476"/>
                      <a:gd name="T44" fmla="*/ 319 w 435"/>
                      <a:gd name="T45" fmla="*/ 204 h 476"/>
                      <a:gd name="T46" fmla="*/ 189 w 435"/>
                      <a:gd name="T47" fmla="*/ 306 h 476"/>
                      <a:gd name="T48" fmla="*/ 156 w 435"/>
                      <a:gd name="T49" fmla="*/ 302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5" h="476">
                        <a:moveTo>
                          <a:pt x="422" y="409"/>
                        </a:moveTo>
                        <a:cubicBezTo>
                          <a:pt x="355" y="322"/>
                          <a:pt x="355" y="322"/>
                          <a:pt x="355" y="322"/>
                        </a:cubicBezTo>
                        <a:cubicBezTo>
                          <a:pt x="345" y="309"/>
                          <a:pt x="328" y="305"/>
                          <a:pt x="312" y="311"/>
                        </a:cubicBezTo>
                        <a:cubicBezTo>
                          <a:pt x="303" y="299"/>
                          <a:pt x="303" y="299"/>
                          <a:pt x="303" y="299"/>
                        </a:cubicBezTo>
                        <a:cubicBezTo>
                          <a:pt x="328" y="277"/>
                          <a:pt x="347" y="248"/>
                          <a:pt x="355" y="213"/>
                        </a:cubicBezTo>
                        <a:cubicBezTo>
                          <a:pt x="366" y="169"/>
                          <a:pt x="359" y="123"/>
                          <a:pt x="336" y="84"/>
                        </a:cubicBezTo>
                        <a:cubicBezTo>
                          <a:pt x="312" y="44"/>
                          <a:pt x="275" y="17"/>
                          <a:pt x="230" y="6"/>
                        </a:cubicBezTo>
                        <a:cubicBezTo>
                          <a:pt x="217" y="2"/>
                          <a:pt x="203" y="0"/>
                          <a:pt x="189" y="0"/>
                        </a:cubicBezTo>
                        <a:cubicBezTo>
                          <a:pt x="110" y="0"/>
                          <a:pt x="42" y="54"/>
                          <a:pt x="23" y="130"/>
                        </a:cubicBezTo>
                        <a:cubicBezTo>
                          <a:pt x="0" y="222"/>
                          <a:pt x="56" y="315"/>
                          <a:pt x="147" y="338"/>
                        </a:cubicBezTo>
                        <a:cubicBezTo>
                          <a:pt x="161" y="341"/>
                          <a:pt x="175" y="343"/>
                          <a:pt x="189" y="343"/>
                        </a:cubicBezTo>
                        <a:cubicBezTo>
                          <a:pt x="225" y="343"/>
                          <a:pt x="258" y="332"/>
                          <a:pt x="286" y="313"/>
                        </a:cubicBezTo>
                        <a:cubicBezTo>
                          <a:pt x="294" y="324"/>
                          <a:pt x="294" y="324"/>
                          <a:pt x="294" y="324"/>
                        </a:cubicBezTo>
                        <a:cubicBezTo>
                          <a:pt x="283" y="338"/>
                          <a:pt x="281" y="357"/>
                          <a:pt x="292" y="371"/>
                        </a:cubicBezTo>
                        <a:cubicBezTo>
                          <a:pt x="360" y="458"/>
                          <a:pt x="360" y="458"/>
                          <a:pt x="360" y="458"/>
                        </a:cubicBezTo>
                        <a:cubicBezTo>
                          <a:pt x="372" y="474"/>
                          <a:pt x="396" y="476"/>
                          <a:pt x="413" y="462"/>
                        </a:cubicBezTo>
                        <a:cubicBezTo>
                          <a:pt x="431" y="449"/>
                          <a:pt x="435" y="425"/>
                          <a:pt x="422" y="409"/>
                        </a:cubicBezTo>
                        <a:close/>
                        <a:moveTo>
                          <a:pt x="156" y="302"/>
                        </a:moveTo>
                        <a:cubicBezTo>
                          <a:pt x="84" y="284"/>
                          <a:pt x="40" y="211"/>
                          <a:pt x="58" y="139"/>
                        </a:cubicBezTo>
                        <a:cubicBezTo>
                          <a:pt x="73" y="79"/>
                          <a:pt x="127" y="37"/>
                          <a:pt x="189" y="37"/>
                        </a:cubicBezTo>
                        <a:cubicBezTo>
                          <a:pt x="200" y="37"/>
                          <a:pt x="211" y="39"/>
                          <a:pt x="222" y="41"/>
                        </a:cubicBezTo>
                        <a:cubicBezTo>
                          <a:pt x="256" y="50"/>
                          <a:pt x="286" y="72"/>
                          <a:pt x="304" y="103"/>
                        </a:cubicBezTo>
                        <a:cubicBezTo>
                          <a:pt x="323" y="133"/>
                          <a:pt x="328" y="170"/>
                          <a:pt x="319" y="204"/>
                        </a:cubicBezTo>
                        <a:cubicBezTo>
                          <a:pt x="304" y="264"/>
                          <a:pt x="251" y="306"/>
                          <a:pt x="189" y="306"/>
                        </a:cubicBezTo>
                        <a:cubicBezTo>
                          <a:pt x="178" y="306"/>
                          <a:pt x="167" y="305"/>
                          <a:pt x="156" y="302"/>
                        </a:cubicBezTo>
                        <a:close/>
                      </a:path>
                    </a:pathLst>
                  </a:custGeom>
                  <a:solidFill>
                    <a:srgbClr val="FFBF46"/>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68" name="Freeform 100">
                    <a:extLst>
                      <a:ext uri="{FF2B5EF4-FFF2-40B4-BE49-F238E27FC236}">
                        <a16:creationId xmlns:a16="http://schemas.microsoft.com/office/drawing/2014/main" id="{0F8D7891-FBBD-4E20-9546-8B8E7EF78742}"/>
                      </a:ext>
                    </a:extLst>
                  </p:cNvPr>
                  <p:cNvSpPr>
                    <a:spLocks/>
                  </p:cNvSpPr>
                  <p:nvPr/>
                </p:nvSpPr>
                <p:spPr bwMode="auto">
                  <a:xfrm>
                    <a:off x="3036888" y="2411413"/>
                    <a:ext cx="334963" cy="292100"/>
                  </a:xfrm>
                  <a:custGeom>
                    <a:avLst/>
                    <a:gdLst>
                      <a:gd name="T0" fmla="*/ 9 w 79"/>
                      <a:gd name="T1" fmla="*/ 12 h 69"/>
                      <a:gd name="T2" fmla="*/ 24 w 79"/>
                      <a:gd name="T3" fmla="*/ 56 h 69"/>
                      <a:gd name="T4" fmla="*/ 70 w 79"/>
                      <a:gd name="T5" fmla="*/ 58 h 69"/>
                      <a:gd name="T6" fmla="*/ 55 w 79"/>
                      <a:gd name="T7" fmla="*/ 14 h 69"/>
                      <a:gd name="T8" fmla="*/ 9 w 79"/>
                      <a:gd name="T9" fmla="*/ 12 h 69"/>
                    </a:gdLst>
                    <a:ahLst/>
                    <a:cxnLst>
                      <a:cxn ang="0">
                        <a:pos x="T0" y="T1"/>
                      </a:cxn>
                      <a:cxn ang="0">
                        <a:pos x="T2" y="T3"/>
                      </a:cxn>
                      <a:cxn ang="0">
                        <a:pos x="T4" y="T5"/>
                      </a:cxn>
                      <a:cxn ang="0">
                        <a:pos x="T6" y="T7"/>
                      </a:cxn>
                      <a:cxn ang="0">
                        <a:pos x="T8" y="T9"/>
                      </a:cxn>
                    </a:cxnLst>
                    <a:rect l="0" t="0" r="r" b="b"/>
                    <a:pathLst>
                      <a:path w="79" h="69">
                        <a:moveTo>
                          <a:pt x="9" y="12"/>
                        </a:moveTo>
                        <a:cubicBezTo>
                          <a:pt x="0" y="24"/>
                          <a:pt x="7" y="43"/>
                          <a:pt x="24" y="56"/>
                        </a:cubicBezTo>
                        <a:cubicBezTo>
                          <a:pt x="41" y="69"/>
                          <a:pt x="61" y="69"/>
                          <a:pt x="70" y="58"/>
                        </a:cubicBezTo>
                        <a:cubicBezTo>
                          <a:pt x="79" y="46"/>
                          <a:pt x="72" y="27"/>
                          <a:pt x="55" y="14"/>
                        </a:cubicBezTo>
                        <a:cubicBezTo>
                          <a:pt x="38" y="1"/>
                          <a:pt x="18" y="0"/>
                          <a:pt x="9" y="1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grpSp>
        </p:grpSp>
        <p:grpSp>
          <p:nvGrpSpPr>
            <p:cNvPr id="469" name="Group 103">
              <a:extLst>
                <a:ext uri="{FF2B5EF4-FFF2-40B4-BE49-F238E27FC236}">
                  <a16:creationId xmlns:a16="http://schemas.microsoft.com/office/drawing/2014/main" id="{E6ADB404-7463-4498-B5BD-3F0733084D2A}"/>
                </a:ext>
              </a:extLst>
            </p:cNvPr>
            <p:cNvGrpSpPr/>
            <p:nvPr/>
          </p:nvGrpSpPr>
          <p:grpSpPr>
            <a:xfrm>
              <a:off x="4062582" y="3842975"/>
              <a:ext cx="522288" cy="520700"/>
              <a:chOff x="4007335" y="3294878"/>
              <a:chExt cx="522288" cy="520700"/>
            </a:xfrm>
          </p:grpSpPr>
          <p:sp>
            <p:nvSpPr>
              <p:cNvPr id="470" name="Oval 74">
                <a:extLst>
                  <a:ext uri="{FF2B5EF4-FFF2-40B4-BE49-F238E27FC236}">
                    <a16:creationId xmlns:a16="http://schemas.microsoft.com/office/drawing/2014/main" id="{24F7F363-7320-4312-8A8E-292F0DA3FC2D}"/>
                  </a:ext>
                </a:extLst>
              </p:cNvPr>
              <p:cNvSpPr>
                <a:spLocks noChangeArrowheads="1"/>
              </p:cNvSpPr>
              <p:nvPr/>
            </p:nvSpPr>
            <p:spPr bwMode="auto">
              <a:xfrm>
                <a:off x="4007335" y="3294878"/>
                <a:ext cx="522288" cy="520700"/>
              </a:xfrm>
              <a:prstGeom prst="ellipse">
                <a:avLst/>
              </a:prstGeom>
              <a:solidFill>
                <a:srgbClr val="FFBF46"/>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nvGrpSpPr>
              <p:cNvPr id="471" name="Group 105">
                <a:extLst>
                  <a:ext uri="{FF2B5EF4-FFF2-40B4-BE49-F238E27FC236}">
                    <a16:creationId xmlns:a16="http://schemas.microsoft.com/office/drawing/2014/main" id="{ECA88BFC-9016-4666-B65D-4D1634864DA5}"/>
                  </a:ext>
                </a:extLst>
              </p:cNvPr>
              <p:cNvGrpSpPr/>
              <p:nvPr/>
            </p:nvGrpSpPr>
            <p:grpSpPr>
              <a:xfrm>
                <a:off x="4088298" y="3369491"/>
                <a:ext cx="360363" cy="371475"/>
                <a:chOff x="4088298" y="3369491"/>
                <a:chExt cx="360363" cy="371475"/>
              </a:xfrm>
            </p:grpSpPr>
            <p:sp>
              <p:nvSpPr>
                <p:cNvPr id="472" name="Freeform 101">
                  <a:extLst>
                    <a:ext uri="{FF2B5EF4-FFF2-40B4-BE49-F238E27FC236}">
                      <a16:creationId xmlns:a16="http://schemas.microsoft.com/office/drawing/2014/main" id="{C8E024CE-84DA-429D-9411-D031D53CF33E}"/>
                    </a:ext>
                  </a:extLst>
                </p:cNvPr>
                <p:cNvSpPr>
                  <a:spLocks noEditPoints="1"/>
                </p:cNvSpPr>
                <p:nvPr/>
              </p:nvSpPr>
              <p:spPr bwMode="auto">
                <a:xfrm>
                  <a:off x="4088298" y="3369491"/>
                  <a:ext cx="360363" cy="371475"/>
                </a:xfrm>
                <a:custGeom>
                  <a:avLst/>
                  <a:gdLst>
                    <a:gd name="T0" fmla="*/ 76 w 85"/>
                    <a:gd name="T1" fmla="*/ 44 h 88"/>
                    <a:gd name="T2" fmla="*/ 75 w 85"/>
                    <a:gd name="T3" fmla="*/ 38 h 88"/>
                    <a:gd name="T4" fmla="*/ 75 w 85"/>
                    <a:gd name="T5" fmla="*/ 38 h 88"/>
                    <a:gd name="T6" fmla="*/ 75 w 85"/>
                    <a:gd name="T7" fmla="*/ 38 h 88"/>
                    <a:gd name="T8" fmla="*/ 75 w 85"/>
                    <a:gd name="T9" fmla="*/ 36 h 88"/>
                    <a:gd name="T10" fmla="*/ 79 w 85"/>
                    <a:gd name="T11" fmla="*/ 33 h 88"/>
                    <a:gd name="T12" fmla="*/ 84 w 85"/>
                    <a:gd name="T13" fmla="*/ 29 h 88"/>
                    <a:gd name="T14" fmla="*/ 81 w 85"/>
                    <a:gd name="T15" fmla="*/ 23 h 88"/>
                    <a:gd name="T16" fmla="*/ 70 w 85"/>
                    <a:gd name="T17" fmla="*/ 25 h 88"/>
                    <a:gd name="T18" fmla="*/ 67 w 85"/>
                    <a:gd name="T19" fmla="*/ 21 h 88"/>
                    <a:gd name="T20" fmla="*/ 64 w 85"/>
                    <a:gd name="T21" fmla="*/ 18 h 88"/>
                    <a:gd name="T22" fmla="*/ 68 w 85"/>
                    <a:gd name="T23" fmla="*/ 8 h 88"/>
                    <a:gd name="T24" fmla="*/ 62 w 85"/>
                    <a:gd name="T25" fmla="*/ 4 h 88"/>
                    <a:gd name="T26" fmla="*/ 54 w 85"/>
                    <a:gd name="T27" fmla="*/ 12 h 88"/>
                    <a:gd name="T28" fmla="*/ 46 w 85"/>
                    <a:gd name="T29" fmla="*/ 10 h 88"/>
                    <a:gd name="T30" fmla="*/ 43 w 85"/>
                    <a:gd name="T31" fmla="*/ 0 h 88"/>
                    <a:gd name="T32" fmla="*/ 36 w 85"/>
                    <a:gd name="T33" fmla="*/ 0 h 88"/>
                    <a:gd name="T34" fmla="*/ 34 w 85"/>
                    <a:gd name="T35" fmla="*/ 11 h 88"/>
                    <a:gd name="T36" fmla="*/ 26 w 85"/>
                    <a:gd name="T37" fmla="*/ 15 h 88"/>
                    <a:gd name="T38" fmla="*/ 17 w 85"/>
                    <a:gd name="T39" fmla="*/ 8 h 88"/>
                    <a:gd name="T40" fmla="*/ 12 w 85"/>
                    <a:gd name="T41" fmla="*/ 13 h 88"/>
                    <a:gd name="T42" fmla="*/ 17 w 85"/>
                    <a:gd name="T43" fmla="*/ 23 h 88"/>
                    <a:gd name="T44" fmla="*/ 12 w 85"/>
                    <a:gd name="T45" fmla="*/ 31 h 88"/>
                    <a:gd name="T46" fmla="*/ 2 w 85"/>
                    <a:gd name="T47" fmla="*/ 30 h 88"/>
                    <a:gd name="T48" fmla="*/ 0 w 85"/>
                    <a:gd name="T49" fmla="*/ 38 h 88"/>
                    <a:gd name="T50" fmla="*/ 10 w 85"/>
                    <a:gd name="T51" fmla="*/ 43 h 88"/>
                    <a:gd name="T52" fmla="*/ 11 w 85"/>
                    <a:gd name="T53" fmla="*/ 51 h 88"/>
                    <a:gd name="T54" fmla="*/ 2 w 85"/>
                    <a:gd name="T55" fmla="*/ 58 h 88"/>
                    <a:gd name="T56" fmla="*/ 5 w 85"/>
                    <a:gd name="T57" fmla="*/ 64 h 88"/>
                    <a:gd name="T58" fmla="*/ 16 w 85"/>
                    <a:gd name="T59" fmla="*/ 63 h 88"/>
                    <a:gd name="T60" fmla="*/ 18 w 85"/>
                    <a:gd name="T61" fmla="*/ 66 h 88"/>
                    <a:gd name="T62" fmla="*/ 21 w 85"/>
                    <a:gd name="T63" fmla="*/ 69 h 88"/>
                    <a:gd name="T64" fmla="*/ 21 w 85"/>
                    <a:gd name="T65" fmla="*/ 69 h 88"/>
                    <a:gd name="T66" fmla="*/ 18 w 85"/>
                    <a:gd name="T67" fmla="*/ 80 h 88"/>
                    <a:gd name="T68" fmla="*/ 24 w 85"/>
                    <a:gd name="T69" fmla="*/ 83 h 88"/>
                    <a:gd name="T70" fmla="*/ 32 w 85"/>
                    <a:gd name="T71" fmla="*/ 75 h 88"/>
                    <a:gd name="T72" fmla="*/ 40 w 85"/>
                    <a:gd name="T73" fmla="*/ 77 h 88"/>
                    <a:gd name="T74" fmla="*/ 43 w 85"/>
                    <a:gd name="T75" fmla="*/ 88 h 88"/>
                    <a:gd name="T76" fmla="*/ 50 w 85"/>
                    <a:gd name="T77" fmla="*/ 87 h 88"/>
                    <a:gd name="T78" fmla="*/ 52 w 85"/>
                    <a:gd name="T79" fmla="*/ 76 h 88"/>
                    <a:gd name="T80" fmla="*/ 60 w 85"/>
                    <a:gd name="T81" fmla="*/ 72 h 88"/>
                    <a:gd name="T82" fmla="*/ 68 w 85"/>
                    <a:gd name="T83" fmla="*/ 79 h 88"/>
                    <a:gd name="T84" fmla="*/ 74 w 85"/>
                    <a:gd name="T85" fmla="*/ 74 h 88"/>
                    <a:gd name="T86" fmla="*/ 69 w 85"/>
                    <a:gd name="T87" fmla="*/ 64 h 88"/>
                    <a:gd name="T88" fmla="*/ 73 w 85"/>
                    <a:gd name="T89" fmla="*/ 57 h 88"/>
                    <a:gd name="T90" fmla="*/ 73 w 85"/>
                    <a:gd name="T91" fmla="*/ 57 h 88"/>
                    <a:gd name="T92" fmla="*/ 84 w 85"/>
                    <a:gd name="T93" fmla="*/ 57 h 88"/>
                    <a:gd name="T94" fmla="*/ 85 w 85"/>
                    <a:gd name="T95" fmla="*/ 50 h 88"/>
                    <a:gd name="T96" fmla="*/ 76 w 85"/>
                    <a:gd name="T97" fmla="*/ 44 h 88"/>
                    <a:gd name="T98" fmla="*/ 40 w 85"/>
                    <a:gd name="T99" fmla="*/ 70 h 88"/>
                    <a:gd name="T100" fmla="*/ 16 w 85"/>
                    <a:gd name="T101" fmla="*/ 41 h 88"/>
                    <a:gd name="T102" fmla="*/ 46 w 85"/>
                    <a:gd name="T103" fmla="*/ 17 h 88"/>
                    <a:gd name="T104" fmla="*/ 70 w 85"/>
                    <a:gd name="T105" fmla="*/ 47 h 88"/>
                    <a:gd name="T106" fmla="*/ 40 w 85"/>
                    <a:gd name="T10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 h="88">
                      <a:moveTo>
                        <a:pt x="76" y="44"/>
                      </a:moveTo>
                      <a:cubicBezTo>
                        <a:pt x="76" y="42"/>
                        <a:pt x="76" y="40"/>
                        <a:pt x="75" y="38"/>
                      </a:cubicBezTo>
                      <a:cubicBezTo>
                        <a:pt x="75" y="38"/>
                        <a:pt x="75" y="38"/>
                        <a:pt x="75" y="38"/>
                      </a:cubicBezTo>
                      <a:cubicBezTo>
                        <a:pt x="75" y="38"/>
                        <a:pt x="75" y="38"/>
                        <a:pt x="75" y="38"/>
                      </a:cubicBezTo>
                      <a:cubicBezTo>
                        <a:pt x="75" y="37"/>
                        <a:pt x="75" y="37"/>
                        <a:pt x="75" y="36"/>
                      </a:cubicBezTo>
                      <a:cubicBezTo>
                        <a:pt x="75" y="36"/>
                        <a:pt x="78" y="33"/>
                        <a:pt x="79" y="33"/>
                      </a:cubicBezTo>
                      <a:cubicBezTo>
                        <a:pt x="80" y="32"/>
                        <a:pt x="84" y="29"/>
                        <a:pt x="84" y="29"/>
                      </a:cubicBezTo>
                      <a:cubicBezTo>
                        <a:pt x="81" y="23"/>
                        <a:pt x="81" y="23"/>
                        <a:pt x="81" y="23"/>
                      </a:cubicBezTo>
                      <a:cubicBezTo>
                        <a:pt x="81" y="23"/>
                        <a:pt x="72" y="25"/>
                        <a:pt x="70" y="25"/>
                      </a:cubicBezTo>
                      <a:cubicBezTo>
                        <a:pt x="69" y="23"/>
                        <a:pt x="68" y="22"/>
                        <a:pt x="67" y="21"/>
                      </a:cubicBezTo>
                      <a:cubicBezTo>
                        <a:pt x="66" y="20"/>
                        <a:pt x="65" y="19"/>
                        <a:pt x="64" y="18"/>
                      </a:cubicBezTo>
                      <a:cubicBezTo>
                        <a:pt x="65" y="17"/>
                        <a:pt x="68" y="8"/>
                        <a:pt x="68" y="8"/>
                      </a:cubicBezTo>
                      <a:cubicBezTo>
                        <a:pt x="62" y="4"/>
                        <a:pt x="62" y="4"/>
                        <a:pt x="62" y="4"/>
                      </a:cubicBezTo>
                      <a:cubicBezTo>
                        <a:pt x="62" y="4"/>
                        <a:pt x="56" y="10"/>
                        <a:pt x="54" y="12"/>
                      </a:cubicBezTo>
                      <a:cubicBezTo>
                        <a:pt x="51" y="11"/>
                        <a:pt x="48" y="10"/>
                        <a:pt x="46" y="10"/>
                      </a:cubicBezTo>
                      <a:cubicBezTo>
                        <a:pt x="46" y="10"/>
                        <a:pt x="43" y="0"/>
                        <a:pt x="43" y="0"/>
                      </a:cubicBezTo>
                      <a:cubicBezTo>
                        <a:pt x="36" y="0"/>
                        <a:pt x="36" y="0"/>
                        <a:pt x="36" y="0"/>
                      </a:cubicBezTo>
                      <a:cubicBezTo>
                        <a:pt x="36" y="0"/>
                        <a:pt x="34" y="10"/>
                        <a:pt x="34" y="11"/>
                      </a:cubicBezTo>
                      <a:cubicBezTo>
                        <a:pt x="31" y="12"/>
                        <a:pt x="28" y="13"/>
                        <a:pt x="26" y="15"/>
                      </a:cubicBezTo>
                      <a:cubicBezTo>
                        <a:pt x="25" y="14"/>
                        <a:pt x="17" y="8"/>
                        <a:pt x="17" y="8"/>
                      </a:cubicBezTo>
                      <a:cubicBezTo>
                        <a:pt x="12" y="13"/>
                        <a:pt x="12" y="13"/>
                        <a:pt x="12" y="13"/>
                      </a:cubicBezTo>
                      <a:cubicBezTo>
                        <a:pt x="12" y="13"/>
                        <a:pt x="16" y="22"/>
                        <a:pt x="17" y="23"/>
                      </a:cubicBezTo>
                      <a:cubicBezTo>
                        <a:pt x="15" y="25"/>
                        <a:pt x="14" y="28"/>
                        <a:pt x="12" y="31"/>
                      </a:cubicBezTo>
                      <a:cubicBezTo>
                        <a:pt x="11" y="30"/>
                        <a:pt x="2" y="30"/>
                        <a:pt x="2" y="30"/>
                      </a:cubicBezTo>
                      <a:cubicBezTo>
                        <a:pt x="0" y="38"/>
                        <a:pt x="0" y="38"/>
                        <a:pt x="0" y="38"/>
                      </a:cubicBezTo>
                      <a:cubicBezTo>
                        <a:pt x="0" y="38"/>
                        <a:pt x="9" y="42"/>
                        <a:pt x="10" y="43"/>
                      </a:cubicBezTo>
                      <a:cubicBezTo>
                        <a:pt x="10" y="45"/>
                        <a:pt x="10" y="48"/>
                        <a:pt x="11" y="51"/>
                      </a:cubicBezTo>
                      <a:cubicBezTo>
                        <a:pt x="10" y="51"/>
                        <a:pt x="2" y="58"/>
                        <a:pt x="2" y="58"/>
                      </a:cubicBezTo>
                      <a:cubicBezTo>
                        <a:pt x="5" y="64"/>
                        <a:pt x="5" y="64"/>
                        <a:pt x="5" y="64"/>
                      </a:cubicBezTo>
                      <a:cubicBezTo>
                        <a:pt x="5" y="64"/>
                        <a:pt x="15" y="63"/>
                        <a:pt x="16" y="63"/>
                      </a:cubicBezTo>
                      <a:cubicBezTo>
                        <a:pt x="17" y="64"/>
                        <a:pt x="17" y="65"/>
                        <a:pt x="18" y="66"/>
                      </a:cubicBezTo>
                      <a:cubicBezTo>
                        <a:pt x="19" y="67"/>
                        <a:pt x="20" y="68"/>
                        <a:pt x="21" y="69"/>
                      </a:cubicBezTo>
                      <a:cubicBezTo>
                        <a:pt x="21" y="69"/>
                        <a:pt x="21" y="69"/>
                        <a:pt x="21" y="69"/>
                      </a:cubicBezTo>
                      <a:cubicBezTo>
                        <a:pt x="18" y="80"/>
                        <a:pt x="18" y="80"/>
                        <a:pt x="18" y="80"/>
                      </a:cubicBezTo>
                      <a:cubicBezTo>
                        <a:pt x="24" y="83"/>
                        <a:pt x="24" y="83"/>
                        <a:pt x="24" y="83"/>
                      </a:cubicBezTo>
                      <a:cubicBezTo>
                        <a:pt x="24" y="83"/>
                        <a:pt x="32" y="76"/>
                        <a:pt x="32" y="75"/>
                      </a:cubicBezTo>
                      <a:cubicBezTo>
                        <a:pt x="35" y="76"/>
                        <a:pt x="37" y="77"/>
                        <a:pt x="40" y="77"/>
                      </a:cubicBezTo>
                      <a:cubicBezTo>
                        <a:pt x="40" y="78"/>
                        <a:pt x="43" y="88"/>
                        <a:pt x="43" y="88"/>
                      </a:cubicBezTo>
                      <a:cubicBezTo>
                        <a:pt x="50" y="87"/>
                        <a:pt x="50" y="87"/>
                        <a:pt x="50" y="87"/>
                      </a:cubicBezTo>
                      <a:cubicBezTo>
                        <a:pt x="50" y="87"/>
                        <a:pt x="52" y="77"/>
                        <a:pt x="52" y="76"/>
                      </a:cubicBezTo>
                      <a:cubicBezTo>
                        <a:pt x="55" y="75"/>
                        <a:pt x="58" y="73"/>
                        <a:pt x="60" y="72"/>
                      </a:cubicBezTo>
                      <a:cubicBezTo>
                        <a:pt x="60" y="72"/>
                        <a:pt x="68" y="79"/>
                        <a:pt x="68" y="79"/>
                      </a:cubicBezTo>
                      <a:cubicBezTo>
                        <a:pt x="74" y="74"/>
                        <a:pt x="74" y="74"/>
                        <a:pt x="74" y="74"/>
                      </a:cubicBezTo>
                      <a:cubicBezTo>
                        <a:pt x="74" y="74"/>
                        <a:pt x="69" y="64"/>
                        <a:pt x="69" y="64"/>
                      </a:cubicBezTo>
                      <a:cubicBezTo>
                        <a:pt x="70" y="61"/>
                        <a:pt x="72" y="59"/>
                        <a:pt x="73" y="57"/>
                      </a:cubicBezTo>
                      <a:cubicBezTo>
                        <a:pt x="73" y="57"/>
                        <a:pt x="73" y="57"/>
                        <a:pt x="73" y="57"/>
                      </a:cubicBezTo>
                      <a:cubicBezTo>
                        <a:pt x="84" y="57"/>
                        <a:pt x="84" y="57"/>
                        <a:pt x="84" y="57"/>
                      </a:cubicBezTo>
                      <a:cubicBezTo>
                        <a:pt x="85" y="50"/>
                        <a:pt x="85" y="50"/>
                        <a:pt x="85" y="50"/>
                      </a:cubicBezTo>
                      <a:cubicBezTo>
                        <a:pt x="85" y="50"/>
                        <a:pt x="76" y="45"/>
                        <a:pt x="76" y="44"/>
                      </a:cubicBezTo>
                      <a:close/>
                      <a:moveTo>
                        <a:pt x="40" y="70"/>
                      </a:moveTo>
                      <a:cubicBezTo>
                        <a:pt x="25" y="69"/>
                        <a:pt x="15" y="55"/>
                        <a:pt x="16" y="41"/>
                      </a:cubicBezTo>
                      <a:cubicBezTo>
                        <a:pt x="18" y="26"/>
                        <a:pt x="31" y="15"/>
                        <a:pt x="46" y="17"/>
                      </a:cubicBezTo>
                      <a:cubicBezTo>
                        <a:pt x="61" y="18"/>
                        <a:pt x="71" y="32"/>
                        <a:pt x="70" y="47"/>
                      </a:cubicBezTo>
                      <a:cubicBezTo>
                        <a:pt x="68" y="61"/>
                        <a:pt x="55" y="72"/>
                        <a:pt x="40" y="70"/>
                      </a:cubicBezTo>
                      <a:close/>
                    </a:path>
                  </a:pathLst>
                </a:custGeom>
                <a:solidFill>
                  <a:srgbClr val="3236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73" name="Freeform 102">
                  <a:extLst>
                    <a:ext uri="{FF2B5EF4-FFF2-40B4-BE49-F238E27FC236}">
                      <a16:creationId xmlns:a16="http://schemas.microsoft.com/office/drawing/2014/main" id="{10AF2C98-CF38-4832-B2C0-509FB414F590}"/>
                    </a:ext>
                  </a:extLst>
                </p:cNvPr>
                <p:cNvSpPr>
                  <a:spLocks/>
                </p:cNvSpPr>
                <p:nvPr/>
              </p:nvSpPr>
              <p:spPr bwMode="auto">
                <a:xfrm>
                  <a:off x="4164497" y="3447891"/>
                  <a:ext cx="207963" cy="207963"/>
                </a:xfrm>
                <a:custGeom>
                  <a:avLst/>
                  <a:gdLst>
                    <a:gd name="T0" fmla="*/ 42 w 49"/>
                    <a:gd name="T1" fmla="*/ 12 h 49"/>
                    <a:gd name="T2" fmla="*/ 37 w 49"/>
                    <a:gd name="T3" fmla="*/ 42 h 49"/>
                    <a:gd name="T4" fmla="*/ 7 w 49"/>
                    <a:gd name="T5" fmla="*/ 37 h 49"/>
                    <a:gd name="T6" fmla="*/ 12 w 49"/>
                    <a:gd name="T7" fmla="*/ 7 h 49"/>
                    <a:gd name="T8" fmla="*/ 42 w 49"/>
                    <a:gd name="T9" fmla="*/ 12 h 49"/>
                  </a:gdLst>
                  <a:ahLst/>
                  <a:cxnLst>
                    <a:cxn ang="0">
                      <a:pos x="T0" y="T1"/>
                    </a:cxn>
                    <a:cxn ang="0">
                      <a:pos x="T2" y="T3"/>
                    </a:cxn>
                    <a:cxn ang="0">
                      <a:pos x="T4" y="T5"/>
                    </a:cxn>
                    <a:cxn ang="0">
                      <a:pos x="T6" y="T7"/>
                    </a:cxn>
                    <a:cxn ang="0">
                      <a:pos x="T8" y="T9"/>
                    </a:cxn>
                  </a:cxnLst>
                  <a:rect l="0" t="0" r="r" b="b"/>
                  <a:pathLst>
                    <a:path w="49" h="49">
                      <a:moveTo>
                        <a:pt x="42" y="12"/>
                      </a:moveTo>
                      <a:cubicBezTo>
                        <a:pt x="49" y="21"/>
                        <a:pt x="47" y="35"/>
                        <a:pt x="37" y="42"/>
                      </a:cubicBezTo>
                      <a:cubicBezTo>
                        <a:pt x="28" y="49"/>
                        <a:pt x="14" y="47"/>
                        <a:pt x="7" y="37"/>
                      </a:cubicBezTo>
                      <a:cubicBezTo>
                        <a:pt x="0" y="28"/>
                        <a:pt x="2" y="14"/>
                        <a:pt x="12" y="7"/>
                      </a:cubicBezTo>
                      <a:cubicBezTo>
                        <a:pt x="22" y="0"/>
                        <a:pt x="35" y="2"/>
                        <a:pt x="42" y="1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474" name="Freeform 87">
                  <a:extLst>
                    <a:ext uri="{FF2B5EF4-FFF2-40B4-BE49-F238E27FC236}">
                      <a16:creationId xmlns:a16="http://schemas.microsoft.com/office/drawing/2014/main" id="{B4CF5687-89FC-4D03-8B4D-A3ECE021935D}"/>
                    </a:ext>
                  </a:extLst>
                </p:cNvPr>
                <p:cNvSpPr>
                  <a:spLocks noEditPoints="1"/>
                </p:cNvSpPr>
                <p:nvPr/>
              </p:nvSpPr>
              <p:spPr bwMode="auto">
                <a:xfrm>
                  <a:off x="4222515" y="3476566"/>
                  <a:ext cx="92180" cy="158861"/>
                </a:xfrm>
                <a:custGeom>
                  <a:avLst/>
                  <a:gdLst>
                    <a:gd name="T0" fmla="*/ 53 w 53"/>
                    <a:gd name="T1" fmla="*/ 54 h 91"/>
                    <a:gd name="T2" fmla="*/ 52 w 53"/>
                    <a:gd name="T3" fmla="*/ 61 h 91"/>
                    <a:gd name="T4" fmla="*/ 47 w 53"/>
                    <a:gd name="T5" fmla="*/ 67 h 91"/>
                    <a:gd name="T6" fmla="*/ 40 w 53"/>
                    <a:gd name="T7" fmla="*/ 72 h 91"/>
                    <a:gd name="T8" fmla="*/ 30 w 53"/>
                    <a:gd name="T9" fmla="*/ 74 h 91"/>
                    <a:gd name="T10" fmla="*/ 30 w 53"/>
                    <a:gd name="T11" fmla="*/ 91 h 91"/>
                    <a:gd name="T12" fmla="*/ 23 w 53"/>
                    <a:gd name="T13" fmla="*/ 91 h 91"/>
                    <a:gd name="T14" fmla="*/ 23 w 53"/>
                    <a:gd name="T15" fmla="*/ 74 h 91"/>
                    <a:gd name="T16" fmla="*/ 11 w 53"/>
                    <a:gd name="T17" fmla="*/ 73 h 91"/>
                    <a:gd name="T18" fmla="*/ 2 w 53"/>
                    <a:gd name="T19" fmla="*/ 70 h 91"/>
                    <a:gd name="T20" fmla="*/ 2 w 53"/>
                    <a:gd name="T21" fmla="*/ 56 h 91"/>
                    <a:gd name="T22" fmla="*/ 3 w 53"/>
                    <a:gd name="T23" fmla="*/ 56 h 91"/>
                    <a:gd name="T24" fmla="*/ 11 w 53"/>
                    <a:gd name="T25" fmla="*/ 59 h 91"/>
                    <a:gd name="T26" fmla="*/ 23 w 53"/>
                    <a:gd name="T27" fmla="*/ 62 h 91"/>
                    <a:gd name="T28" fmla="*/ 23 w 53"/>
                    <a:gd name="T29" fmla="*/ 49 h 91"/>
                    <a:gd name="T30" fmla="*/ 19 w 53"/>
                    <a:gd name="T31" fmla="*/ 48 h 91"/>
                    <a:gd name="T32" fmla="*/ 12 w 53"/>
                    <a:gd name="T33" fmla="*/ 45 h 91"/>
                    <a:gd name="T34" fmla="*/ 6 w 53"/>
                    <a:gd name="T35" fmla="*/ 42 h 91"/>
                    <a:gd name="T36" fmla="*/ 2 w 53"/>
                    <a:gd name="T37" fmla="*/ 37 h 91"/>
                    <a:gd name="T38" fmla="*/ 0 w 53"/>
                    <a:gd name="T39" fmla="*/ 29 h 91"/>
                    <a:gd name="T40" fmla="*/ 6 w 53"/>
                    <a:gd name="T41" fmla="*/ 17 h 91"/>
                    <a:gd name="T42" fmla="*/ 23 w 53"/>
                    <a:gd name="T43" fmla="*/ 11 h 91"/>
                    <a:gd name="T44" fmla="*/ 23 w 53"/>
                    <a:gd name="T45" fmla="*/ 0 h 91"/>
                    <a:gd name="T46" fmla="*/ 30 w 53"/>
                    <a:gd name="T47" fmla="*/ 0 h 91"/>
                    <a:gd name="T48" fmla="*/ 30 w 53"/>
                    <a:gd name="T49" fmla="*/ 11 h 91"/>
                    <a:gd name="T50" fmla="*/ 40 w 53"/>
                    <a:gd name="T51" fmla="*/ 12 h 91"/>
                    <a:gd name="T52" fmla="*/ 48 w 53"/>
                    <a:gd name="T53" fmla="*/ 14 h 91"/>
                    <a:gd name="T54" fmla="*/ 48 w 53"/>
                    <a:gd name="T55" fmla="*/ 28 h 91"/>
                    <a:gd name="T56" fmla="*/ 47 w 53"/>
                    <a:gd name="T57" fmla="*/ 28 h 91"/>
                    <a:gd name="T58" fmla="*/ 39 w 53"/>
                    <a:gd name="T59" fmla="*/ 25 h 91"/>
                    <a:gd name="T60" fmla="*/ 30 w 53"/>
                    <a:gd name="T61" fmla="*/ 23 h 91"/>
                    <a:gd name="T62" fmla="*/ 30 w 53"/>
                    <a:gd name="T63" fmla="*/ 35 h 91"/>
                    <a:gd name="T64" fmla="*/ 34 w 53"/>
                    <a:gd name="T65" fmla="*/ 36 h 91"/>
                    <a:gd name="T66" fmla="*/ 49 w 53"/>
                    <a:gd name="T67" fmla="*/ 42 h 91"/>
                    <a:gd name="T68" fmla="*/ 53 w 53"/>
                    <a:gd name="T69" fmla="*/ 54 h 91"/>
                    <a:gd name="T70" fmla="*/ 23 w 53"/>
                    <a:gd name="T71" fmla="*/ 34 h 91"/>
                    <a:gd name="T72" fmla="*/ 23 w 53"/>
                    <a:gd name="T73" fmla="*/ 23 h 91"/>
                    <a:gd name="T74" fmla="*/ 19 w 53"/>
                    <a:gd name="T75" fmla="*/ 25 h 91"/>
                    <a:gd name="T76" fmla="*/ 17 w 53"/>
                    <a:gd name="T77" fmla="*/ 28 h 91"/>
                    <a:gd name="T78" fmla="*/ 18 w 53"/>
                    <a:gd name="T79" fmla="*/ 32 h 91"/>
                    <a:gd name="T80" fmla="*/ 23 w 53"/>
                    <a:gd name="T81" fmla="*/ 34 h 91"/>
                    <a:gd name="T82" fmla="*/ 37 w 53"/>
                    <a:gd name="T83" fmla="*/ 56 h 91"/>
                    <a:gd name="T84" fmla="*/ 35 w 53"/>
                    <a:gd name="T85" fmla="*/ 52 h 91"/>
                    <a:gd name="T86" fmla="*/ 30 w 53"/>
                    <a:gd name="T87" fmla="*/ 50 h 91"/>
                    <a:gd name="T88" fmla="*/ 30 w 53"/>
                    <a:gd name="T89" fmla="*/ 62 h 91"/>
                    <a:gd name="T90" fmla="*/ 35 w 53"/>
                    <a:gd name="T91" fmla="*/ 60 h 91"/>
                    <a:gd name="T92" fmla="*/ 37 w 53"/>
                    <a:gd name="T93" fmla="*/ 5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3" h="91">
                      <a:moveTo>
                        <a:pt x="53" y="54"/>
                      </a:moveTo>
                      <a:cubicBezTo>
                        <a:pt x="53" y="56"/>
                        <a:pt x="53" y="59"/>
                        <a:pt x="52" y="61"/>
                      </a:cubicBezTo>
                      <a:cubicBezTo>
                        <a:pt x="51" y="64"/>
                        <a:pt x="49" y="66"/>
                        <a:pt x="47" y="67"/>
                      </a:cubicBezTo>
                      <a:cubicBezTo>
                        <a:pt x="45" y="69"/>
                        <a:pt x="43" y="71"/>
                        <a:pt x="40" y="72"/>
                      </a:cubicBezTo>
                      <a:cubicBezTo>
                        <a:pt x="37" y="73"/>
                        <a:pt x="34" y="74"/>
                        <a:pt x="30" y="74"/>
                      </a:cubicBezTo>
                      <a:cubicBezTo>
                        <a:pt x="30" y="91"/>
                        <a:pt x="30" y="91"/>
                        <a:pt x="30" y="91"/>
                      </a:cubicBezTo>
                      <a:cubicBezTo>
                        <a:pt x="23" y="91"/>
                        <a:pt x="23" y="91"/>
                        <a:pt x="23" y="91"/>
                      </a:cubicBezTo>
                      <a:cubicBezTo>
                        <a:pt x="23" y="74"/>
                        <a:pt x="23" y="74"/>
                        <a:pt x="23" y="74"/>
                      </a:cubicBezTo>
                      <a:cubicBezTo>
                        <a:pt x="19" y="74"/>
                        <a:pt x="15" y="74"/>
                        <a:pt x="11" y="73"/>
                      </a:cubicBezTo>
                      <a:cubicBezTo>
                        <a:pt x="7" y="72"/>
                        <a:pt x="4" y="71"/>
                        <a:pt x="2" y="70"/>
                      </a:cubicBezTo>
                      <a:cubicBezTo>
                        <a:pt x="2" y="56"/>
                        <a:pt x="2" y="56"/>
                        <a:pt x="2" y="56"/>
                      </a:cubicBezTo>
                      <a:cubicBezTo>
                        <a:pt x="3" y="56"/>
                        <a:pt x="3" y="56"/>
                        <a:pt x="3" y="56"/>
                      </a:cubicBezTo>
                      <a:cubicBezTo>
                        <a:pt x="5" y="57"/>
                        <a:pt x="7" y="58"/>
                        <a:pt x="11" y="59"/>
                      </a:cubicBezTo>
                      <a:cubicBezTo>
                        <a:pt x="15" y="61"/>
                        <a:pt x="19" y="61"/>
                        <a:pt x="23" y="62"/>
                      </a:cubicBezTo>
                      <a:cubicBezTo>
                        <a:pt x="23" y="49"/>
                        <a:pt x="23" y="49"/>
                        <a:pt x="23" y="49"/>
                      </a:cubicBezTo>
                      <a:cubicBezTo>
                        <a:pt x="19" y="48"/>
                        <a:pt x="19" y="48"/>
                        <a:pt x="19" y="48"/>
                      </a:cubicBezTo>
                      <a:cubicBezTo>
                        <a:pt x="16" y="47"/>
                        <a:pt x="14" y="46"/>
                        <a:pt x="12" y="45"/>
                      </a:cubicBezTo>
                      <a:cubicBezTo>
                        <a:pt x="10" y="45"/>
                        <a:pt x="8" y="43"/>
                        <a:pt x="6" y="42"/>
                      </a:cubicBezTo>
                      <a:cubicBezTo>
                        <a:pt x="4" y="41"/>
                        <a:pt x="3" y="39"/>
                        <a:pt x="2" y="37"/>
                      </a:cubicBezTo>
                      <a:cubicBezTo>
                        <a:pt x="1" y="35"/>
                        <a:pt x="0" y="32"/>
                        <a:pt x="0" y="29"/>
                      </a:cubicBezTo>
                      <a:cubicBezTo>
                        <a:pt x="0" y="24"/>
                        <a:pt x="2" y="20"/>
                        <a:pt x="6" y="17"/>
                      </a:cubicBezTo>
                      <a:cubicBezTo>
                        <a:pt x="10" y="14"/>
                        <a:pt x="16" y="12"/>
                        <a:pt x="23" y="11"/>
                      </a:cubicBezTo>
                      <a:cubicBezTo>
                        <a:pt x="23" y="0"/>
                        <a:pt x="23" y="0"/>
                        <a:pt x="23" y="0"/>
                      </a:cubicBezTo>
                      <a:cubicBezTo>
                        <a:pt x="30" y="0"/>
                        <a:pt x="30" y="0"/>
                        <a:pt x="30" y="0"/>
                      </a:cubicBezTo>
                      <a:cubicBezTo>
                        <a:pt x="30" y="11"/>
                        <a:pt x="30" y="11"/>
                        <a:pt x="30" y="11"/>
                      </a:cubicBezTo>
                      <a:cubicBezTo>
                        <a:pt x="33" y="11"/>
                        <a:pt x="36" y="11"/>
                        <a:pt x="40" y="12"/>
                      </a:cubicBezTo>
                      <a:cubicBezTo>
                        <a:pt x="44" y="13"/>
                        <a:pt x="46" y="14"/>
                        <a:pt x="48" y="14"/>
                      </a:cubicBezTo>
                      <a:cubicBezTo>
                        <a:pt x="48" y="28"/>
                        <a:pt x="48" y="28"/>
                        <a:pt x="48" y="28"/>
                      </a:cubicBezTo>
                      <a:cubicBezTo>
                        <a:pt x="47" y="28"/>
                        <a:pt x="47" y="28"/>
                        <a:pt x="47" y="28"/>
                      </a:cubicBezTo>
                      <a:cubicBezTo>
                        <a:pt x="45" y="26"/>
                        <a:pt x="42" y="25"/>
                        <a:pt x="39" y="25"/>
                      </a:cubicBezTo>
                      <a:cubicBezTo>
                        <a:pt x="37" y="24"/>
                        <a:pt x="34" y="23"/>
                        <a:pt x="30" y="23"/>
                      </a:cubicBezTo>
                      <a:cubicBezTo>
                        <a:pt x="30" y="35"/>
                        <a:pt x="30" y="35"/>
                        <a:pt x="30" y="35"/>
                      </a:cubicBezTo>
                      <a:cubicBezTo>
                        <a:pt x="34" y="36"/>
                        <a:pt x="34" y="36"/>
                        <a:pt x="34" y="36"/>
                      </a:cubicBezTo>
                      <a:cubicBezTo>
                        <a:pt x="41" y="37"/>
                        <a:pt x="45" y="39"/>
                        <a:pt x="49" y="42"/>
                      </a:cubicBezTo>
                      <a:cubicBezTo>
                        <a:pt x="52" y="45"/>
                        <a:pt x="53" y="49"/>
                        <a:pt x="53" y="54"/>
                      </a:cubicBezTo>
                      <a:close/>
                      <a:moveTo>
                        <a:pt x="23" y="34"/>
                      </a:moveTo>
                      <a:cubicBezTo>
                        <a:pt x="23" y="23"/>
                        <a:pt x="23" y="23"/>
                        <a:pt x="23" y="23"/>
                      </a:cubicBezTo>
                      <a:cubicBezTo>
                        <a:pt x="21" y="23"/>
                        <a:pt x="20" y="24"/>
                        <a:pt x="19" y="25"/>
                      </a:cubicBezTo>
                      <a:cubicBezTo>
                        <a:pt x="17" y="26"/>
                        <a:pt x="17" y="27"/>
                        <a:pt x="17" y="28"/>
                      </a:cubicBezTo>
                      <a:cubicBezTo>
                        <a:pt x="17" y="30"/>
                        <a:pt x="17" y="31"/>
                        <a:pt x="18" y="32"/>
                      </a:cubicBezTo>
                      <a:cubicBezTo>
                        <a:pt x="19" y="33"/>
                        <a:pt x="20" y="33"/>
                        <a:pt x="23" y="34"/>
                      </a:cubicBezTo>
                      <a:close/>
                      <a:moveTo>
                        <a:pt x="37" y="56"/>
                      </a:moveTo>
                      <a:cubicBezTo>
                        <a:pt x="37" y="54"/>
                        <a:pt x="36" y="53"/>
                        <a:pt x="35" y="52"/>
                      </a:cubicBezTo>
                      <a:cubicBezTo>
                        <a:pt x="34" y="51"/>
                        <a:pt x="32" y="50"/>
                        <a:pt x="30" y="50"/>
                      </a:cubicBezTo>
                      <a:cubicBezTo>
                        <a:pt x="30" y="62"/>
                        <a:pt x="30" y="62"/>
                        <a:pt x="30" y="62"/>
                      </a:cubicBezTo>
                      <a:cubicBezTo>
                        <a:pt x="32" y="61"/>
                        <a:pt x="33" y="61"/>
                        <a:pt x="35" y="60"/>
                      </a:cubicBezTo>
                      <a:cubicBezTo>
                        <a:pt x="36" y="59"/>
                        <a:pt x="37" y="57"/>
                        <a:pt x="37" y="56"/>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grpSp>
        <p:sp>
          <p:nvSpPr>
            <p:cNvPr id="475" name="Oval 75">
              <a:extLst>
                <a:ext uri="{FF2B5EF4-FFF2-40B4-BE49-F238E27FC236}">
                  <a16:creationId xmlns:a16="http://schemas.microsoft.com/office/drawing/2014/main" id="{1190F688-C215-4F15-A0BF-4E025C939208}"/>
                </a:ext>
              </a:extLst>
            </p:cNvPr>
            <p:cNvSpPr>
              <a:spLocks noChangeArrowheads="1"/>
            </p:cNvSpPr>
            <p:nvPr/>
          </p:nvSpPr>
          <p:spPr bwMode="auto">
            <a:xfrm>
              <a:off x="1373079" y="4545620"/>
              <a:ext cx="911776" cy="910238"/>
            </a:xfrm>
            <a:prstGeom prst="ellipse">
              <a:avLst/>
            </a:prstGeom>
            <a:solidFill>
              <a:srgbClr val="00ACC1"/>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nvGrpSpPr>
            <p:cNvPr id="476" name="Group 110">
              <a:extLst>
                <a:ext uri="{FF2B5EF4-FFF2-40B4-BE49-F238E27FC236}">
                  <a16:creationId xmlns:a16="http://schemas.microsoft.com/office/drawing/2014/main" id="{F0F7C8A0-C819-4FA5-AA17-35CE0DC10B62}"/>
                </a:ext>
              </a:extLst>
            </p:cNvPr>
            <p:cNvGrpSpPr/>
            <p:nvPr/>
          </p:nvGrpSpPr>
          <p:grpSpPr>
            <a:xfrm>
              <a:off x="1593015" y="4629417"/>
              <a:ext cx="471904" cy="742644"/>
              <a:chOff x="2067484" y="4447513"/>
              <a:chExt cx="866382" cy="1363442"/>
            </a:xfrm>
            <a:solidFill>
              <a:schemeClr val="bg1"/>
            </a:solidFill>
          </p:grpSpPr>
          <p:sp>
            <p:nvSpPr>
              <p:cNvPr id="477" name="Rectangle 3">
                <a:extLst>
                  <a:ext uri="{FF2B5EF4-FFF2-40B4-BE49-F238E27FC236}">
                    <a16:creationId xmlns:a16="http://schemas.microsoft.com/office/drawing/2014/main" id="{01B1B286-399A-4415-9D31-7C106D2FED27}"/>
                  </a:ext>
                </a:extLst>
              </p:cNvPr>
              <p:cNvSpPr>
                <a:spLocks noChangeAspect="1"/>
              </p:cNvSpPr>
              <p:nvPr/>
            </p:nvSpPr>
            <p:spPr>
              <a:xfrm>
                <a:off x="2321313" y="4713067"/>
                <a:ext cx="340257" cy="321357"/>
              </a:xfrm>
              <a:custGeom>
                <a:avLst/>
                <a:gdLst>
                  <a:gd name="connsiteX0" fmla="*/ 0 w 1232121"/>
                  <a:gd name="connsiteY0" fmla="*/ 0 h 829492"/>
                  <a:gd name="connsiteX1" fmla="*/ 1232121 w 1232121"/>
                  <a:gd name="connsiteY1" fmla="*/ 0 h 829492"/>
                  <a:gd name="connsiteX2" fmla="*/ 1232121 w 1232121"/>
                  <a:gd name="connsiteY2" fmla="*/ 829492 h 829492"/>
                  <a:gd name="connsiteX3" fmla="*/ 0 w 1232121"/>
                  <a:gd name="connsiteY3" fmla="*/ 829492 h 829492"/>
                  <a:gd name="connsiteX4" fmla="*/ 0 w 1232121"/>
                  <a:gd name="connsiteY4" fmla="*/ 0 h 829492"/>
                  <a:gd name="connsiteX0" fmla="*/ 0 w 1317029"/>
                  <a:gd name="connsiteY0" fmla="*/ 470263 h 829492"/>
                  <a:gd name="connsiteX1" fmla="*/ 1317029 w 1317029"/>
                  <a:gd name="connsiteY1" fmla="*/ 0 h 829492"/>
                  <a:gd name="connsiteX2" fmla="*/ 1317029 w 1317029"/>
                  <a:gd name="connsiteY2" fmla="*/ 829492 h 829492"/>
                  <a:gd name="connsiteX3" fmla="*/ 84908 w 1317029"/>
                  <a:gd name="connsiteY3" fmla="*/ 829492 h 829492"/>
                  <a:gd name="connsiteX4" fmla="*/ 0 w 1317029"/>
                  <a:gd name="connsiteY4" fmla="*/ 470263 h 829492"/>
                  <a:gd name="connsiteX0" fmla="*/ 0 w 1797089"/>
                  <a:gd name="connsiteY0" fmla="*/ 1012371 h 1371600"/>
                  <a:gd name="connsiteX1" fmla="*/ 1797089 w 1797089"/>
                  <a:gd name="connsiteY1" fmla="*/ 0 h 1371600"/>
                  <a:gd name="connsiteX2" fmla="*/ 1317029 w 1797089"/>
                  <a:gd name="connsiteY2" fmla="*/ 1371600 h 1371600"/>
                  <a:gd name="connsiteX3" fmla="*/ 84908 w 1797089"/>
                  <a:gd name="connsiteY3" fmla="*/ 1371600 h 1371600"/>
                  <a:gd name="connsiteX4" fmla="*/ 0 w 1797089"/>
                  <a:gd name="connsiteY4" fmla="*/ 1012371 h 1371600"/>
                  <a:gd name="connsiteX0" fmla="*/ 0 w 1797089"/>
                  <a:gd name="connsiteY0" fmla="*/ 1012371 h 1685109"/>
                  <a:gd name="connsiteX1" fmla="*/ 1797089 w 1797089"/>
                  <a:gd name="connsiteY1" fmla="*/ 0 h 1685109"/>
                  <a:gd name="connsiteX2" fmla="*/ 1317029 w 1797089"/>
                  <a:gd name="connsiteY2" fmla="*/ 1371600 h 1685109"/>
                  <a:gd name="connsiteX3" fmla="*/ 571499 w 1797089"/>
                  <a:gd name="connsiteY3" fmla="*/ 1685109 h 1685109"/>
                  <a:gd name="connsiteX4" fmla="*/ 0 w 1797089"/>
                  <a:gd name="connsiteY4" fmla="*/ 1012371 h 1685109"/>
                  <a:gd name="connsiteX0" fmla="*/ 0 w 1797089"/>
                  <a:gd name="connsiteY0" fmla="*/ 1012371 h 1685109"/>
                  <a:gd name="connsiteX1" fmla="*/ 1797089 w 1797089"/>
                  <a:gd name="connsiteY1" fmla="*/ 0 h 1685109"/>
                  <a:gd name="connsiteX2" fmla="*/ 1317029 w 1797089"/>
                  <a:gd name="connsiteY2" fmla="*/ 1371600 h 1685109"/>
                  <a:gd name="connsiteX3" fmla="*/ 571499 w 1797089"/>
                  <a:gd name="connsiteY3" fmla="*/ 1685109 h 1685109"/>
                  <a:gd name="connsiteX4" fmla="*/ 0 w 1797089"/>
                  <a:gd name="connsiteY4" fmla="*/ 1012371 h 1685109"/>
                  <a:gd name="connsiteX0" fmla="*/ 0 w 1797089"/>
                  <a:gd name="connsiteY0" fmla="*/ 1012371 h 1685109"/>
                  <a:gd name="connsiteX1" fmla="*/ 1797089 w 1797089"/>
                  <a:gd name="connsiteY1" fmla="*/ 0 h 1685109"/>
                  <a:gd name="connsiteX2" fmla="*/ 571499 w 1797089"/>
                  <a:gd name="connsiteY2" fmla="*/ 1685109 h 1685109"/>
                  <a:gd name="connsiteX3" fmla="*/ 0 w 1797089"/>
                  <a:gd name="connsiteY3" fmla="*/ 1012371 h 1685109"/>
                  <a:gd name="connsiteX0" fmla="*/ 0 w 1797089"/>
                  <a:gd name="connsiteY0" fmla="*/ 1012371 h 1691640"/>
                  <a:gd name="connsiteX1" fmla="*/ 1797089 w 1797089"/>
                  <a:gd name="connsiteY1" fmla="*/ 0 h 1691640"/>
                  <a:gd name="connsiteX2" fmla="*/ 581296 w 1797089"/>
                  <a:gd name="connsiteY2" fmla="*/ 1691640 h 1691640"/>
                  <a:gd name="connsiteX3" fmla="*/ 0 w 1797089"/>
                  <a:gd name="connsiteY3" fmla="*/ 1012371 h 1691640"/>
                  <a:gd name="connsiteX0" fmla="*/ 0 w 1797089"/>
                  <a:gd name="connsiteY0" fmla="*/ 1012371 h 1691640"/>
                  <a:gd name="connsiteX1" fmla="*/ 1797089 w 1797089"/>
                  <a:gd name="connsiteY1" fmla="*/ 0 h 1691640"/>
                  <a:gd name="connsiteX2" fmla="*/ 581296 w 1797089"/>
                  <a:gd name="connsiteY2" fmla="*/ 1691640 h 1691640"/>
                  <a:gd name="connsiteX3" fmla="*/ 0 w 1797089"/>
                  <a:gd name="connsiteY3" fmla="*/ 1012371 h 1691640"/>
                  <a:gd name="connsiteX0" fmla="*/ 0 w 1790557"/>
                  <a:gd name="connsiteY0" fmla="*/ 1002574 h 1681843"/>
                  <a:gd name="connsiteX1" fmla="*/ 1790557 w 1790557"/>
                  <a:gd name="connsiteY1" fmla="*/ 0 h 1681843"/>
                  <a:gd name="connsiteX2" fmla="*/ 581296 w 1790557"/>
                  <a:gd name="connsiteY2" fmla="*/ 1681843 h 1681843"/>
                  <a:gd name="connsiteX3" fmla="*/ 0 w 1790557"/>
                  <a:gd name="connsiteY3" fmla="*/ 1002574 h 1681843"/>
                  <a:gd name="connsiteX0" fmla="*/ 0 w 1790557"/>
                  <a:gd name="connsiteY0" fmla="*/ 1002574 h 1681843"/>
                  <a:gd name="connsiteX1" fmla="*/ 1790557 w 1790557"/>
                  <a:gd name="connsiteY1" fmla="*/ 0 h 1681843"/>
                  <a:gd name="connsiteX2" fmla="*/ 581296 w 1790557"/>
                  <a:gd name="connsiteY2" fmla="*/ 1681843 h 1681843"/>
                  <a:gd name="connsiteX3" fmla="*/ 0 w 1790557"/>
                  <a:gd name="connsiteY3" fmla="*/ 1002574 h 1681843"/>
                  <a:gd name="connsiteX0" fmla="*/ 0 w 1790557"/>
                  <a:gd name="connsiteY0" fmla="*/ 1002574 h 1681843"/>
                  <a:gd name="connsiteX1" fmla="*/ 423960 w 1790557"/>
                  <a:gd name="connsiteY1" fmla="*/ 757645 h 1681843"/>
                  <a:gd name="connsiteX2" fmla="*/ 1790557 w 1790557"/>
                  <a:gd name="connsiteY2" fmla="*/ 0 h 1681843"/>
                  <a:gd name="connsiteX3" fmla="*/ 581296 w 1790557"/>
                  <a:gd name="connsiteY3" fmla="*/ 1681843 h 1681843"/>
                  <a:gd name="connsiteX4" fmla="*/ 0 w 1790557"/>
                  <a:gd name="connsiteY4" fmla="*/ 1002574 h 1681843"/>
                  <a:gd name="connsiteX0" fmla="*/ 0 w 1790557"/>
                  <a:gd name="connsiteY0" fmla="*/ 1002574 h 1681843"/>
                  <a:gd name="connsiteX1" fmla="*/ 486009 w 1790557"/>
                  <a:gd name="connsiteY1" fmla="*/ 1270362 h 1681843"/>
                  <a:gd name="connsiteX2" fmla="*/ 1790557 w 1790557"/>
                  <a:gd name="connsiteY2" fmla="*/ 0 h 1681843"/>
                  <a:gd name="connsiteX3" fmla="*/ 581296 w 1790557"/>
                  <a:gd name="connsiteY3" fmla="*/ 1681843 h 1681843"/>
                  <a:gd name="connsiteX4" fmla="*/ 0 w 1790557"/>
                  <a:gd name="connsiteY4" fmla="*/ 1002574 h 1681843"/>
                  <a:gd name="connsiteX0" fmla="*/ 0 w 1780760"/>
                  <a:gd name="connsiteY0" fmla="*/ 999308 h 1681843"/>
                  <a:gd name="connsiteX1" fmla="*/ 476212 w 1780760"/>
                  <a:gd name="connsiteY1" fmla="*/ 1270362 h 1681843"/>
                  <a:gd name="connsiteX2" fmla="*/ 1780760 w 1780760"/>
                  <a:gd name="connsiteY2" fmla="*/ 0 h 1681843"/>
                  <a:gd name="connsiteX3" fmla="*/ 571499 w 1780760"/>
                  <a:gd name="connsiteY3" fmla="*/ 1681843 h 1681843"/>
                  <a:gd name="connsiteX4" fmla="*/ 0 w 1780760"/>
                  <a:gd name="connsiteY4" fmla="*/ 999308 h 1681843"/>
                  <a:gd name="connsiteX0" fmla="*/ 0 w 1780760"/>
                  <a:gd name="connsiteY0" fmla="*/ 999308 h 1681843"/>
                  <a:gd name="connsiteX1" fmla="*/ 486009 w 1780760"/>
                  <a:gd name="connsiteY1" fmla="*/ 1263831 h 1681843"/>
                  <a:gd name="connsiteX2" fmla="*/ 1780760 w 1780760"/>
                  <a:gd name="connsiteY2" fmla="*/ 0 h 1681843"/>
                  <a:gd name="connsiteX3" fmla="*/ 571499 w 1780760"/>
                  <a:gd name="connsiteY3" fmla="*/ 1681843 h 1681843"/>
                  <a:gd name="connsiteX4" fmla="*/ 0 w 1780760"/>
                  <a:gd name="connsiteY4" fmla="*/ 999308 h 1681843"/>
                  <a:gd name="connsiteX0" fmla="*/ 0 w 1780760"/>
                  <a:gd name="connsiteY0" fmla="*/ 999308 h 1681843"/>
                  <a:gd name="connsiteX1" fmla="*/ 486009 w 1780760"/>
                  <a:gd name="connsiteY1" fmla="*/ 1263831 h 1681843"/>
                  <a:gd name="connsiteX2" fmla="*/ 1780760 w 1780760"/>
                  <a:gd name="connsiteY2" fmla="*/ 0 h 1681843"/>
                  <a:gd name="connsiteX3" fmla="*/ 571499 w 1780760"/>
                  <a:gd name="connsiteY3" fmla="*/ 1681843 h 1681843"/>
                  <a:gd name="connsiteX4" fmla="*/ 0 w 1780760"/>
                  <a:gd name="connsiteY4" fmla="*/ 999308 h 1681843"/>
                  <a:gd name="connsiteX0" fmla="*/ 0 w 1780760"/>
                  <a:gd name="connsiteY0" fmla="*/ 999308 h 1681843"/>
                  <a:gd name="connsiteX1" fmla="*/ 486009 w 1780760"/>
                  <a:gd name="connsiteY1" fmla="*/ 1263831 h 1681843"/>
                  <a:gd name="connsiteX2" fmla="*/ 1780760 w 1780760"/>
                  <a:gd name="connsiteY2" fmla="*/ 0 h 1681843"/>
                  <a:gd name="connsiteX3" fmla="*/ 571499 w 1780760"/>
                  <a:gd name="connsiteY3" fmla="*/ 1681843 h 1681843"/>
                  <a:gd name="connsiteX4" fmla="*/ 0 w 1780760"/>
                  <a:gd name="connsiteY4" fmla="*/ 999308 h 1681843"/>
                  <a:gd name="connsiteX0" fmla="*/ 0 w 1780760"/>
                  <a:gd name="connsiteY0" fmla="*/ 999308 h 1681843"/>
                  <a:gd name="connsiteX1" fmla="*/ 486009 w 1780760"/>
                  <a:gd name="connsiteY1" fmla="*/ 1263831 h 1681843"/>
                  <a:gd name="connsiteX2" fmla="*/ 1780760 w 1780760"/>
                  <a:gd name="connsiteY2" fmla="*/ 0 h 1681843"/>
                  <a:gd name="connsiteX3" fmla="*/ 571499 w 1780760"/>
                  <a:gd name="connsiteY3" fmla="*/ 1681843 h 1681843"/>
                  <a:gd name="connsiteX4" fmla="*/ 0 w 1780760"/>
                  <a:gd name="connsiteY4" fmla="*/ 999308 h 1681843"/>
                  <a:gd name="connsiteX0" fmla="*/ 0 w 1780760"/>
                  <a:gd name="connsiteY0" fmla="*/ 999308 h 1681843"/>
                  <a:gd name="connsiteX1" fmla="*/ 486009 w 1780760"/>
                  <a:gd name="connsiteY1" fmla="*/ 1263831 h 1681843"/>
                  <a:gd name="connsiteX2" fmla="*/ 1780760 w 1780760"/>
                  <a:gd name="connsiteY2" fmla="*/ 0 h 1681843"/>
                  <a:gd name="connsiteX3" fmla="*/ 571499 w 1780760"/>
                  <a:gd name="connsiteY3" fmla="*/ 1681843 h 1681843"/>
                  <a:gd name="connsiteX4" fmla="*/ 0 w 1780760"/>
                  <a:gd name="connsiteY4" fmla="*/ 999308 h 1681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0760" h="1681843">
                    <a:moveTo>
                      <a:pt x="0" y="999308"/>
                    </a:moveTo>
                    <a:lnTo>
                      <a:pt x="486009" y="1263831"/>
                    </a:lnTo>
                    <a:cubicBezTo>
                      <a:pt x="1084145" y="424542"/>
                      <a:pt x="1581042" y="114300"/>
                      <a:pt x="1780760" y="0"/>
                    </a:cubicBezTo>
                    <a:cubicBezTo>
                      <a:pt x="1535517" y="263435"/>
                      <a:pt x="1006155" y="680358"/>
                      <a:pt x="571499" y="1681843"/>
                    </a:cubicBezTo>
                    <a:lnTo>
                      <a:pt x="0" y="999308"/>
                    </a:lnTo>
                    <a:close/>
                  </a:path>
                </a:pathLst>
              </a:custGeom>
              <a:grp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000" kern="0">
                  <a:solidFill>
                    <a:srgbClr val="FFFFFF"/>
                  </a:solidFill>
                  <a:latin typeface="Verdana"/>
                </a:endParaRPr>
              </a:p>
            </p:txBody>
          </p:sp>
          <p:sp>
            <p:nvSpPr>
              <p:cNvPr id="478" name="Freeform 112">
                <a:extLst>
                  <a:ext uri="{FF2B5EF4-FFF2-40B4-BE49-F238E27FC236}">
                    <a16:creationId xmlns:a16="http://schemas.microsoft.com/office/drawing/2014/main" id="{D7B61101-EC4B-4874-ACCC-678BA66D8049}"/>
                  </a:ext>
                </a:extLst>
              </p:cNvPr>
              <p:cNvSpPr/>
              <p:nvPr/>
            </p:nvSpPr>
            <p:spPr>
              <a:xfrm>
                <a:off x="2319291" y="5178956"/>
                <a:ext cx="355971" cy="631999"/>
              </a:xfrm>
              <a:custGeom>
                <a:avLst/>
                <a:gdLst>
                  <a:gd name="connsiteX0" fmla="*/ 275172 w 275172"/>
                  <a:gd name="connsiteY0" fmla="*/ 89536 h 488547"/>
                  <a:gd name="connsiteX1" fmla="*/ 275172 w 275172"/>
                  <a:gd name="connsiteY1" fmla="*/ 464480 h 488547"/>
                  <a:gd name="connsiteX2" fmla="*/ 138556 w 275172"/>
                  <a:gd name="connsiteY2" fmla="*/ 366988 h 488547"/>
                  <a:gd name="connsiteX3" fmla="*/ 591 w 275172"/>
                  <a:gd name="connsiteY3" fmla="*/ 488547 h 488547"/>
                  <a:gd name="connsiteX4" fmla="*/ 0 w 275172"/>
                  <a:gd name="connsiteY4" fmla="*/ 488547 h 488547"/>
                  <a:gd name="connsiteX5" fmla="*/ 0 w 275172"/>
                  <a:gd name="connsiteY5" fmla="*/ 91098 h 488547"/>
                  <a:gd name="connsiteX6" fmla="*/ 903 w 275172"/>
                  <a:gd name="connsiteY6" fmla="*/ 95572 h 488547"/>
                  <a:gd name="connsiteX7" fmla="*/ 58174 w 275172"/>
                  <a:gd name="connsiteY7" fmla="*/ 133534 h 488547"/>
                  <a:gd name="connsiteX8" fmla="*/ 102126 w 275172"/>
                  <a:gd name="connsiteY8" fmla="*/ 115329 h 488547"/>
                  <a:gd name="connsiteX9" fmla="*/ 111491 w 275172"/>
                  <a:gd name="connsiteY9" fmla="*/ 101440 h 488547"/>
                  <a:gd name="connsiteX10" fmla="*/ 170856 w 275172"/>
                  <a:gd name="connsiteY10" fmla="*/ 100512 h 488547"/>
                  <a:gd name="connsiteX11" fmla="*/ 175503 w 275172"/>
                  <a:gd name="connsiteY11" fmla="*/ 107405 h 488547"/>
                  <a:gd name="connsiteX12" fmla="*/ 219455 w 275172"/>
                  <a:gd name="connsiteY12" fmla="*/ 125611 h 488547"/>
                  <a:gd name="connsiteX13" fmla="*/ 254207 w 275172"/>
                  <a:gd name="connsiteY13" fmla="*/ 114995 h 488547"/>
                  <a:gd name="connsiteX14" fmla="*/ 64131 w 275172"/>
                  <a:gd name="connsiteY14" fmla="*/ 0 h 488547"/>
                  <a:gd name="connsiteX15" fmla="*/ 216297 w 275172"/>
                  <a:gd name="connsiteY15" fmla="*/ 0 h 488547"/>
                  <a:gd name="connsiteX16" fmla="*/ 140214 w 275172"/>
                  <a:gd name="connsiteY16" fmla="*/ 15361 h 488547"/>
                  <a:gd name="connsiteX0" fmla="*/ 275172 w 275172"/>
                  <a:gd name="connsiteY0" fmla="*/ 89536 h 488547"/>
                  <a:gd name="connsiteX1" fmla="*/ 275172 w 275172"/>
                  <a:gd name="connsiteY1" fmla="*/ 464480 h 488547"/>
                  <a:gd name="connsiteX2" fmla="*/ 138556 w 275172"/>
                  <a:gd name="connsiteY2" fmla="*/ 366988 h 488547"/>
                  <a:gd name="connsiteX3" fmla="*/ 591 w 275172"/>
                  <a:gd name="connsiteY3" fmla="*/ 488547 h 488547"/>
                  <a:gd name="connsiteX4" fmla="*/ 0 w 275172"/>
                  <a:gd name="connsiteY4" fmla="*/ 488547 h 488547"/>
                  <a:gd name="connsiteX5" fmla="*/ 0 w 275172"/>
                  <a:gd name="connsiteY5" fmla="*/ 91098 h 488547"/>
                  <a:gd name="connsiteX6" fmla="*/ 903 w 275172"/>
                  <a:gd name="connsiteY6" fmla="*/ 95572 h 488547"/>
                  <a:gd name="connsiteX7" fmla="*/ 58174 w 275172"/>
                  <a:gd name="connsiteY7" fmla="*/ 133534 h 488547"/>
                  <a:gd name="connsiteX8" fmla="*/ 102126 w 275172"/>
                  <a:gd name="connsiteY8" fmla="*/ 115329 h 488547"/>
                  <a:gd name="connsiteX9" fmla="*/ 111491 w 275172"/>
                  <a:gd name="connsiteY9" fmla="*/ 101440 h 488547"/>
                  <a:gd name="connsiteX10" fmla="*/ 170856 w 275172"/>
                  <a:gd name="connsiteY10" fmla="*/ 100512 h 488547"/>
                  <a:gd name="connsiteX11" fmla="*/ 175503 w 275172"/>
                  <a:gd name="connsiteY11" fmla="*/ 107405 h 488547"/>
                  <a:gd name="connsiteX12" fmla="*/ 219455 w 275172"/>
                  <a:gd name="connsiteY12" fmla="*/ 125611 h 488547"/>
                  <a:gd name="connsiteX13" fmla="*/ 275172 w 275172"/>
                  <a:gd name="connsiteY13" fmla="*/ 89536 h 488547"/>
                  <a:gd name="connsiteX14" fmla="*/ 64131 w 275172"/>
                  <a:gd name="connsiteY14" fmla="*/ 0 h 488547"/>
                  <a:gd name="connsiteX15" fmla="*/ 216297 w 275172"/>
                  <a:gd name="connsiteY15" fmla="*/ 0 h 488547"/>
                  <a:gd name="connsiteX16" fmla="*/ 140214 w 275172"/>
                  <a:gd name="connsiteY16" fmla="*/ 15361 h 488547"/>
                  <a:gd name="connsiteX17" fmla="*/ 64131 w 275172"/>
                  <a:gd name="connsiteY17" fmla="*/ 0 h 488547"/>
                  <a:gd name="connsiteX0" fmla="*/ 275172 w 275172"/>
                  <a:gd name="connsiteY0" fmla="*/ 89536 h 488547"/>
                  <a:gd name="connsiteX1" fmla="*/ 275172 w 275172"/>
                  <a:gd name="connsiteY1" fmla="*/ 464480 h 488547"/>
                  <a:gd name="connsiteX2" fmla="*/ 138556 w 275172"/>
                  <a:gd name="connsiteY2" fmla="*/ 366988 h 488547"/>
                  <a:gd name="connsiteX3" fmla="*/ 591 w 275172"/>
                  <a:gd name="connsiteY3" fmla="*/ 488547 h 488547"/>
                  <a:gd name="connsiteX4" fmla="*/ 0 w 275172"/>
                  <a:gd name="connsiteY4" fmla="*/ 488547 h 488547"/>
                  <a:gd name="connsiteX5" fmla="*/ 0 w 275172"/>
                  <a:gd name="connsiteY5" fmla="*/ 91098 h 488547"/>
                  <a:gd name="connsiteX6" fmla="*/ 903 w 275172"/>
                  <a:gd name="connsiteY6" fmla="*/ 95572 h 488547"/>
                  <a:gd name="connsiteX7" fmla="*/ 58174 w 275172"/>
                  <a:gd name="connsiteY7" fmla="*/ 133534 h 488547"/>
                  <a:gd name="connsiteX8" fmla="*/ 102126 w 275172"/>
                  <a:gd name="connsiteY8" fmla="*/ 115329 h 488547"/>
                  <a:gd name="connsiteX9" fmla="*/ 111491 w 275172"/>
                  <a:gd name="connsiteY9" fmla="*/ 101440 h 488547"/>
                  <a:gd name="connsiteX10" fmla="*/ 170856 w 275172"/>
                  <a:gd name="connsiteY10" fmla="*/ 100512 h 488547"/>
                  <a:gd name="connsiteX11" fmla="*/ 175503 w 275172"/>
                  <a:gd name="connsiteY11" fmla="*/ 107405 h 488547"/>
                  <a:gd name="connsiteX12" fmla="*/ 219455 w 275172"/>
                  <a:gd name="connsiteY12" fmla="*/ 125611 h 488547"/>
                  <a:gd name="connsiteX13" fmla="*/ 275172 w 275172"/>
                  <a:gd name="connsiteY13" fmla="*/ 89536 h 488547"/>
                  <a:gd name="connsiteX14" fmla="*/ 64131 w 275172"/>
                  <a:gd name="connsiteY14" fmla="*/ 0 h 488547"/>
                  <a:gd name="connsiteX15" fmla="*/ 216297 w 275172"/>
                  <a:gd name="connsiteY15" fmla="*/ 0 h 488547"/>
                  <a:gd name="connsiteX16" fmla="*/ 140214 w 275172"/>
                  <a:gd name="connsiteY16" fmla="*/ 15361 h 488547"/>
                  <a:gd name="connsiteX17" fmla="*/ 64131 w 275172"/>
                  <a:gd name="connsiteY17" fmla="*/ 0 h 488547"/>
                  <a:gd name="connsiteX0" fmla="*/ 275172 w 275172"/>
                  <a:gd name="connsiteY0" fmla="*/ 89536 h 488547"/>
                  <a:gd name="connsiteX1" fmla="*/ 275172 w 275172"/>
                  <a:gd name="connsiteY1" fmla="*/ 464480 h 488547"/>
                  <a:gd name="connsiteX2" fmla="*/ 138556 w 275172"/>
                  <a:gd name="connsiteY2" fmla="*/ 366988 h 488547"/>
                  <a:gd name="connsiteX3" fmla="*/ 591 w 275172"/>
                  <a:gd name="connsiteY3" fmla="*/ 488547 h 488547"/>
                  <a:gd name="connsiteX4" fmla="*/ 0 w 275172"/>
                  <a:gd name="connsiteY4" fmla="*/ 488547 h 488547"/>
                  <a:gd name="connsiteX5" fmla="*/ 0 w 275172"/>
                  <a:gd name="connsiteY5" fmla="*/ 91098 h 488547"/>
                  <a:gd name="connsiteX6" fmla="*/ 903 w 275172"/>
                  <a:gd name="connsiteY6" fmla="*/ 95572 h 488547"/>
                  <a:gd name="connsiteX7" fmla="*/ 58174 w 275172"/>
                  <a:gd name="connsiteY7" fmla="*/ 133534 h 488547"/>
                  <a:gd name="connsiteX8" fmla="*/ 102126 w 275172"/>
                  <a:gd name="connsiteY8" fmla="*/ 115329 h 488547"/>
                  <a:gd name="connsiteX9" fmla="*/ 111491 w 275172"/>
                  <a:gd name="connsiteY9" fmla="*/ 101440 h 488547"/>
                  <a:gd name="connsiteX10" fmla="*/ 170856 w 275172"/>
                  <a:gd name="connsiteY10" fmla="*/ 100512 h 488547"/>
                  <a:gd name="connsiteX11" fmla="*/ 175503 w 275172"/>
                  <a:gd name="connsiteY11" fmla="*/ 107405 h 488547"/>
                  <a:gd name="connsiteX12" fmla="*/ 219455 w 275172"/>
                  <a:gd name="connsiteY12" fmla="*/ 125611 h 488547"/>
                  <a:gd name="connsiteX13" fmla="*/ 275172 w 275172"/>
                  <a:gd name="connsiteY13" fmla="*/ 89536 h 488547"/>
                  <a:gd name="connsiteX14" fmla="*/ 64131 w 275172"/>
                  <a:gd name="connsiteY14" fmla="*/ 0 h 488547"/>
                  <a:gd name="connsiteX15" fmla="*/ 216297 w 275172"/>
                  <a:gd name="connsiteY15" fmla="*/ 0 h 488547"/>
                  <a:gd name="connsiteX16" fmla="*/ 140214 w 275172"/>
                  <a:gd name="connsiteY16" fmla="*/ 15361 h 488547"/>
                  <a:gd name="connsiteX17" fmla="*/ 64131 w 275172"/>
                  <a:gd name="connsiteY17" fmla="*/ 0 h 488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5172" h="488547">
                    <a:moveTo>
                      <a:pt x="275172" y="89536"/>
                    </a:moveTo>
                    <a:lnTo>
                      <a:pt x="275172" y="464480"/>
                    </a:lnTo>
                    <a:lnTo>
                      <a:pt x="138556" y="366988"/>
                    </a:lnTo>
                    <a:lnTo>
                      <a:pt x="591" y="488547"/>
                    </a:lnTo>
                    <a:lnTo>
                      <a:pt x="0" y="488547"/>
                    </a:lnTo>
                    <a:lnTo>
                      <a:pt x="0" y="91098"/>
                    </a:lnTo>
                    <a:lnTo>
                      <a:pt x="903" y="95572"/>
                    </a:lnTo>
                    <a:cubicBezTo>
                      <a:pt x="10339" y="117881"/>
                      <a:pt x="32429" y="133534"/>
                      <a:pt x="58174" y="133534"/>
                    </a:cubicBezTo>
                    <a:cubicBezTo>
                      <a:pt x="75339" y="133534"/>
                      <a:pt x="90878" y="126578"/>
                      <a:pt x="102126" y="115329"/>
                    </a:cubicBezTo>
                    <a:lnTo>
                      <a:pt x="111491" y="101440"/>
                    </a:lnTo>
                    <a:cubicBezTo>
                      <a:pt x="125447" y="88853"/>
                      <a:pt x="153217" y="86701"/>
                      <a:pt x="170856" y="100512"/>
                    </a:cubicBezTo>
                    <a:lnTo>
                      <a:pt x="175503" y="107405"/>
                    </a:lnTo>
                    <a:cubicBezTo>
                      <a:pt x="186752" y="118653"/>
                      <a:pt x="202844" y="128589"/>
                      <a:pt x="219455" y="125611"/>
                    </a:cubicBezTo>
                    <a:cubicBezTo>
                      <a:pt x="236066" y="122633"/>
                      <a:pt x="273030" y="106877"/>
                      <a:pt x="275172" y="89536"/>
                    </a:cubicBezTo>
                    <a:close/>
                    <a:moveTo>
                      <a:pt x="64131" y="0"/>
                    </a:moveTo>
                    <a:lnTo>
                      <a:pt x="216297" y="0"/>
                    </a:lnTo>
                    <a:lnTo>
                      <a:pt x="140214" y="15361"/>
                    </a:lnTo>
                    <a:lnTo>
                      <a:pt x="64131" y="0"/>
                    </a:ln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sp>
            <p:nvSpPr>
              <p:cNvPr id="479" name="Freeform 113">
                <a:extLst>
                  <a:ext uri="{FF2B5EF4-FFF2-40B4-BE49-F238E27FC236}">
                    <a16:creationId xmlns:a16="http://schemas.microsoft.com/office/drawing/2014/main" id="{7615A1DA-EDA3-4C1C-B61B-C145C33B5966}"/>
                  </a:ext>
                </a:extLst>
              </p:cNvPr>
              <p:cNvSpPr/>
              <p:nvPr/>
            </p:nvSpPr>
            <p:spPr>
              <a:xfrm>
                <a:off x="2067484" y="4447513"/>
                <a:ext cx="866382" cy="870296"/>
              </a:xfrm>
              <a:custGeom>
                <a:avLst/>
                <a:gdLst>
                  <a:gd name="connsiteX0" fmla="*/ 334865 w 669728"/>
                  <a:gd name="connsiteY0" fmla="*/ 109636 h 672755"/>
                  <a:gd name="connsiteX1" fmla="*/ 108123 w 669728"/>
                  <a:gd name="connsiteY1" fmla="*/ 336378 h 672755"/>
                  <a:gd name="connsiteX2" fmla="*/ 334865 w 669728"/>
                  <a:gd name="connsiteY2" fmla="*/ 563120 h 672755"/>
                  <a:gd name="connsiteX3" fmla="*/ 561607 w 669728"/>
                  <a:gd name="connsiteY3" fmla="*/ 336378 h 672755"/>
                  <a:gd name="connsiteX4" fmla="*/ 334865 w 669728"/>
                  <a:gd name="connsiteY4" fmla="*/ 109636 h 672755"/>
                  <a:gd name="connsiteX5" fmla="*/ 257888 w 669728"/>
                  <a:gd name="connsiteY5" fmla="*/ 0 h 672755"/>
                  <a:gd name="connsiteX6" fmla="*/ 298664 w 669728"/>
                  <a:gd name="connsiteY6" fmla="*/ 16890 h 672755"/>
                  <a:gd name="connsiteX7" fmla="*/ 365874 w 669728"/>
                  <a:gd name="connsiteY7" fmla="*/ 17754 h 672755"/>
                  <a:gd name="connsiteX8" fmla="*/ 406650 w 669728"/>
                  <a:gd name="connsiteY8" fmla="*/ 865 h 672755"/>
                  <a:gd name="connsiteX9" fmla="*/ 459784 w 669728"/>
                  <a:gd name="connsiteY9" fmla="*/ 36084 h 672755"/>
                  <a:gd name="connsiteX10" fmla="*/ 462847 w 669728"/>
                  <a:gd name="connsiteY10" fmla="*/ 47892 h 672755"/>
                  <a:gd name="connsiteX11" fmla="*/ 517556 w 669728"/>
                  <a:gd name="connsiteY11" fmla="*/ 78357 h 672755"/>
                  <a:gd name="connsiteX12" fmla="*/ 537249 w 669728"/>
                  <a:gd name="connsiteY12" fmla="*/ 74381 h 672755"/>
                  <a:gd name="connsiteX13" fmla="*/ 594915 w 669728"/>
                  <a:gd name="connsiteY13" fmla="*/ 132046 h 672755"/>
                  <a:gd name="connsiteX14" fmla="*/ 590497 w 669728"/>
                  <a:gd name="connsiteY14" fmla="*/ 153927 h 672755"/>
                  <a:gd name="connsiteX15" fmla="*/ 619209 w 669728"/>
                  <a:gd name="connsiteY15" fmla="*/ 206422 h 672755"/>
                  <a:gd name="connsiteX16" fmla="*/ 634509 w 669728"/>
                  <a:gd name="connsiteY16" fmla="*/ 209511 h 672755"/>
                  <a:gd name="connsiteX17" fmla="*/ 669728 w 669728"/>
                  <a:gd name="connsiteY17" fmla="*/ 262645 h 672755"/>
                  <a:gd name="connsiteX18" fmla="*/ 652839 w 669728"/>
                  <a:gd name="connsiteY18" fmla="*/ 303421 h 672755"/>
                  <a:gd name="connsiteX19" fmla="*/ 643769 w 669728"/>
                  <a:gd name="connsiteY19" fmla="*/ 309535 h 672755"/>
                  <a:gd name="connsiteX20" fmla="*/ 642792 w 669728"/>
                  <a:gd name="connsiteY20" fmla="*/ 366744 h 672755"/>
                  <a:gd name="connsiteX21" fmla="*/ 652406 w 669728"/>
                  <a:gd name="connsiteY21" fmla="*/ 373226 h 672755"/>
                  <a:gd name="connsiteX22" fmla="*/ 669296 w 669728"/>
                  <a:gd name="connsiteY22" fmla="*/ 414002 h 672755"/>
                  <a:gd name="connsiteX23" fmla="*/ 611630 w 669728"/>
                  <a:gd name="connsiteY23" fmla="*/ 471667 h 672755"/>
                  <a:gd name="connsiteX24" fmla="*/ 585194 w 669728"/>
                  <a:gd name="connsiteY24" fmla="*/ 516966 h 672755"/>
                  <a:gd name="connsiteX25" fmla="*/ 589725 w 669728"/>
                  <a:gd name="connsiteY25" fmla="*/ 539412 h 672755"/>
                  <a:gd name="connsiteX26" fmla="*/ 532060 w 669728"/>
                  <a:gd name="connsiteY26" fmla="*/ 597077 h 672755"/>
                  <a:gd name="connsiteX27" fmla="*/ 509614 w 669728"/>
                  <a:gd name="connsiteY27" fmla="*/ 592545 h 672755"/>
                  <a:gd name="connsiteX28" fmla="*/ 464837 w 669728"/>
                  <a:gd name="connsiteY28" fmla="*/ 613724 h 672755"/>
                  <a:gd name="connsiteX29" fmla="*/ 461514 w 669728"/>
                  <a:gd name="connsiteY29" fmla="*/ 630184 h 672755"/>
                  <a:gd name="connsiteX30" fmla="*/ 408380 w 669728"/>
                  <a:gd name="connsiteY30" fmla="*/ 665404 h 672755"/>
                  <a:gd name="connsiteX31" fmla="*/ 367604 w 669728"/>
                  <a:gd name="connsiteY31" fmla="*/ 648514 h 672755"/>
                  <a:gd name="connsiteX32" fmla="*/ 363293 w 669728"/>
                  <a:gd name="connsiteY32" fmla="*/ 642119 h 672755"/>
                  <a:gd name="connsiteX33" fmla="*/ 308217 w 669728"/>
                  <a:gd name="connsiteY33" fmla="*/ 642980 h 672755"/>
                  <a:gd name="connsiteX34" fmla="*/ 299529 w 669728"/>
                  <a:gd name="connsiteY34" fmla="*/ 655865 h 672755"/>
                  <a:gd name="connsiteX35" fmla="*/ 258753 w 669728"/>
                  <a:gd name="connsiteY35" fmla="*/ 672755 h 672755"/>
                  <a:gd name="connsiteX36" fmla="*/ 205620 w 669728"/>
                  <a:gd name="connsiteY36" fmla="*/ 637536 h 672755"/>
                  <a:gd name="connsiteX37" fmla="*/ 201102 w 669728"/>
                  <a:gd name="connsiteY37" fmla="*/ 615158 h 672755"/>
                  <a:gd name="connsiteX38" fmla="*/ 154925 w 669728"/>
                  <a:gd name="connsiteY38" fmla="*/ 592545 h 672755"/>
                  <a:gd name="connsiteX39" fmla="*/ 132479 w 669728"/>
                  <a:gd name="connsiteY39" fmla="*/ 597077 h 672755"/>
                  <a:gd name="connsiteX40" fmla="*/ 74814 w 669728"/>
                  <a:gd name="connsiteY40" fmla="*/ 539412 h 672755"/>
                  <a:gd name="connsiteX41" fmla="*/ 79336 w 669728"/>
                  <a:gd name="connsiteY41" fmla="*/ 517014 h 672755"/>
                  <a:gd name="connsiteX42" fmla="*/ 49886 w 669728"/>
                  <a:gd name="connsiteY42" fmla="*/ 469145 h 672755"/>
                  <a:gd name="connsiteX43" fmla="*/ 35652 w 669728"/>
                  <a:gd name="connsiteY43" fmla="*/ 466271 h 672755"/>
                  <a:gd name="connsiteX44" fmla="*/ 433 w 669728"/>
                  <a:gd name="connsiteY44" fmla="*/ 413137 h 672755"/>
                  <a:gd name="connsiteX45" fmla="*/ 17322 w 669728"/>
                  <a:gd name="connsiteY45" fmla="*/ 372361 h 672755"/>
                  <a:gd name="connsiteX46" fmla="*/ 16890 w 669728"/>
                  <a:gd name="connsiteY46" fmla="*/ 308178 h 672755"/>
                  <a:gd name="connsiteX47" fmla="*/ 0 w 669728"/>
                  <a:gd name="connsiteY47" fmla="*/ 267403 h 672755"/>
                  <a:gd name="connsiteX48" fmla="*/ 35219 w 669728"/>
                  <a:gd name="connsiteY48" fmla="*/ 214269 h 672755"/>
                  <a:gd name="connsiteX49" fmla="*/ 75246 w 669728"/>
                  <a:gd name="connsiteY49" fmla="*/ 149634 h 672755"/>
                  <a:gd name="connsiteX50" fmla="*/ 72219 w 669728"/>
                  <a:gd name="connsiteY50" fmla="*/ 134642 h 672755"/>
                  <a:gd name="connsiteX51" fmla="*/ 129884 w 669728"/>
                  <a:gd name="connsiteY51" fmla="*/ 76976 h 672755"/>
                  <a:gd name="connsiteX52" fmla="*/ 144477 w 669728"/>
                  <a:gd name="connsiteY52" fmla="*/ 79807 h 672755"/>
                  <a:gd name="connsiteX53" fmla="*/ 201776 w 669728"/>
                  <a:gd name="connsiteY53" fmla="*/ 46607 h 672755"/>
                  <a:gd name="connsiteX54" fmla="*/ 204755 w 669728"/>
                  <a:gd name="connsiteY54" fmla="*/ 35219 h 672755"/>
                  <a:gd name="connsiteX55" fmla="*/ 257888 w 669728"/>
                  <a:gd name="connsiteY55" fmla="*/ 0 h 672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69728" h="672755">
                    <a:moveTo>
                      <a:pt x="334865" y="109636"/>
                    </a:moveTo>
                    <a:cubicBezTo>
                      <a:pt x="209639" y="109636"/>
                      <a:pt x="108123" y="211152"/>
                      <a:pt x="108123" y="336378"/>
                    </a:cubicBezTo>
                    <a:cubicBezTo>
                      <a:pt x="108123" y="461604"/>
                      <a:pt x="209639" y="563120"/>
                      <a:pt x="334865" y="563120"/>
                    </a:cubicBezTo>
                    <a:cubicBezTo>
                      <a:pt x="460091" y="563120"/>
                      <a:pt x="561607" y="461604"/>
                      <a:pt x="561607" y="336378"/>
                    </a:cubicBezTo>
                    <a:cubicBezTo>
                      <a:pt x="561607" y="211152"/>
                      <a:pt x="460091" y="109636"/>
                      <a:pt x="334865" y="109636"/>
                    </a:cubicBezTo>
                    <a:close/>
                    <a:moveTo>
                      <a:pt x="257888" y="0"/>
                    </a:moveTo>
                    <a:cubicBezTo>
                      <a:pt x="273812" y="0"/>
                      <a:pt x="288229" y="6454"/>
                      <a:pt x="298664" y="16890"/>
                    </a:cubicBezTo>
                    <a:cubicBezTo>
                      <a:pt x="320498" y="36259"/>
                      <a:pt x="349452" y="30282"/>
                      <a:pt x="365874" y="17754"/>
                    </a:cubicBezTo>
                    <a:cubicBezTo>
                      <a:pt x="376310" y="7319"/>
                      <a:pt x="390726" y="865"/>
                      <a:pt x="406650" y="865"/>
                    </a:cubicBezTo>
                    <a:cubicBezTo>
                      <a:pt x="430536" y="865"/>
                      <a:pt x="451030" y="15387"/>
                      <a:pt x="459784" y="36084"/>
                    </a:cubicBezTo>
                    <a:cubicBezTo>
                      <a:pt x="461280" y="40400"/>
                      <a:pt x="462491" y="44431"/>
                      <a:pt x="462847" y="47892"/>
                    </a:cubicBezTo>
                    <a:cubicBezTo>
                      <a:pt x="470356" y="77033"/>
                      <a:pt x="500648" y="82536"/>
                      <a:pt x="517556" y="78357"/>
                    </a:cubicBezTo>
                    <a:cubicBezTo>
                      <a:pt x="524120" y="77031"/>
                      <a:pt x="528691" y="75136"/>
                      <a:pt x="537249" y="74381"/>
                    </a:cubicBezTo>
                    <a:cubicBezTo>
                      <a:pt x="569097" y="74381"/>
                      <a:pt x="595484" y="100198"/>
                      <a:pt x="594915" y="132046"/>
                    </a:cubicBezTo>
                    <a:cubicBezTo>
                      <a:pt x="594582" y="140194"/>
                      <a:pt x="592540" y="145210"/>
                      <a:pt x="590497" y="153927"/>
                    </a:cubicBezTo>
                    <a:cubicBezTo>
                      <a:pt x="585432" y="173443"/>
                      <a:pt x="592508" y="200575"/>
                      <a:pt x="619209" y="206422"/>
                    </a:cubicBezTo>
                    <a:cubicBezTo>
                      <a:pt x="625163" y="206597"/>
                      <a:pt x="627985" y="207627"/>
                      <a:pt x="634509" y="209511"/>
                    </a:cubicBezTo>
                    <a:cubicBezTo>
                      <a:pt x="655775" y="217981"/>
                      <a:pt x="669728" y="238759"/>
                      <a:pt x="669728" y="262645"/>
                    </a:cubicBezTo>
                    <a:cubicBezTo>
                      <a:pt x="669728" y="278569"/>
                      <a:pt x="665268" y="294410"/>
                      <a:pt x="652839" y="303421"/>
                    </a:cubicBezTo>
                    <a:lnTo>
                      <a:pt x="643769" y="309535"/>
                    </a:lnTo>
                    <a:cubicBezTo>
                      <a:pt x="628710" y="319804"/>
                      <a:pt x="623412" y="351287"/>
                      <a:pt x="642792" y="366744"/>
                    </a:cubicBezTo>
                    <a:lnTo>
                      <a:pt x="652406" y="373226"/>
                    </a:lnTo>
                    <a:cubicBezTo>
                      <a:pt x="663981" y="382807"/>
                      <a:pt x="669296" y="398078"/>
                      <a:pt x="669296" y="414002"/>
                    </a:cubicBezTo>
                    <a:cubicBezTo>
                      <a:pt x="669296" y="445849"/>
                      <a:pt x="643478" y="471667"/>
                      <a:pt x="611630" y="471667"/>
                    </a:cubicBezTo>
                    <a:cubicBezTo>
                      <a:pt x="586015" y="473381"/>
                      <a:pt x="579198" y="501296"/>
                      <a:pt x="585194" y="516966"/>
                    </a:cubicBezTo>
                    <a:cubicBezTo>
                      <a:pt x="588112" y="523865"/>
                      <a:pt x="589725" y="531450"/>
                      <a:pt x="589725" y="539412"/>
                    </a:cubicBezTo>
                    <a:cubicBezTo>
                      <a:pt x="589725" y="571259"/>
                      <a:pt x="563908" y="597077"/>
                      <a:pt x="532060" y="597077"/>
                    </a:cubicBezTo>
                    <a:cubicBezTo>
                      <a:pt x="524098" y="597077"/>
                      <a:pt x="516513" y="595463"/>
                      <a:pt x="509614" y="592545"/>
                    </a:cubicBezTo>
                    <a:cubicBezTo>
                      <a:pt x="484436" y="587359"/>
                      <a:pt x="473497" y="595558"/>
                      <a:pt x="464837" y="613724"/>
                    </a:cubicBezTo>
                    <a:cubicBezTo>
                      <a:pt x="464299" y="620350"/>
                      <a:pt x="462622" y="624697"/>
                      <a:pt x="461514" y="630184"/>
                    </a:cubicBezTo>
                    <a:cubicBezTo>
                      <a:pt x="452760" y="650881"/>
                      <a:pt x="432266" y="665404"/>
                      <a:pt x="408380" y="665404"/>
                    </a:cubicBezTo>
                    <a:cubicBezTo>
                      <a:pt x="392456" y="665404"/>
                      <a:pt x="378040" y="658949"/>
                      <a:pt x="367604" y="648514"/>
                    </a:cubicBezTo>
                    <a:lnTo>
                      <a:pt x="363293" y="642119"/>
                    </a:lnTo>
                    <a:cubicBezTo>
                      <a:pt x="346928" y="629306"/>
                      <a:pt x="321165" y="631302"/>
                      <a:pt x="308217" y="642980"/>
                    </a:cubicBezTo>
                    <a:lnTo>
                      <a:pt x="299529" y="655865"/>
                    </a:lnTo>
                    <a:cubicBezTo>
                      <a:pt x="289094" y="666301"/>
                      <a:pt x="274677" y="672755"/>
                      <a:pt x="258753" y="672755"/>
                    </a:cubicBezTo>
                    <a:cubicBezTo>
                      <a:pt x="234868" y="672755"/>
                      <a:pt x="214374" y="658233"/>
                      <a:pt x="205620" y="637536"/>
                    </a:cubicBezTo>
                    <a:lnTo>
                      <a:pt x="201102" y="615158"/>
                    </a:lnTo>
                    <a:cubicBezTo>
                      <a:pt x="191405" y="600501"/>
                      <a:pt x="174590" y="585844"/>
                      <a:pt x="154925" y="592545"/>
                    </a:cubicBezTo>
                    <a:cubicBezTo>
                      <a:pt x="148026" y="595463"/>
                      <a:pt x="140441" y="597077"/>
                      <a:pt x="132479" y="597077"/>
                    </a:cubicBezTo>
                    <a:cubicBezTo>
                      <a:pt x="100631" y="597077"/>
                      <a:pt x="74814" y="571259"/>
                      <a:pt x="74814" y="539412"/>
                    </a:cubicBezTo>
                    <a:cubicBezTo>
                      <a:pt x="74612" y="531661"/>
                      <a:pt x="76120" y="526189"/>
                      <a:pt x="79336" y="517014"/>
                    </a:cubicBezTo>
                    <a:cubicBezTo>
                      <a:pt x="85752" y="494507"/>
                      <a:pt x="74227" y="473994"/>
                      <a:pt x="49886" y="469145"/>
                    </a:cubicBezTo>
                    <a:cubicBezTo>
                      <a:pt x="46281" y="469041"/>
                      <a:pt x="39257" y="467229"/>
                      <a:pt x="35652" y="466271"/>
                    </a:cubicBezTo>
                    <a:cubicBezTo>
                      <a:pt x="14955" y="457517"/>
                      <a:pt x="433" y="437023"/>
                      <a:pt x="433" y="413137"/>
                    </a:cubicBezTo>
                    <a:cubicBezTo>
                      <a:pt x="433" y="397213"/>
                      <a:pt x="6887" y="382797"/>
                      <a:pt x="17322" y="372361"/>
                    </a:cubicBezTo>
                    <a:cubicBezTo>
                      <a:pt x="33126" y="352676"/>
                      <a:pt x="32127" y="325016"/>
                      <a:pt x="16890" y="308178"/>
                    </a:cubicBezTo>
                    <a:cubicBezTo>
                      <a:pt x="6454" y="297743"/>
                      <a:pt x="0" y="283327"/>
                      <a:pt x="0" y="267403"/>
                    </a:cubicBezTo>
                    <a:cubicBezTo>
                      <a:pt x="0" y="243517"/>
                      <a:pt x="14523" y="223023"/>
                      <a:pt x="35219" y="214269"/>
                    </a:cubicBezTo>
                    <a:cubicBezTo>
                      <a:pt x="72484" y="203261"/>
                      <a:pt x="82978" y="185134"/>
                      <a:pt x="75246" y="149634"/>
                    </a:cubicBezTo>
                    <a:cubicBezTo>
                      <a:pt x="73667" y="144637"/>
                      <a:pt x="72373" y="139639"/>
                      <a:pt x="72219" y="134642"/>
                    </a:cubicBezTo>
                    <a:cubicBezTo>
                      <a:pt x="72219" y="102794"/>
                      <a:pt x="98036" y="76976"/>
                      <a:pt x="129884" y="76976"/>
                    </a:cubicBezTo>
                    <a:cubicBezTo>
                      <a:pt x="134843" y="77350"/>
                      <a:pt x="139518" y="78009"/>
                      <a:pt x="144477" y="79807"/>
                    </a:cubicBezTo>
                    <a:cubicBezTo>
                      <a:pt x="172120" y="85638"/>
                      <a:pt x="195492" y="72673"/>
                      <a:pt x="201776" y="46607"/>
                    </a:cubicBezTo>
                    <a:cubicBezTo>
                      <a:pt x="203054" y="41672"/>
                      <a:pt x="202908" y="39870"/>
                      <a:pt x="204755" y="35219"/>
                    </a:cubicBezTo>
                    <a:cubicBezTo>
                      <a:pt x="213509" y="14522"/>
                      <a:pt x="234003" y="0"/>
                      <a:pt x="257888" y="0"/>
                    </a:cubicBezTo>
                    <a:close/>
                  </a:path>
                </a:pathLst>
              </a:custGeom>
              <a:grpFill/>
              <a:ln w="12700" cap="flat" cmpd="sng" algn="ctr">
                <a:noFill/>
                <a:prstDash val="solid"/>
                <a:miter lim="800000"/>
              </a:ln>
              <a:effectLst/>
            </p:spPr>
            <p:txBody>
              <a:bodyPr wrap="square" rtlCol="0" anchor="ctr">
                <a:noAutofit/>
              </a:bodyPr>
              <a:lstStyle/>
              <a:p>
                <a:pPr algn="ctr">
                  <a:defRPr/>
                </a:pPr>
                <a:endParaRPr lang="en-US" kern="0">
                  <a:solidFill>
                    <a:prstClr val="white"/>
                  </a:solidFill>
                </a:endParaRPr>
              </a:p>
            </p:txBody>
          </p:sp>
        </p:grpSp>
        <p:sp>
          <p:nvSpPr>
            <p:cNvPr id="480" name="Freeform 71">
              <a:extLst>
                <a:ext uri="{FF2B5EF4-FFF2-40B4-BE49-F238E27FC236}">
                  <a16:creationId xmlns:a16="http://schemas.microsoft.com/office/drawing/2014/main" id="{C5235F44-9CF6-4CFF-A39B-A47E45120676}"/>
                </a:ext>
              </a:extLst>
            </p:cNvPr>
            <p:cNvSpPr>
              <a:spLocks/>
            </p:cNvSpPr>
            <p:nvPr/>
          </p:nvSpPr>
          <p:spPr bwMode="auto">
            <a:xfrm>
              <a:off x="1126280" y="1640027"/>
              <a:ext cx="793152" cy="678186"/>
            </a:xfrm>
            <a:custGeom>
              <a:avLst/>
              <a:gdLst>
                <a:gd name="T0" fmla="*/ 256 w 256"/>
                <a:gd name="T1" fmla="*/ 85 h 219"/>
                <a:gd name="T2" fmla="*/ 226 w 256"/>
                <a:gd name="T3" fmla="*/ 144 h 219"/>
                <a:gd name="T4" fmla="*/ 242 w 256"/>
                <a:gd name="T5" fmla="*/ 219 h 219"/>
                <a:gd name="T6" fmla="*/ 182 w 256"/>
                <a:gd name="T7" fmla="*/ 163 h 219"/>
                <a:gd name="T8" fmla="*/ 128 w 256"/>
                <a:gd name="T9" fmla="*/ 171 h 219"/>
                <a:gd name="T10" fmla="*/ 0 w 256"/>
                <a:gd name="T11" fmla="*/ 85 h 219"/>
                <a:gd name="T12" fmla="*/ 128 w 256"/>
                <a:gd name="T13" fmla="*/ 0 h 219"/>
                <a:gd name="T14" fmla="*/ 256 w 256"/>
                <a:gd name="T15" fmla="*/ 85 h 2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219">
                  <a:moveTo>
                    <a:pt x="256" y="85"/>
                  </a:moveTo>
                  <a:cubicBezTo>
                    <a:pt x="256" y="110"/>
                    <a:pt x="249" y="130"/>
                    <a:pt x="226" y="144"/>
                  </a:cubicBezTo>
                  <a:cubicBezTo>
                    <a:pt x="233" y="185"/>
                    <a:pt x="242" y="219"/>
                    <a:pt x="242" y="219"/>
                  </a:cubicBezTo>
                  <a:cubicBezTo>
                    <a:pt x="242" y="219"/>
                    <a:pt x="223" y="203"/>
                    <a:pt x="182" y="163"/>
                  </a:cubicBezTo>
                  <a:cubicBezTo>
                    <a:pt x="166" y="168"/>
                    <a:pt x="147" y="171"/>
                    <a:pt x="128" y="171"/>
                  </a:cubicBezTo>
                  <a:cubicBezTo>
                    <a:pt x="57" y="171"/>
                    <a:pt x="0" y="132"/>
                    <a:pt x="0" y="85"/>
                  </a:cubicBezTo>
                  <a:cubicBezTo>
                    <a:pt x="0" y="38"/>
                    <a:pt x="57" y="0"/>
                    <a:pt x="128" y="0"/>
                  </a:cubicBezTo>
                  <a:cubicBezTo>
                    <a:pt x="199" y="0"/>
                    <a:pt x="256" y="38"/>
                    <a:pt x="256" y="85"/>
                  </a:cubicBezTo>
                  <a:close/>
                </a:path>
              </a:pathLst>
            </a:custGeom>
            <a:solidFill>
              <a:srgbClr val="32364C"/>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nvGrpSpPr>
            <p:cNvPr id="481" name="Group 115">
              <a:extLst>
                <a:ext uri="{FF2B5EF4-FFF2-40B4-BE49-F238E27FC236}">
                  <a16:creationId xmlns:a16="http://schemas.microsoft.com/office/drawing/2014/main" id="{CBD27B8A-1C1F-4AD1-B315-42DB8BB805E2}"/>
                </a:ext>
              </a:extLst>
            </p:cNvPr>
            <p:cNvGrpSpPr/>
            <p:nvPr/>
          </p:nvGrpSpPr>
          <p:grpSpPr>
            <a:xfrm>
              <a:off x="1373632" y="1671985"/>
              <a:ext cx="352980" cy="447549"/>
              <a:chOff x="4144754" y="4230048"/>
              <a:chExt cx="873396" cy="1107388"/>
            </a:xfrm>
            <a:solidFill>
              <a:schemeClr val="bg1"/>
            </a:solidFill>
          </p:grpSpPr>
          <p:grpSp>
            <p:nvGrpSpPr>
              <p:cNvPr id="482" name="Group 116">
                <a:extLst>
                  <a:ext uri="{FF2B5EF4-FFF2-40B4-BE49-F238E27FC236}">
                    <a16:creationId xmlns:a16="http://schemas.microsoft.com/office/drawing/2014/main" id="{63A3F66E-B351-4C23-B5E6-F46C00F79191}"/>
                  </a:ext>
                </a:extLst>
              </p:cNvPr>
              <p:cNvGrpSpPr/>
              <p:nvPr/>
            </p:nvGrpSpPr>
            <p:grpSpPr>
              <a:xfrm>
                <a:off x="4144754" y="4230048"/>
                <a:ext cx="682248" cy="1107388"/>
                <a:chOff x="2112134" y="12479"/>
                <a:chExt cx="4134119" cy="6710293"/>
              </a:xfrm>
              <a:grpFill/>
            </p:grpSpPr>
            <p:sp>
              <p:nvSpPr>
                <p:cNvPr id="490" name="Freeform 124">
                  <a:extLst>
                    <a:ext uri="{FF2B5EF4-FFF2-40B4-BE49-F238E27FC236}">
                      <a16:creationId xmlns:a16="http://schemas.microsoft.com/office/drawing/2014/main" id="{EB6DDBB2-8E83-40EB-B798-9003BC7E4322}"/>
                    </a:ext>
                  </a:extLst>
                </p:cNvPr>
                <p:cNvSpPr/>
                <p:nvPr/>
              </p:nvSpPr>
              <p:spPr>
                <a:xfrm>
                  <a:off x="2112134" y="592428"/>
                  <a:ext cx="4134119" cy="6130344"/>
                </a:xfrm>
                <a:custGeom>
                  <a:avLst/>
                  <a:gdLst>
                    <a:gd name="connsiteX0" fmla="*/ 399245 w 4134119"/>
                    <a:gd name="connsiteY0" fmla="*/ 1146220 h 6130344"/>
                    <a:gd name="connsiteX1" fmla="*/ 399245 w 4134119"/>
                    <a:gd name="connsiteY1" fmla="*/ 5550795 h 6130344"/>
                    <a:gd name="connsiteX2" fmla="*/ 3734873 w 4134119"/>
                    <a:gd name="connsiteY2" fmla="*/ 5550795 h 6130344"/>
                    <a:gd name="connsiteX3" fmla="*/ 3734873 w 4134119"/>
                    <a:gd name="connsiteY3" fmla="*/ 1146220 h 6130344"/>
                    <a:gd name="connsiteX4" fmla="*/ 398446 w 4134119"/>
                    <a:gd name="connsiteY4" fmla="*/ 0 h 6130344"/>
                    <a:gd name="connsiteX5" fmla="*/ 862886 w 4134119"/>
                    <a:gd name="connsiteY5" fmla="*/ 0 h 6130344"/>
                    <a:gd name="connsiteX6" fmla="*/ 862886 w 4134119"/>
                    <a:gd name="connsiteY6" fmla="*/ 257429 h 6130344"/>
                    <a:gd name="connsiteX7" fmla="*/ 1197885 w 4134119"/>
                    <a:gd name="connsiteY7" fmla="*/ 592428 h 6130344"/>
                    <a:gd name="connsiteX8" fmla="*/ 2923357 w 4134119"/>
                    <a:gd name="connsiteY8" fmla="*/ 592428 h 6130344"/>
                    <a:gd name="connsiteX9" fmla="*/ 3258356 w 4134119"/>
                    <a:gd name="connsiteY9" fmla="*/ 257429 h 6130344"/>
                    <a:gd name="connsiteX10" fmla="*/ 3258356 w 4134119"/>
                    <a:gd name="connsiteY10" fmla="*/ 0 h 6130344"/>
                    <a:gd name="connsiteX11" fmla="*/ 3735673 w 4134119"/>
                    <a:gd name="connsiteY11" fmla="*/ 0 h 6130344"/>
                    <a:gd name="connsiteX12" fmla="*/ 4134119 w 4134119"/>
                    <a:gd name="connsiteY12" fmla="*/ 398446 h 6130344"/>
                    <a:gd name="connsiteX13" fmla="*/ 4134119 w 4134119"/>
                    <a:gd name="connsiteY13" fmla="*/ 5731898 h 6130344"/>
                    <a:gd name="connsiteX14" fmla="*/ 3735673 w 4134119"/>
                    <a:gd name="connsiteY14" fmla="*/ 6130344 h 6130344"/>
                    <a:gd name="connsiteX15" fmla="*/ 398446 w 4134119"/>
                    <a:gd name="connsiteY15" fmla="*/ 6130344 h 6130344"/>
                    <a:gd name="connsiteX16" fmla="*/ 0 w 4134119"/>
                    <a:gd name="connsiteY16" fmla="*/ 5731898 h 6130344"/>
                    <a:gd name="connsiteX17" fmla="*/ 0 w 4134119"/>
                    <a:gd name="connsiteY17" fmla="*/ 398446 h 6130344"/>
                    <a:gd name="connsiteX18" fmla="*/ 398446 w 4134119"/>
                    <a:gd name="connsiteY18" fmla="*/ 0 h 6130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34119" h="6130344">
                      <a:moveTo>
                        <a:pt x="399245" y="1146220"/>
                      </a:moveTo>
                      <a:lnTo>
                        <a:pt x="399245" y="5550795"/>
                      </a:lnTo>
                      <a:lnTo>
                        <a:pt x="3734873" y="5550795"/>
                      </a:lnTo>
                      <a:lnTo>
                        <a:pt x="3734873" y="1146220"/>
                      </a:lnTo>
                      <a:close/>
                      <a:moveTo>
                        <a:pt x="398446" y="0"/>
                      </a:moveTo>
                      <a:lnTo>
                        <a:pt x="862886" y="0"/>
                      </a:lnTo>
                      <a:lnTo>
                        <a:pt x="862886" y="257429"/>
                      </a:lnTo>
                      <a:cubicBezTo>
                        <a:pt x="862886" y="442444"/>
                        <a:pt x="1012870" y="592428"/>
                        <a:pt x="1197885" y="592428"/>
                      </a:cubicBezTo>
                      <a:lnTo>
                        <a:pt x="2923357" y="592428"/>
                      </a:lnTo>
                      <a:cubicBezTo>
                        <a:pt x="3108372" y="592428"/>
                        <a:pt x="3258356" y="442444"/>
                        <a:pt x="3258356" y="257429"/>
                      </a:cubicBezTo>
                      <a:lnTo>
                        <a:pt x="3258356" y="0"/>
                      </a:lnTo>
                      <a:lnTo>
                        <a:pt x="3735673" y="0"/>
                      </a:lnTo>
                      <a:cubicBezTo>
                        <a:pt x="3955729" y="0"/>
                        <a:pt x="4134119" y="178390"/>
                        <a:pt x="4134119" y="398446"/>
                      </a:cubicBezTo>
                      <a:lnTo>
                        <a:pt x="4134119" y="5731898"/>
                      </a:lnTo>
                      <a:cubicBezTo>
                        <a:pt x="4134119" y="5951954"/>
                        <a:pt x="3955729" y="6130344"/>
                        <a:pt x="3735673" y="6130344"/>
                      </a:cubicBezTo>
                      <a:lnTo>
                        <a:pt x="398446" y="6130344"/>
                      </a:lnTo>
                      <a:cubicBezTo>
                        <a:pt x="178390" y="6130344"/>
                        <a:pt x="0" y="5951954"/>
                        <a:pt x="0" y="5731898"/>
                      </a:cubicBezTo>
                      <a:lnTo>
                        <a:pt x="0" y="398446"/>
                      </a:lnTo>
                      <a:cubicBezTo>
                        <a:pt x="0" y="178390"/>
                        <a:pt x="178390" y="0"/>
                        <a:pt x="39844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91" name="Freeform 125">
                  <a:extLst>
                    <a:ext uri="{FF2B5EF4-FFF2-40B4-BE49-F238E27FC236}">
                      <a16:creationId xmlns:a16="http://schemas.microsoft.com/office/drawing/2014/main" id="{344A7ADE-6A38-48D1-B1DF-4B1DE4C63420}"/>
                    </a:ext>
                  </a:extLst>
                </p:cNvPr>
                <p:cNvSpPr/>
                <p:nvPr/>
              </p:nvSpPr>
              <p:spPr>
                <a:xfrm>
                  <a:off x="3181082" y="12479"/>
                  <a:ext cx="1996225" cy="1007769"/>
                </a:xfrm>
                <a:custGeom>
                  <a:avLst/>
                  <a:gdLst>
                    <a:gd name="connsiteX0" fmla="*/ 998111 w 1996225"/>
                    <a:gd name="connsiteY0" fmla="*/ 180304 h 1007769"/>
                    <a:gd name="connsiteX1" fmla="*/ 759853 w 1996225"/>
                    <a:gd name="connsiteY1" fmla="*/ 418562 h 1007769"/>
                    <a:gd name="connsiteX2" fmla="*/ 998111 w 1996225"/>
                    <a:gd name="connsiteY2" fmla="*/ 656820 h 1007769"/>
                    <a:gd name="connsiteX3" fmla="*/ 1236369 w 1996225"/>
                    <a:gd name="connsiteY3" fmla="*/ 418562 h 1007769"/>
                    <a:gd name="connsiteX4" fmla="*/ 998111 w 1996225"/>
                    <a:gd name="connsiteY4" fmla="*/ 180304 h 1007769"/>
                    <a:gd name="connsiteX5" fmla="*/ 998111 w 1996225"/>
                    <a:gd name="connsiteY5" fmla="*/ 0 h 1007769"/>
                    <a:gd name="connsiteX6" fmla="*/ 1408170 w 1996225"/>
                    <a:gd name="connsiteY6" fmla="*/ 334207 h 1007769"/>
                    <a:gd name="connsiteX7" fmla="*/ 1408559 w 1996225"/>
                    <a:gd name="connsiteY7" fmla="*/ 338068 h 1007769"/>
                    <a:gd name="connsiteX8" fmla="*/ 1897484 w 1996225"/>
                    <a:gd name="connsiteY8" fmla="*/ 338068 h 1007769"/>
                    <a:gd name="connsiteX9" fmla="*/ 1996225 w 1996225"/>
                    <a:gd name="connsiteY9" fmla="*/ 436809 h 1007769"/>
                    <a:gd name="connsiteX10" fmla="*/ 1996225 w 1996225"/>
                    <a:gd name="connsiteY10" fmla="*/ 909028 h 1007769"/>
                    <a:gd name="connsiteX11" fmla="*/ 1897484 w 1996225"/>
                    <a:gd name="connsiteY11" fmla="*/ 1007769 h 1007769"/>
                    <a:gd name="connsiteX12" fmla="*/ 98741 w 1996225"/>
                    <a:gd name="connsiteY12" fmla="*/ 1007769 h 1007769"/>
                    <a:gd name="connsiteX13" fmla="*/ 0 w 1996225"/>
                    <a:gd name="connsiteY13" fmla="*/ 909028 h 1007769"/>
                    <a:gd name="connsiteX14" fmla="*/ 0 w 1996225"/>
                    <a:gd name="connsiteY14" fmla="*/ 436809 h 1007769"/>
                    <a:gd name="connsiteX15" fmla="*/ 98741 w 1996225"/>
                    <a:gd name="connsiteY15" fmla="*/ 338068 h 1007769"/>
                    <a:gd name="connsiteX16" fmla="*/ 587664 w 1996225"/>
                    <a:gd name="connsiteY16" fmla="*/ 338068 h 1007769"/>
                    <a:gd name="connsiteX17" fmla="*/ 588053 w 1996225"/>
                    <a:gd name="connsiteY17" fmla="*/ 334207 h 1007769"/>
                    <a:gd name="connsiteX18" fmla="*/ 998111 w 1996225"/>
                    <a:gd name="connsiteY18" fmla="*/ 0 h 1007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96225" h="1007769">
                      <a:moveTo>
                        <a:pt x="998111" y="180304"/>
                      </a:moveTo>
                      <a:cubicBezTo>
                        <a:pt x="866525" y="180304"/>
                        <a:pt x="759853" y="286976"/>
                        <a:pt x="759853" y="418562"/>
                      </a:cubicBezTo>
                      <a:cubicBezTo>
                        <a:pt x="759853" y="550148"/>
                        <a:pt x="866525" y="656820"/>
                        <a:pt x="998111" y="656820"/>
                      </a:cubicBezTo>
                      <a:cubicBezTo>
                        <a:pt x="1129697" y="656820"/>
                        <a:pt x="1236369" y="550148"/>
                        <a:pt x="1236369" y="418562"/>
                      </a:cubicBezTo>
                      <a:cubicBezTo>
                        <a:pt x="1236369" y="286976"/>
                        <a:pt x="1129697" y="180304"/>
                        <a:pt x="998111" y="180304"/>
                      </a:cubicBezTo>
                      <a:close/>
                      <a:moveTo>
                        <a:pt x="998111" y="0"/>
                      </a:moveTo>
                      <a:cubicBezTo>
                        <a:pt x="1200381" y="0"/>
                        <a:pt x="1369140" y="143476"/>
                        <a:pt x="1408170" y="334207"/>
                      </a:cubicBezTo>
                      <a:lnTo>
                        <a:pt x="1408559" y="338068"/>
                      </a:lnTo>
                      <a:lnTo>
                        <a:pt x="1897484" y="338068"/>
                      </a:lnTo>
                      <a:cubicBezTo>
                        <a:pt x="1952017" y="338068"/>
                        <a:pt x="1996225" y="382276"/>
                        <a:pt x="1996225" y="436809"/>
                      </a:cubicBezTo>
                      <a:lnTo>
                        <a:pt x="1996225" y="909028"/>
                      </a:lnTo>
                      <a:cubicBezTo>
                        <a:pt x="1996225" y="963561"/>
                        <a:pt x="1952017" y="1007769"/>
                        <a:pt x="1897484" y="1007769"/>
                      </a:cubicBezTo>
                      <a:lnTo>
                        <a:pt x="98741" y="1007769"/>
                      </a:lnTo>
                      <a:cubicBezTo>
                        <a:pt x="44208" y="1007769"/>
                        <a:pt x="0" y="963561"/>
                        <a:pt x="0" y="909028"/>
                      </a:cubicBezTo>
                      <a:lnTo>
                        <a:pt x="0" y="436809"/>
                      </a:lnTo>
                      <a:cubicBezTo>
                        <a:pt x="0" y="382276"/>
                        <a:pt x="44208" y="338068"/>
                        <a:pt x="98741" y="338068"/>
                      </a:cubicBezTo>
                      <a:lnTo>
                        <a:pt x="587664" y="338068"/>
                      </a:lnTo>
                      <a:lnTo>
                        <a:pt x="588053" y="334207"/>
                      </a:lnTo>
                      <a:cubicBezTo>
                        <a:pt x="627082" y="143476"/>
                        <a:pt x="795842" y="0"/>
                        <a:pt x="998111"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492" name="Group 126">
                  <a:extLst>
                    <a:ext uri="{FF2B5EF4-FFF2-40B4-BE49-F238E27FC236}">
                      <a16:creationId xmlns:a16="http://schemas.microsoft.com/office/drawing/2014/main" id="{E862B729-B88A-4F53-B953-0520D6839120}"/>
                    </a:ext>
                  </a:extLst>
                </p:cNvPr>
                <p:cNvGrpSpPr/>
                <p:nvPr/>
              </p:nvGrpSpPr>
              <p:grpSpPr>
                <a:xfrm>
                  <a:off x="2979287" y="1957742"/>
                  <a:ext cx="1174521" cy="1120738"/>
                  <a:chOff x="2971799" y="1957742"/>
                  <a:chExt cx="1174521" cy="1120738"/>
                </a:xfrm>
                <a:grpFill/>
              </p:grpSpPr>
              <p:sp>
                <p:nvSpPr>
                  <p:cNvPr id="508" name="Freeform 142">
                    <a:extLst>
                      <a:ext uri="{FF2B5EF4-FFF2-40B4-BE49-F238E27FC236}">
                        <a16:creationId xmlns:a16="http://schemas.microsoft.com/office/drawing/2014/main" id="{3ACD2A12-D727-4B93-86F0-88EAF56E0469}"/>
                      </a:ext>
                    </a:extLst>
                  </p:cNvPr>
                  <p:cNvSpPr/>
                  <p:nvPr/>
                </p:nvSpPr>
                <p:spPr>
                  <a:xfrm>
                    <a:off x="2971799" y="2354580"/>
                    <a:ext cx="543605" cy="723900"/>
                  </a:xfrm>
                  <a:custGeom>
                    <a:avLst/>
                    <a:gdLst>
                      <a:gd name="connsiteX0" fmla="*/ 432877 w 546522"/>
                      <a:gd name="connsiteY0" fmla="*/ 0 h 723900"/>
                      <a:gd name="connsiteX1" fmla="*/ 457198 w 546522"/>
                      <a:gd name="connsiteY1" fmla="*/ 0 h 723900"/>
                      <a:gd name="connsiteX2" fmla="*/ 541454 w 546522"/>
                      <a:gd name="connsiteY2" fmla="*/ 55849 h 723900"/>
                      <a:gd name="connsiteX3" fmla="*/ 546522 w 546522"/>
                      <a:gd name="connsiteY3" fmla="*/ 80948 h 723900"/>
                      <a:gd name="connsiteX4" fmla="*/ 91442 w 546522"/>
                      <a:gd name="connsiteY4" fmla="*/ 0 h 723900"/>
                      <a:gd name="connsiteX5" fmla="*/ 294237 w 546522"/>
                      <a:gd name="connsiteY5" fmla="*/ 0 h 723900"/>
                      <a:gd name="connsiteX6" fmla="*/ 259248 w 546522"/>
                      <a:gd name="connsiteY6" fmla="*/ 99060 h 723900"/>
                      <a:gd name="connsiteX7" fmla="*/ 147939 w 546522"/>
                      <a:gd name="connsiteY7" fmla="*/ 99060 h 723900"/>
                      <a:gd name="connsiteX8" fmla="*/ 84747 w 546522"/>
                      <a:gd name="connsiteY8" fmla="*/ 162252 h 723900"/>
                      <a:gd name="connsiteX9" fmla="*/ 84747 w 546522"/>
                      <a:gd name="connsiteY9" fmla="*/ 561648 h 723900"/>
                      <a:gd name="connsiteX10" fmla="*/ 147939 w 546522"/>
                      <a:gd name="connsiteY10" fmla="*/ 624840 h 723900"/>
                      <a:gd name="connsiteX11" fmla="*/ 400702 w 546522"/>
                      <a:gd name="connsiteY11" fmla="*/ 624840 h 723900"/>
                      <a:gd name="connsiteX12" fmla="*/ 458928 w 546522"/>
                      <a:gd name="connsiteY12" fmla="*/ 586245 h 723900"/>
                      <a:gd name="connsiteX13" fmla="*/ 460480 w 546522"/>
                      <a:gd name="connsiteY13" fmla="*/ 578560 h 723900"/>
                      <a:gd name="connsiteX14" fmla="*/ 543605 w 546522"/>
                      <a:gd name="connsiteY14" fmla="*/ 657400 h 723900"/>
                      <a:gd name="connsiteX15" fmla="*/ 541454 w 546522"/>
                      <a:gd name="connsiteY15" fmla="*/ 668051 h 723900"/>
                      <a:gd name="connsiteX16" fmla="*/ 457198 w 546522"/>
                      <a:gd name="connsiteY16" fmla="*/ 723900 h 723900"/>
                      <a:gd name="connsiteX17" fmla="*/ 91442 w 546522"/>
                      <a:gd name="connsiteY17" fmla="*/ 723900 h 723900"/>
                      <a:gd name="connsiteX18" fmla="*/ 0 w 546522"/>
                      <a:gd name="connsiteY18" fmla="*/ 632458 h 723900"/>
                      <a:gd name="connsiteX19" fmla="*/ 0 w 546522"/>
                      <a:gd name="connsiteY19" fmla="*/ 91442 h 723900"/>
                      <a:gd name="connsiteX20" fmla="*/ 91442 w 546522"/>
                      <a:gd name="connsiteY20" fmla="*/ 0 h 723900"/>
                      <a:gd name="connsiteX0" fmla="*/ 432877 w 543605"/>
                      <a:gd name="connsiteY0" fmla="*/ 0 h 723900"/>
                      <a:gd name="connsiteX1" fmla="*/ 457198 w 543605"/>
                      <a:gd name="connsiteY1" fmla="*/ 0 h 723900"/>
                      <a:gd name="connsiteX2" fmla="*/ 541454 w 543605"/>
                      <a:gd name="connsiteY2" fmla="*/ 55849 h 723900"/>
                      <a:gd name="connsiteX3" fmla="*/ 432877 w 543605"/>
                      <a:gd name="connsiteY3" fmla="*/ 0 h 723900"/>
                      <a:gd name="connsiteX4" fmla="*/ 91442 w 543605"/>
                      <a:gd name="connsiteY4" fmla="*/ 0 h 723900"/>
                      <a:gd name="connsiteX5" fmla="*/ 294237 w 543605"/>
                      <a:gd name="connsiteY5" fmla="*/ 0 h 723900"/>
                      <a:gd name="connsiteX6" fmla="*/ 259248 w 543605"/>
                      <a:gd name="connsiteY6" fmla="*/ 99060 h 723900"/>
                      <a:gd name="connsiteX7" fmla="*/ 147939 w 543605"/>
                      <a:gd name="connsiteY7" fmla="*/ 99060 h 723900"/>
                      <a:gd name="connsiteX8" fmla="*/ 84747 w 543605"/>
                      <a:gd name="connsiteY8" fmla="*/ 162252 h 723900"/>
                      <a:gd name="connsiteX9" fmla="*/ 84747 w 543605"/>
                      <a:gd name="connsiteY9" fmla="*/ 561648 h 723900"/>
                      <a:gd name="connsiteX10" fmla="*/ 147939 w 543605"/>
                      <a:gd name="connsiteY10" fmla="*/ 624840 h 723900"/>
                      <a:gd name="connsiteX11" fmla="*/ 400702 w 543605"/>
                      <a:gd name="connsiteY11" fmla="*/ 624840 h 723900"/>
                      <a:gd name="connsiteX12" fmla="*/ 458928 w 543605"/>
                      <a:gd name="connsiteY12" fmla="*/ 586245 h 723900"/>
                      <a:gd name="connsiteX13" fmla="*/ 460480 w 543605"/>
                      <a:gd name="connsiteY13" fmla="*/ 578560 h 723900"/>
                      <a:gd name="connsiteX14" fmla="*/ 543605 w 543605"/>
                      <a:gd name="connsiteY14" fmla="*/ 657400 h 723900"/>
                      <a:gd name="connsiteX15" fmla="*/ 541454 w 543605"/>
                      <a:gd name="connsiteY15" fmla="*/ 668051 h 723900"/>
                      <a:gd name="connsiteX16" fmla="*/ 457198 w 543605"/>
                      <a:gd name="connsiteY16" fmla="*/ 723900 h 723900"/>
                      <a:gd name="connsiteX17" fmla="*/ 91442 w 543605"/>
                      <a:gd name="connsiteY17" fmla="*/ 723900 h 723900"/>
                      <a:gd name="connsiteX18" fmla="*/ 0 w 543605"/>
                      <a:gd name="connsiteY18" fmla="*/ 632458 h 723900"/>
                      <a:gd name="connsiteX19" fmla="*/ 0 w 543605"/>
                      <a:gd name="connsiteY19" fmla="*/ 91442 h 723900"/>
                      <a:gd name="connsiteX20" fmla="*/ 91442 w 543605"/>
                      <a:gd name="connsiteY20" fmla="*/ 0 h 723900"/>
                      <a:gd name="connsiteX0" fmla="*/ 432877 w 543605"/>
                      <a:gd name="connsiteY0" fmla="*/ 0 h 723900"/>
                      <a:gd name="connsiteX1" fmla="*/ 457198 w 543605"/>
                      <a:gd name="connsiteY1" fmla="*/ 0 h 723900"/>
                      <a:gd name="connsiteX2" fmla="*/ 432877 w 543605"/>
                      <a:gd name="connsiteY2" fmla="*/ 0 h 723900"/>
                      <a:gd name="connsiteX3" fmla="*/ 91442 w 543605"/>
                      <a:gd name="connsiteY3" fmla="*/ 0 h 723900"/>
                      <a:gd name="connsiteX4" fmla="*/ 294237 w 543605"/>
                      <a:gd name="connsiteY4" fmla="*/ 0 h 723900"/>
                      <a:gd name="connsiteX5" fmla="*/ 259248 w 543605"/>
                      <a:gd name="connsiteY5" fmla="*/ 99060 h 723900"/>
                      <a:gd name="connsiteX6" fmla="*/ 147939 w 543605"/>
                      <a:gd name="connsiteY6" fmla="*/ 99060 h 723900"/>
                      <a:gd name="connsiteX7" fmla="*/ 84747 w 543605"/>
                      <a:gd name="connsiteY7" fmla="*/ 162252 h 723900"/>
                      <a:gd name="connsiteX8" fmla="*/ 84747 w 543605"/>
                      <a:gd name="connsiteY8" fmla="*/ 561648 h 723900"/>
                      <a:gd name="connsiteX9" fmla="*/ 147939 w 543605"/>
                      <a:gd name="connsiteY9" fmla="*/ 624840 h 723900"/>
                      <a:gd name="connsiteX10" fmla="*/ 400702 w 543605"/>
                      <a:gd name="connsiteY10" fmla="*/ 624840 h 723900"/>
                      <a:gd name="connsiteX11" fmla="*/ 458928 w 543605"/>
                      <a:gd name="connsiteY11" fmla="*/ 586245 h 723900"/>
                      <a:gd name="connsiteX12" fmla="*/ 460480 w 543605"/>
                      <a:gd name="connsiteY12" fmla="*/ 578560 h 723900"/>
                      <a:gd name="connsiteX13" fmla="*/ 543605 w 543605"/>
                      <a:gd name="connsiteY13" fmla="*/ 657400 h 723900"/>
                      <a:gd name="connsiteX14" fmla="*/ 541454 w 543605"/>
                      <a:gd name="connsiteY14" fmla="*/ 668051 h 723900"/>
                      <a:gd name="connsiteX15" fmla="*/ 457198 w 543605"/>
                      <a:gd name="connsiteY15" fmla="*/ 723900 h 723900"/>
                      <a:gd name="connsiteX16" fmla="*/ 91442 w 543605"/>
                      <a:gd name="connsiteY16" fmla="*/ 723900 h 723900"/>
                      <a:gd name="connsiteX17" fmla="*/ 0 w 543605"/>
                      <a:gd name="connsiteY17" fmla="*/ 632458 h 723900"/>
                      <a:gd name="connsiteX18" fmla="*/ 0 w 543605"/>
                      <a:gd name="connsiteY18" fmla="*/ 91442 h 723900"/>
                      <a:gd name="connsiteX19" fmla="*/ 91442 w 543605"/>
                      <a:gd name="connsiteY19" fmla="*/ 0 h 723900"/>
                      <a:gd name="connsiteX0" fmla="*/ 91442 w 543605"/>
                      <a:gd name="connsiteY0" fmla="*/ 0 h 723900"/>
                      <a:gd name="connsiteX1" fmla="*/ 294237 w 543605"/>
                      <a:gd name="connsiteY1" fmla="*/ 0 h 723900"/>
                      <a:gd name="connsiteX2" fmla="*/ 259248 w 543605"/>
                      <a:gd name="connsiteY2" fmla="*/ 99060 h 723900"/>
                      <a:gd name="connsiteX3" fmla="*/ 147939 w 543605"/>
                      <a:gd name="connsiteY3" fmla="*/ 99060 h 723900"/>
                      <a:gd name="connsiteX4" fmla="*/ 84747 w 543605"/>
                      <a:gd name="connsiteY4" fmla="*/ 162252 h 723900"/>
                      <a:gd name="connsiteX5" fmla="*/ 84747 w 543605"/>
                      <a:gd name="connsiteY5" fmla="*/ 561648 h 723900"/>
                      <a:gd name="connsiteX6" fmla="*/ 147939 w 543605"/>
                      <a:gd name="connsiteY6" fmla="*/ 624840 h 723900"/>
                      <a:gd name="connsiteX7" fmla="*/ 400702 w 543605"/>
                      <a:gd name="connsiteY7" fmla="*/ 624840 h 723900"/>
                      <a:gd name="connsiteX8" fmla="*/ 458928 w 543605"/>
                      <a:gd name="connsiteY8" fmla="*/ 586245 h 723900"/>
                      <a:gd name="connsiteX9" fmla="*/ 460480 w 543605"/>
                      <a:gd name="connsiteY9" fmla="*/ 578560 h 723900"/>
                      <a:gd name="connsiteX10" fmla="*/ 543605 w 543605"/>
                      <a:gd name="connsiteY10" fmla="*/ 657400 h 723900"/>
                      <a:gd name="connsiteX11" fmla="*/ 541454 w 543605"/>
                      <a:gd name="connsiteY11" fmla="*/ 668051 h 723900"/>
                      <a:gd name="connsiteX12" fmla="*/ 457198 w 543605"/>
                      <a:gd name="connsiteY12" fmla="*/ 723900 h 723900"/>
                      <a:gd name="connsiteX13" fmla="*/ 91442 w 543605"/>
                      <a:gd name="connsiteY13" fmla="*/ 723900 h 723900"/>
                      <a:gd name="connsiteX14" fmla="*/ 0 w 543605"/>
                      <a:gd name="connsiteY14" fmla="*/ 632458 h 723900"/>
                      <a:gd name="connsiteX15" fmla="*/ 0 w 543605"/>
                      <a:gd name="connsiteY15" fmla="*/ 91442 h 723900"/>
                      <a:gd name="connsiteX16" fmla="*/ 91442 w 543605"/>
                      <a:gd name="connsiteY16"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3605" h="723900">
                        <a:moveTo>
                          <a:pt x="91442" y="0"/>
                        </a:moveTo>
                        <a:lnTo>
                          <a:pt x="294237" y="0"/>
                        </a:lnTo>
                        <a:lnTo>
                          <a:pt x="259248" y="99060"/>
                        </a:lnTo>
                        <a:lnTo>
                          <a:pt x="147939" y="99060"/>
                        </a:lnTo>
                        <a:cubicBezTo>
                          <a:pt x="113039" y="99060"/>
                          <a:pt x="84747" y="127352"/>
                          <a:pt x="84747" y="162252"/>
                        </a:cubicBezTo>
                        <a:lnTo>
                          <a:pt x="84747" y="561648"/>
                        </a:lnTo>
                        <a:cubicBezTo>
                          <a:pt x="84747" y="596548"/>
                          <a:pt x="113039" y="624840"/>
                          <a:pt x="147939" y="624840"/>
                        </a:cubicBezTo>
                        <a:lnTo>
                          <a:pt x="400702" y="624840"/>
                        </a:lnTo>
                        <a:cubicBezTo>
                          <a:pt x="426877" y="624840"/>
                          <a:pt x="449335" y="608926"/>
                          <a:pt x="458928" y="586245"/>
                        </a:cubicBezTo>
                        <a:lnTo>
                          <a:pt x="460480" y="578560"/>
                        </a:lnTo>
                        <a:lnTo>
                          <a:pt x="543605" y="657400"/>
                        </a:lnTo>
                        <a:lnTo>
                          <a:pt x="541454" y="668051"/>
                        </a:lnTo>
                        <a:cubicBezTo>
                          <a:pt x="527573" y="700871"/>
                          <a:pt x="495075" y="723900"/>
                          <a:pt x="457198" y="723900"/>
                        </a:cubicBezTo>
                        <a:lnTo>
                          <a:pt x="91442" y="723900"/>
                        </a:lnTo>
                        <a:cubicBezTo>
                          <a:pt x="40940" y="723900"/>
                          <a:pt x="0" y="682960"/>
                          <a:pt x="0" y="632458"/>
                        </a:cubicBezTo>
                        <a:lnTo>
                          <a:pt x="0" y="91442"/>
                        </a:lnTo>
                        <a:cubicBezTo>
                          <a:pt x="0" y="40940"/>
                          <a:pt x="40940" y="0"/>
                          <a:pt x="9144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09" name="Rectangle 20">
                    <a:extLst>
                      <a:ext uri="{FF2B5EF4-FFF2-40B4-BE49-F238E27FC236}">
                        <a16:creationId xmlns:a16="http://schemas.microsoft.com/office/drawing/2014/main" id="{79E37305-67AE-41F2-B58D-5660B437DD6A}"/>
                      </a:ext>
                    </a:extLst>
                  </p:cNvPr>
                  <p:cNvSpPr/>
                  <p:nvPr/>
                </p:nvSpPr>
                <p:spPr>
                  <a:xfrm>
                    <a:off x="3267940" y="1957742"/>
                    <a:ext cx="878380" cy="946077"/>
                  </a:xfrm>
                  <a:custGeom>
                    <a:avLst/>
                    <a:gdLst>
                      <a:gd name="connsiteX0" fmla="*/ 0 w 910858"/>
                      <a:gd name="connsiteY0" fmla="*/ 0 h 1112520"/>
                      <a:gd name="connsiteX1" fmla="*/ 9108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10858"/>
                      <a:gd name="connsiteY0" fmla="*/ 0 h 1112520"/>
                      <a:gd name="connsiteX1" fmla="*/ 8727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94678"/>
                      <a:gd name="connsiteY0" fmla="*/ 0 h 1112520"/>
                      <a:gd name="connsiteX1" fmla="*/ 872758 w 994678"/>
                      <a:gd name="connsiteY1" fmla="*/ 0 h 1112520"/>
                      <a:gd name="connsiteX2" fmla="*/ 994678 w 994678"/>
                      <a:gd name="connsiteY2" fmla="*/ 68580 h 1112520"/>
                      <a:gd name="connsiteX3" fmla="*/ 0 w 994678"/>
                      <a:gd name="connsiteY3" fmla="*/ 1112520 h 1112520"/>
                      <a:gd name="connsiteX4" fmla="*/ 0 w 994678"/>
                      <a:gd name="connsiteY4" fmla="*/ 0 h 1112520"/>
                      <a:gd name="connsiteX0" fmla="*/ 0 w 994678"/>
                      <a:gd name="connsiteY0" fmla="*/ 0 h 883920"/>
                      <a:gd name="connsiteX1" fmla="*/ 872758 w 994678"/>
                      <a:gd name="connsiteY1" fmla="*/ 0 h 883920"/>
                      <a:gd name="connsiteX2" fmla="*/ 994678 w 994678"/>
                      <a:gd name="connsiteY2" fmla="*/ 68580 h 883920"/>
                      <a:gd name="connsiteX3" fmla="*/ 434340 w 994678"/>
                      <a:gd name="connsiteY3" fmla="*/ 883920 h 883920"/>
                      <a:gd name="connsiteX4" fmla="*/ 0 w 994678"/>
                      <a:gd name="connsiteY4" fmla="*/ 0 h 883920"/>
                      <a:gd name="connsiteX0" fmla="*/ 7620 w 560338"/>
                      <a:gd name="connsiteY0" fmla="*/ 548640 h 883920"/>
                      <a:gd name="connsiteX1" fmla="*/ 438418 w 560338"/>
                      <a:gd name="connsiteY1" fmla="*/ 0 h 883920"/>
                      <a:gd name="connsiteX2" fmla="*/ 560338 w 560338"/>
                      <a:gd name="connsiteY2" fmla="*/ 68580 h 883920"/>
                      <a:gd name="connsiteX3" fmla="*/ 0 w 560338"/>
                      <a:gd name="connsiteY3" fmla="*/ 883920 h 883920"/>
                      <a:gd name="connsiteX4" fmla="*/ 7620 w 560338"/>
                      <a:gd name="connsiteY4" fmla="*/ 548640 h 883920"/>
                      <a:gd name="connsiteX0" fmla="*/ 18782 w 571500"/>
                      <a:gd name="connsiteY0" fmla="*/ 548640 h 883920"/>
                      <a:gd name="connsiteX1" fmla="*/ 449580 w 571500"/>
                      <a:gd name="connsiteY1" fmla="*/ 0 h 883920"/>
                      <a:gd name="connsiteX2" fmla="*/ 571500 w 571500"/>
                      <a:gd name="connsiteY2" fmla="*/ 68580 h 883920"/>
                      <a:gd name="connsiteX3" fmla="*/ 11162 w 571500"/>
                      <a:gd name="connsiteY3" fmla="*/ 883920 h 883920"/>
                      <a:gd name="connsiteX4" fmla="*/ 0 w 571500"/>
                      <a:gd name="connsiteY4" fmla="*/ 739140 h 883920"/>
                      <a:gd name="connsiteX5" fmla="*/ 18782 w 5715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0 w 800100"/>
                      <a:gd name="connsiteY4" fmla="*/ 472440 h 883920"/>
                      <a:gd name="connsiteX5" fmla="*/ 247382 w 8001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129540 w 800100"/>
                      <a:gd name="connsiteY4" fmla="*/ 678180 h 883920"/>
                      <a:gd name="connsiteX5" fmla="*/ 0 w 800100"/>
                      <a:gd name="connsiteY5" fmla="*/ 472440 h 883920"/>
                      <a:gd name="connsiteX6" fmla="*/ 247382 w 8001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31596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27024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23582 w 876300"/>
                      <a:gd name="connsiteY6" fmla="*/ 548640 h 914400"/>
                      <a:gd name="connsiteX0" fmla="*/ 308342 w 876300"/>
                      <a:gd name="connsiteY0" fmla="*/ 60198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08342 w 876300"/>
                      <a:gd name="connsiteY6" fmla="*/ 601980 h 914400"/>
                      <a:gd name="connsiteX0" fmla="*/ 308342 w 876300"/>
                      <a:gd name="connsiteY0" fmla="*/ 601980 h 876300"/>
                      <a:gd name="connsiteX1" fmla="*/ 754380 w 876300"/>
                      <a:gd name="connsiteY1" fmla="*/ 0 h 876300"/>
                      <a:gd name="connsiteX2" fmla="*/ 876300 w 876300"/>
                      <a:gd name="connsiteY2" fmla="*/ 68580 h 876300"/>
                      <a:gd name="connsiteX3" fmla="*/ 285482 w 876300"/>
                      <a:gd name="connsiteY3" fmla="*/ 876300 h 876300"/>
                      <a:gd name="connsiteX4" fmla="*/ 0 w 876300"/>
                      <a:gd name="connsiteY4" fmla="*/ 609600 h 876300"/>
                      <a:gd name="connsiteX5" fmla="*/ 76200 w 876300"/>
                      <a:gd name="connsiteY5" fmla="*/ 472440 h 876300"/>
                      <a:gd name="connsiteX6" fmla="*/ 308342 w 876300"/>
                      <a:gd name="connsiteY6" fmla="*/ 601980 h 876300"/>
                      <a:gd name="connsiteX0" fmla="*/ 331202 w 899160"/>
                      <a:gd name="connsiteY0" fmla="*/ 60198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31202 w 899160"/>
                      <a:gd name="connsiteY6" fmla="*/ 601980 h 876300"/>
                      <a:gd name="connsiteX0" fmla="*/ 323582 w 899160"/>
                      <a:gd name="connsiteY0" fmla="*/ 65532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23582 w 899160"/>
                      <a:gd name="connsiteY6" fmla="*/ 655320 h 876300"/>
                      <a:gd name="connsiteX0" fmla="*/ 323582 w 899160"/>
                      <a:gd name="connsiteY0" fmla="*/ 67056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70560 h 891540"/>
                      <a:gd name="connsiteX0" fmla="*/ 323582 w 899160"/>
                      <a:gd name="connsiteY0" fmla="*/ 64008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40080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283538 w 899160"/>
                      <a:gd name="connsiteY6" fmla="*/ 700339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67025 w 899160"/>
                      <a:gd name="connsiteY5" fmla="*/ 514462 h 891540"/>
                      <a:gd name="connsiteX6" fmla="*/ 283538 w 899160"/>
                      <a:gd name="connsiteY6" fmla="*/ 700339 h 891540"/>
                      <a:gd name="connsiteX0" fmla="*/ 283538 w 891151"/>
                      <a:gd name="connsiteY0" fmla="*/ 700339 h 891540"/>
                      <a:gd name="connsiteX1" fmla="*/ 746760 w 891151"/>
                      <a:gd name="connsiteY1" fmla="*/ 0 h 891540"/>
                      <a:gd name="connsiteX2" fmla="*/ 891151 w 891151"/>
                      <a:gd name="connsiteY2" fmla="*/ 150774 h 891540"/>
                      <a:gd name="connsiteX3" fmla="*/ 308342 w 891151"/>
                      <a:gd name="connsiteY3" fmla="*/ 891540 h 891540"/>
                      <a:gd name="connsiteX4" fmla="*/ 0 w 891151"/>
                      <a:gd name="connsiteY4" fmla="*/ 647700 h 891540"/>
                      <a:gd name="connsiteX5" fmla="*/ 67025 w 891151"/>
                      <a:gd name="connsiteY5" fmla="*/ 514462 h 891540"/>
                      <a:gd name="connsiteX6" fmla="*/ 283538 w 891151"/>
                      <a:gd name="connsiteY6" fmla="*/ 700339 h 891540"/>
                      <a:gd name="connsiteX0" fmla="*/ 283538 w 891151"/>
                      <a:gd name="connsiteY0" fmla="*/ 640080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83538 w 891151"/>
                      <a:gd name="connsiteY6" fmla="*/ 640080 h 831281"/>
                      <a:gd name="connsiteX0" fmla="*/ 275530 w 891151"/>
                      <a:gd name="connsiteY0" fmla="*/ 599908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75530 w 891151"/>
                      <a:gd name="connsiteY6" fmla="*/ 599908 h 831281"/>
                      <a:gd name="connsiteX0" fmla="*/ 307565 w 923186"/>
                      <a:gd name="connsiteY0" fmla="*/ 599908 h 831281"/>
                      <a:gd name="connsiteX1" fmla="*/ 762778 w 923186"/>
                      <a:gd name="connsiteY1" fmla="*/ 0 h 831281"/>
                      <a:gd name="connsiteX2" fmla="*/ 923186 w 923186"/>
                      <a:gd name="connsiteY2" fmla="*/ 90515 h 831281"/>
                      <a:gd name="connsiteX3" fmla="*/ 340377 w 923186"/>
                      <a:gd name="connsiteY3" fmla="*/ 831281 h 831281"/>
                      <a:gd name="connsiteX4" fmla="*/ 0 w 923186"/>
                      <a:gd name="connsiteY4" fmla="*/ 620918 h 831281"/>
                      <a:gd name="connsiteX5" fmla="*/ 99060 w 923186"/>
                      <a:gd name="connsiteY5" fmla="*/ 454203 h 831281"/>
                      <a:gd name="connsiteX6" fmla="*/ 307565 w 923186"/>
                      <a:gd name="connsiteY6" fmla="*/ 599908 h 83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3186" h="831281">
                        <a:moveTo>
                          <a:pt x="307565" y="599908"/>
                        </a:moveTo>
                        <a:lnTo>
                          <a:pt x="762778" y="0"/>
                        </a:lnTo>
                        <a:lnTo>
                          <a:pt x="923186" y="90515"/>
                        </a:lnTo>
                        <a:lnTo>
                          <a:pt x="340377" y="831281"/>
                        </a:lnTo>
                        <a:lnTo>
                          <a:pt x="0" y="620918"/>
                        </a:lnTo>
                        <a:lnTo>
                          <a:pt x="99060" y="454203"/>
                        </a:lnTo>
                        <a:lnTo>
                          <a:pt x="307565" y="59990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493" name="Group 127">
                  <a:extLst>
                    <a:ext uri="{FF2B5EF4-FFF2-40B4-BE49-F238E27FC236}">
                      <a16:creationId xmlns:a16="http://schemas.microsoft.com/office/drawing/2014/main" id="{8CABB3FB-4EA3-4293-93BC-4BEB9AE38C0C}"/>
                    </a:ext>
                  </a:extLst>
                </p:cNvPr>
                <p:cNvGrpSpPr/>
                <p:nvPr/>
              </p:nvGrpSpPr>
              <p:grpSpPr>
                <a:xfrm>
                  <a:off x="2979287" y="3257864"/>
                  <a:ext cx="1174521" cy="1120738"/>
                  <a:chOff x="2971799" y="1957742"/>
                  <a:chExt cx="1174521" cy="1120738"/>
                </a:xfrm>
                <a:grpFill/>
              </p:grpSpPr>
              <p:sp>
                <p:nvSpPr>
                  <p:cNvPr id="506" name="Freeform 140">
                    <a:extLst>
                      <a:ext uri="{FF2B5EF4-FFF2-40B4-BE49-F238E27FC236}">
                        <a16:creationId xmlns:a16="http://schemas.microsoft.com/office/drawing/2014/main" id="{0BB7A58A-A5F1-4B1E-AA26-0D7FEC771135}"/>
                      </a:ext>
                    </a:extLst>
                  </p:cNvPr>
                  <p:cNvSpPr/>
                  <p:nvPr/>
                </p:nvSpPr>
                <p:spPr>
                  <a:xfrm>
                    <a:off x="2971799" y="2354580"/>
                    <a:ext cx="543605" cy="723900"/>
                  </a:xfrm>
                  <a:custGeom>
                    <a:avLst/>
                    <a:gdLst>
                      <a:gd name="connsiteX0" fmla="*/ 432877 w 546522"/>
                      <a:gd name="connsiteY0" fmla="*/ 0 h 723900"/>
                      <a:gd name="connsiteX1" fmla="*/ 457198 w 546522"/>
                      <a:gd name="connsiteY1" fmla="*/ 0 h 723900"/>
                      <a:gd name="connsiteX2" fmla="*/ 541454 w 546522"/>
                      <a:gd name="connsiteY2" fmla="*/ 55849 h 723900"/>
                      <a:gd name="connsiteX3" fmla="*/ 546522 w 546522"/>
                      <a:gd name="connsiteY3" fmla="*/ 80948 h 723900"/>
                      <a:gd name="connsiteX4" fmla="*/ 91442 w 546522"/>
                      <a:gd name="connsiteY4" fmla="*/ 0 h 723900"/>
                      <a:gd name="connsiteX5" fmla="*/ 294237 w 546522"/>
                      <a:gd name="connsiteY5" fmla="*/ 0 h 723900"/>
                      <a:gd name="connsiteX6" fmla="*/ 259248 w 546522"/>
                      <a:gd name="connsiteY6" fmla="*/ 99060 h 723900"/>
                      <a:gd name="connsiteX7" fmla="*/ 147939 w 546522"/>
                      <a:gd name="connsiteY7" fmla="*/ 99060 h 723900"/>
                      <a:gd name="connsiteX8" fmla="*/ 84747 w 546522"/>
                      <a:gd name="connsiteY8" fmla="*/ 162252 h 723900"/>
                      <a:gd name="connsiteX9" fmla="*/ 84747 w 546522"/>
                      <a:gd name="connsiteY9" fmla="*/ 561648 h 723900"/>
                      <a:gd name="connsiteX10" fmla="*/ 147939 w 546522"/>
                      <a:gd name="connsiteY10" fmla="*/ 624840 h 723900"/>
                      <a:gd name="connsiteX11" fmla="*/ 400702 w 546522"/>
                      <a:gd name="connsiteY11" fmla="*/ 624840 h 723900"/>
                      <a:gd name="connsiteX12" fmla="*/ 458928 w 546522"/>
                      <a:gd name="connsiteY12" fmla="*/ 586245 h 723900"/>
                      <a:gd name="connsiteX13" fmla="*/ 460480 w 546522"/>
                      <a:gd name="connsiteY13" fmla="*/ 578560 h 723900"/>
                      <a:gd name="connsiteX14" fmla="*/ 543605 w 546522"/>
                      <a:gd name="connsiteY14" fmla="*/ 657400 h 723900"/>
                      <a:gd name="connsiteX15" fmla="*/ 541454 w 546522"/>
                      <a:gd name="connsiteY15" fmla="*/ 668051 h 723900"/>
                      <a:gd name="connsiteX16" fmla="*/ 457198 w 546522"/>
                      <a:gd name="connsiteY16" fmla="*/ 723900 h 723900"/>
                      <a:gd name="connsiteX17" fmla="*/ 91442 w 546522"/>
                      <a:gd name="connsiteY17" fmla="*/ 723900 h 723900"/>
                      <a:gd name="connsiteX18" fmla="*/ 0 w 546522"/>
                      <a:gd name="connsiteY18" fmla="*/ 632458 h 723900"/>
                      <a:gd name="connsiteX19" fmla="*/ 0 w 546522"/>
                      <a:gd name="connsiteY19" fmla="*/ 91442 h 723900"/>
                      <a:gd name="connsiteX20" fmla="*/ 91442 w 546522"/>
                      <a:gd name="connsiteY20" fmla="*/ 0 h 723900"/>
                      <a:gd name="connsiteX0" fmla="*/ 432877 w 543605"/>
                      <a:gd name="connsiteY0" fmla="*/ 0 h 723900"/>
                      <a:gd name="connsiteX1" fmla="*/ 457198 w 543605"/>
                      <a:gd name="connsiteY1" fmla="*/ 0 h 723900"/>
                      <a:gd name="connsiteX2" fmla="*/ 541454 w 543605"/>
                      <a:gd name="connsiteY2" fmla="*/ 55849 h 723900"/>
                      <a:gd name="connsiteX3" fmla="*/ 432877 w 543605"/>
                      <a:gd name="connsiteY3" fmla="*/ 0 h 723900"/>
                      <a:gd name="connsiteX4" fmla="*/ 91442 w 543605"/>
                      <a:gd name="connsiteY4" fmla="*/ 0 h 723900"/>
                      <a:gd name="connsiteX5" fmla="*/ 294237 w 543605"/>
                      <a:gd name="connsiteY5" fmla="*/ 0 h 723900"/>
                      <a:gd name="connsiteX6" fmla="*/ 259248 w 543605"/>
                      <a:gd name="connsiteY6" fmla="*/ 99060 h 723900"/>
                      <a:gd name="connsiteX7" fmla="*/ 147939 w 543605"/>
                      <a:gd name="connsiteY7" fmla="*/ 99060 h 723900"/>
                      <a:gd name="connsiteX8" fmla="*/ 84747 w 543605"/>
                      <a:gd name="connsiteY8" fmla="*/ 162252 h 723900"/>
                      <a:gd name="connsiteX9" fmla="*/ 84747 w 543605"/>
                      <a:gd name="connsiteY9" fmla="*/ 561648 h 723900"/>
                      <a:gd name="connsiteX10" fmla="*/ 147939 w 543605"/>
                      <a:gd name="connsiteY10" fmla="*/ 624840 h 723900"/>
                      <a:gd name="connsiteX11" fmla="*/ 400702 w 543605"/>
                      <a:gd name="connsiteY11" fmla="*/ 624840 h 723900"/>
                      <a:gd name="connsiteX12" fmla="*/ 458928 w 543605"/>
                      <a:gd name="connsiteY12" fmla="*/ 586245 h 723900"/>
                      <a:gd name="connsiteX13" fmla="*/ 460480 w 543605"/>
                      <a:gd name="connsiteY13" fmla="*/ 578560 h 723900"/>
                      <a:gd name="connsiteX14" fmla="*/ 543605 w 543605"/>
                      <a:gd name="connsiteY14" fmla="*/ 657400 h 723900"/>
                      <a:gd name="connsiteX15" fmla="*/ 541454 w 543605"/>
                      <a:gd name="connsiteY15" fmla="*/ 668051 h 723900"/>
                      <a:gd name="connsiteX16" fmla="*/ 457198 w 543605"/>
                      <a:gd name="connsiteY16" fmla="*/ 723900 h 723900"/>
                      <a:gd name="connsiteX17" fmla="*/ 91442 w 543605"/>
                      <a:gd name="connsiteY17" fmla="*/ 723900 h 723900"/>
                      <a:gd name="connsiteX18" fmla="*/ 0 w 543605"/>
                      <a:gd name="connsiteY18" fmla="*/ 632458 h 723900"/>
                      <a:gd name="connsiteX19" fmla="*/ 0 w 543605"/>
                      <a:gd name="connsiteY19" fmla="*/ 91442 h 723900"/>
                      <a:gd name="connsiteX20" fmla="*/ 91442 w 543605"/>
                      <a:gd name="connsiteY20" fmla="*/ 0 h 723900"/>
                      <a:gd name="connsiteX0" fmla="*/ 432877 w 543605"/>
                      <a:gd name="connsiteY0" fmla="*/ 0 h 723900"/>
                      <a:gd name="connsiteX1" fmla="*/ 457198 w 543605"/>
                      <a:gd name="connsiteY1" fmla="*/ 0 h 723900"/>
                      <a:gd name="connsiteX2" fmla="*/ 432877 w 543605"/>
                      <a:gd name="connsiteY2" fmla="*/ 0 h 723900"/>
                      <a:gd name="connsiteX3" fmla="*/ 91442 w 543605"/>
                      <a:gd name="connsiteY3" fmla="*/ 0 h 723900"/>
                      <a:gd name="connsiteX4" fmla="*/ 294237 w 543605"/>
                      <a:gd name="connsiteY4" fmla="*/ 0 h 723900"/>
                      <a:gd name="connsiteX5" fmla="*/ 259248 w 543605"/>
                      <a:gd name="connsiteY5" fmla="*/ 99060 h 723900"/>
                      <a:gd name="connsiteX6" fmla="*/ 147939 w 543605"/>
                      <a:gd name="connsiteY6" fmla="*/ 99060 h 723900"/>
                      <a:gd name="connsiteX7" fmla="*/ 84747 w 543605"/>
                      <a:gd name="connsiteY7" fmla="*/ 162252 h 723900"/>
                      <a:gd name="connsiteX8" fmla="*/ 84747 w 543605"/>
                      <a:gd name="connsiteY8" fmla="*/ 561648 h 723900"/>
                      <a:gd name="connsiteX9" fmla="*/ 147939 w 543605"/>
                      <a:gd name="connsiteY9" fmla="*/ 624840 h 723900"/>
                      <a:gd name="connsiteX10" fmla="*/ 400702 w 543605"/>
                      <a:gd name="connsiteY10" fmla="*/ 624840 h 723900"/>
                      <a:gd name="connsiteX11" fmla="*/ 458928 w 543605"/>
                      <a:gd name="connsiteY11" fmla="*/ 586245 h 723900"/>
                      <a:gd name="connsiteX12" fmla="*/ 460480 w 543605"/>
                      <a:gd name="connsiteY12" fmla="*/ 578560 h 723900"/>
                      <a:gd name="connsiteX13" fmla="*/ 543605 w 543605"/>
                      <a:gd name="connsiteY13" fmla="*/ 657400 h 723900"/>
                      <a:gd name="connsiteX14" fmla="*/ 541454 w 543605"/>
                      <a:gd name="connsiteY14" fmla="*/ 668051 h 723900"/>
                      <a:gd name="connsiteX15" fmla="*/ 457198 w 543605"/>
                      <a:gd name="connsiteY15" fmla="*/ 723900 h 723900"/>
                      <a:gd name="connsiteX16" fmla="*/ 91442 w 543605"/>
                      <a:gd name="connsiteY16" fmla="*/ 723900 h 723900"/>
                      <a:gd name="connsiteX17" fmla="*/ 0 w 543605"/>
                      <a:gd name="connsiteY17" fmla="*/ 632458 h 723900"/>
                      <a:gd name="connsiteX18" fmla="*/ 0 w 543605"/>
                      <a:gd name="connsiteY18" fmla="*/ 91442 h 723900"/>
                      <a:gd name="connsiteX19" fmla="*/ 91442 w 543605"/>
                      <a:gd name="connsiteY19" fmla="*/ 0 h 723900"/>
                      <a:gd name="connsiteX0" fmla="*/ 91442 w 543605"/>
                      <a:gd name="connsiteY0" fmla="*/ 0 h 723900"/>
                      <a:gd name="connsiteX1" fmla="*/ 294237 w 543605"/>
                      <a:gd name="connsiteY1" fmla="*/ 0 h 723900"/>
                      <a:gd name="connsiteX2" fmla="*/ 259248 w 543605"/>
                      <a:gd name="connsiteY2" fmla="*/ 99060 h 723900"/>
                      <a:gd name="connsiteX3" fmla="*/ 147939 w 543605"/>
                      <a:gd name="connsiteY3" fmla="*/ 99060 h 723900"/>
                      <a:gd name="connsiteX4" fmla="*/ 84747 w 543605"/>
                      <a:gd name="connsiteY4" fmla="*/ 162252 h 723900"/>
                      <a:gd name="connsiteX5" fmla="*/ 84747 w 543605"/>
                      <a:gd name="connsiteY5" fmla="*/ 561648 h 723900"/>
                      <a:gd name="connsiteX6" fmla="*/ 147939 w 543605"/>
                      <a:gd name="connsiteY6" fmla="*/ 624840 h 723900"/>
                      <a:gd name="connsiteX7" fmla="*/ 400702 w 543605"/>
                      <a:gd name="connsiteY7" fmla="*/ 624840 h 723900"/>
                      <a:gd name="connsiteX8" fmla="*/ 458928 w 543605"/>
                      <a:gd name="connsiteY8" fmla="*/ 586245 h 723900"/>
                      <a:gd name="connsiteX9" fmla="*/ 460480 w 543605"/>
                      <a:gd name="connsiteY9" fmla="*/ 578560 h 723900"/>
                      <a:gd name="connsiteX10" fmla="*/ 543605 w 543605"/>
                      <a:gd name="connsiteY10" fmla="*/ 657400 h 723900"/>
                      <a:gd name="connsiteX11" fmla="*/ 541454 w 543605"/>
                      <a:gd name="connsiteY11" fmla="*/ 668051 h 723900"/>
                      <a:gd name="connsiteX12" fmla="*/ 457198 w 543605"/>
                      <a:gd name="connsiteY12" fmla="*/ 723900 h 723900"/>
                      <a:gd name="connsiteX13" fmla="*/ 91442 w 543605"/>
                      <a:gd name="connsiteY13" fmla="*/ 723900 h 723900"/>
                      <a:gd name="connsiteX14" fmla="*/ 0 w 543605"/>
                      <a:gd name="connsiteY14" fmla="*/ 632458 h 723900"/>
                      <a:gd name="connsiteX15" fmla="*/ 0 w 543605"/>
                      <a:gd name="connsiteY15" fmla="*/ 91442 h 723900"/>
                      <a:gd name="connsiteX16" fmla="*/ 91442 w 543605"/>
                      <a:gd name="connsiteY16"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3605" h="723900">
                        <a:moveTo>
                          <a:pt x="91442" y="0"/>
                        </a:moveTo>
                        <a:lnTo>
                          <a:pt x="294237" y="0"/>
                        </a:lnTo>
                        <a:lnTo>
                          <a:pt x="259248" y="99060"/>
                        </a:lnTo>
                        <a:lnTo>
                          <a:pt x="147939" y="99060"/>
                        </a:lnTo>
                        <a:cubicBezTo>
                          <a:pt x="113039" y="99060"/>
                          <a:pt x="84747" y="127352"/>
                          <a:pt x="84747" y="162252"/>
                        </a:cubicBezTo>
                        <a:lnTo>
                          <a:pt x="84747" y="561648"/>
                        </a:lnTo>
                        <a:cubicBezTo>
                          <a:pt x="84747" y="596548"/>
                          <a:pt x="113039" y="624840"/>
                          <a:pt x="147939" y="624840"/>
                        </a:cubicBezTo>
                        <a:lnTo>
                          <a:pt x="400702" y="624840"/>
                        </a:lnTo>
                        <a:cubicBezTo>
                          <a:pt x="426877" y="624840"/>
                          <a:pt x="449335" y="608926"/>
                          <a:pt x="458928" y="586245"/>
                        </a:cubicBezTo>
                        <a:lnTo>
                          <a:pt x="460480" y="578560"/>
                        </a:lnTo>
                        <a:lnTo>
                          <a:pt x="543605" y="657400"/>
                        </a:lnTo>
                        <a:lnTo>
                          <a:pt x="541454" y="668051"/>
                        </a:lnTo>
                        <a:cubicBezTo>
                          <a:pt x="527573" y="700871"/>
                          <a:pt x="495075" y="723900"/>
                          <a:pt x="457198" y="723900"/>
                        </a:cubicBezTo>
                        <a:lnTo>
                          <a:pt x="91442" y="723900"/>
                        </a:lnTo>
                        <a:cubicBezTo>
                          <a:pt x="40940" y="723900"/>
                          <a:pt x="0" y="682960"/>
                          <a:pt x="0" y="632458"/>
                        </a:cubicBezTo>
                        <a:lnTo>
                          <a:pt x="0" y="91442"/>
                        </a:lnTo>
                        <a:cubicBezTo>
                          <a:pt x="0" y="40940"/>
                          <a:pt x="40940" y="0"/>
                          <a:pt x="9144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07" name="Rectangle 20">
                    <a:extLst>
                      <a:ext uri="{FF2B5EF4-FFF2-40B4-BE49-F238E27FC236}">
                        <a16:creationId xmlns:a16="http://schemas.microsoft.com/office/drawing/2014/main" id="{7C15A8ED-0785-411A-A9D0-DA9C3CF845DB}"/>
                      </a:ext>
                    </a:extLst>
                  </p:cNvPr>
                  <p:cNvSpPr/>
                  <p:nvPr/>
                </p:nvSpPr>
                <p:spPr>
                  <a:xfrm>
                    <a:off x="3267940" y="1957742"/>
                    <a:ext cx="878380" cy="946077"/>
                  </a:xfrm>
                  <a:custGeom>
                    <a:avLst/>
                    <a:gdLst>
                      <a:gd name="connsiteX0" fmla="*/ 0 w 910858"/>
                      <a:gd name="connsiteY0" fmla="*/ 0 h 1112520"/>
                      <a:gd name="connsiteX1" fmla="*/ 9108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10858"/>
                      <a:gd name="connsiteY0" fmla="*/ 0 h 1112520"/>
                      <a:gd name="connsiteX1" fmla="*/ 8727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94678"/>
                      <a:gd name="connsiteY0" fmla="*/ 0 h 1112520"/>
                      <a:gd name="connsiteX1" fmla="*/ 872758 w 994678"/>
                      <a:gd name="connsiteY1" fmla="*/ 0 h 1112520"/>
                      <a:gd name="connsiteX2" fmla="*/ 994678 w 994678"/>
                      <a:gd name="connsiteY2" fmla="*/ 68580 h 1112520"/>
                      <a:gd name="connsiteX3" fmla="*/ 0 w 994678"/>
                      <a:gd name="connsiteY3" fmla="*/ 1112520 h 1112520"/>
                      <a:gd name="connsiteX4" fmla="*/ 0 w 994678"/>
                      <a:gd name="connsiteY4" fmla="*/ 0 h 1112520"/>
                      <a:gd name="connsiteX0" fmla="*/ 0 w 994678"/>
                      <a:gd name="connsiteY0" fmla="*/ 0 h 883920"/>
                      <a:gd name="connsiteX1" fmla="*/ 872758 w 994678"/>
                      <a:gd name="connsiteY1" fmla="*/ 0 h 883920"/>
                      <a:gd name="connsiteX2" fmla="*/ 994678 w 994678"/>
                      <a:gd name="connsiteY2" fmla="*/ 68580 h 883920"/>
                      <a:gd name="connsiteX3" fmla="*/ 434340 w 994678"/>
                      <a:gd name="connsiteY3" fmla="*/ 883920 h 883920"/>
                      <a:gd name="connsiteX4" fmla="*/ 0 w 994678"/>
                      <a:gd name="connsiteY4" fmla="*/ 0 h 883920"/>
                      <a:gd name="connsiteX0" fmla="*/ 7620 w 560338"/>
                      <a:gd name="connsiteY0" fmla="*/ 548640 h 883920"/>
                      <a:gd name="connsiteX1" fmla="*/ 438418 w 560338"/>
                      <a:gd name="connsiteY1" fmla="*/ 0 h 883920"/>
                      <a:gd name="connsiteX2" fmla="*/ 560338 w 560338"/>
                      <a:gd name="connsiteY2" fmla="*/ 68580 h 883920"/>
                      <a:gd name="connsiteX3" fmla="*/ 0 w 560338"/>
                      <a:gd name="connsiteY3" fmla="*/ 883920 h 883920"/>
                      <a:gd name="connsiteX4" fmla="*/ 7620 w 560338"/>
                      <a:gd name="connsiteY4" fmla="*/ 548640 h 883920"/>
                      <a:gd name="connsiteX0" fmla="*/ 18782 w 571500"/>
                      <a:gd name="connsiteY0" fmla="*/ 548640 h 883920"/>
                      <a:gd name="connsiteX1" fmla="*/ 449580 w 571500"/>
                      <a:gd name="connsiteY1" fmla="*/ 0 h 883920"/>
                      <a:gd name="connsiteX2" fmla="*/ 571500 w 571500"/>
                      <a:gd name="connsiteY2" fmla="*/ 68580 h 883920"/>
                      <a:gd name="connsiteX3" fmla="*/ 11162 w 571500"/>
                      <a:gd name="connsiteY3" fmla="*/ 883920 h 883920"/>
                      <a:gd name="connsiteX4" fmla="*/ 0 w 571500"/>
                      <a:gd name="connsiteY4" fmla="*/ 739140 h 883920"/>
                      <a:gd name="connsiteX5" fmla="*/ 18782 w 5715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0 w 800100"/>
                      <a:gd name="connsiteY4" fmla="*/ 472440 h 883920"/>
                      <a:gd name="connsiteX5" fmla="*/ 247382 w 8001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129540 w 800100"/>
                      <a:gd name="connsiteY4" fmla="*/ 678180 h 883920"/>
                      <a:gd name="connsiteX5" fmla="*/ 0 w 800100"/>
                      <a:gd name="connsiteY5" fmla="*/ 472440 h 883920"/>
                      <a:gd name="connsiteX6" fmla="*/ 247382 w 8001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31596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27024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23582 w 876300"/>
                      <a:gd name="connsiteY6" fmla="*/ 548640 h 914400"/>
                      <a:gd name="connsiteX0" fmla="*/ 308342 w 876300"/>
                      <a:gd name="connsiteY0" fmla="*/ 60198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08342 w 876300"/>
                      <a:gd name="connsiteY6" fmla="*/ 601980 h 914400"/>
                      <a:gd name="connsiteX0" fmla="*/ 308342 w 876300"/>
                      <a:gd name="connsiteY0" fmla="*/ 601980 h 876300"/>
                      <a:gd name="connsiteX1" fmla="*/ 754380 w 876300"/>
                      <a:gd name="connsiteY1" fmla="*/ 0 h 876300"/>
                      <a:gd name="connsiteX2" fmla="*/ 876300 w 876300"/>
                      <a:gd name="connsiteY2" fmla="*/ 68580 h 876300"/>
                      <a:gd name="connsiteX3" fmla="*/ 285482 w 876300"/>
                      <a:gd name="connsiteY3" fmla="*/ 876300 h 876300"/>
                      <a:gd name="connsiteX4" fmla="*/ 0 w 876300"/>
                      <a:gd name="connsiteY4" fmla="*/ 609600 h 876300"/>
                      <a:gd name="connsiteX5" fmla="*/ 76200 w 876300"/>
                      <a:gd name="connsiteY5" fmla="*/ 472440 h 876300"/>
                      <a:gd name="connsiteX6" fmla="*/ 308342 w 876300"/>
                      <a:gd name="connsiteY6" fmla="*/ 601980 h 876300"/>
                      <a:gd name="connsiteX0" fmla="*/ 331202 w 899160"/>
                      <a:gd name="connsiteY0" fmla="*/ 60198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31202 w 899160"/>
                      <a:gd name="connsiteY6" fmla="*/ 601980 h 876300"/>
                      <a:gd name="connsiteX0" fmla="*/ 323582 w 899160"/>
                      <a:gd name="connsiteY0" fmla="*/ 65532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23582 w 899160"/>
                      <a:gd name="connsiteY6" fmla="*/ 655320 h 876300"/>
                      <a:gd name="connsiteX0" fmla="*/ 323582 w 899160"/>
                      <a:gd name="connsiteY0" fmla="*/ 67056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70560 h 891540"/>
                      <a:gd name="connsiteX0" fmla="*/ 323582 w 899160"/>
                      <a:gd name="connsiteY0" fmla="*/ 64008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40080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283538 w 899160"/>
                      <a:gd name="connsiteY6" fmla="*/ 700339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67025 w 899160"/>
                      <a:gd name="connsiteY5" fmla="*/ 514462 h 891540"/>
                      <a:gd name="connsiteX6" fmla="*/ 283538 w 899160"/>
                      <a:gd name="connsiteY6" fmla="*/ 700339 h 891540"/>
                      <a:gd name="connsiteX0" fmla="*/ 283538 w 891151"/>
                      <a:gd name="connsiteY0" fmla="*/ 700339 h 891540"/>
                      <a:gd name="connsiteX1" fmla="*/ 746760 w 891151"/>
                      <a:gd name="connsiteY1" fmla="*/ 0 h 891540"/>
                      <a:gd name="connsiteX2" fmla="*/ 891151 w 891151"/>
                      <a:gd name="connsiteY2" fmla="*/ 150774 h 891540"/>
                      <a:gd name="connsiteX3" fmla="*/ 308342 w 891151"/>
                      <a:gd name="connsiteY3" fmla="*/ 891540 h 891540"/>
                      <a:gd name="connsiteX4" fmla="*/ 0 w 891151"/>
                      <a:gd name="connsiteY4" fmla="*/ 647700 h 891540"/>
                      <a:gd name="connsiteX5" fmla="*/ 67025 w 891151"/>
                      <a:gd name="connsiteY5" fmla="*/ 514462 h 891540"/>
                      <a:gd name="connsiteX6" fmla="*/ 283538 w 891151"/>
                      <a:gd name="connsiteY6" fmla="*/ 700339 h 891540"/>
                      <a:gd name="connsiteX0" fmla="*/ 283538 w 891151"/>
                      <a:gd name="connsiteY0" fmla="*/ 640080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83538 w 891151"/>
                      <a:gd name="connsiteY6" fmla="*/ 640080 h 831281"/>
                      <a:gd name="connsiteX0" fmla="*/ 275530 w 891151"/>
                      <a:gd name="connsiteY0" fmla="*/ 599908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75530 w 891151"/>
                      <a:gd name="connsiteY6" fmla="*/ 599908 h 831281"/>
                      <a:gd name="connsiteX0" fmla="*/ 307565 w 923186"/>
                      <a:gd name="connsiteY0" fmla="*/ 599908 h 831281"/>
                      <a:gd name="connsiteX1" fmla="*/ 762778 w 923186"/>
                      <a:gd name="connsiteY1" fmla="*/ 0 h 831281"/>
                      <a:gd name="connsiteX2" fmla="*/ 923186 w 923186"/>
                      <a:gd name="connsiteY2" fmla="*/ 90515 h 831281"/>
                      <a:gd name="connsiteX3" fmla="*/ 340377 w 923186"/>
                      <a:gd name="connsiteY3" fmla="*/ 831281 h 831281"/>
                      <a:gd name="connsiteX4" fmla="*/ 0 w 923186"/>
                      <a:gd name="connsiteY4" fmla="*/ 620918 h 831281"/>
                      <a:gd name="connsiteX5" fmla="*/ 99060 w 923186"/>
                      <a:gd name="connsiteY5" fmla="*/ 454203 h 831281"/>
                      <a:gd name="connsiteX6" fmla="*/ 307565 w 923186"/>
                      <a:gd name="connsiteY6" fmla="*/ 599908 h 83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3186" h="831281">
                        <a:moveTo>
                          <a:pt x="307565" y="599908"/>
                        </a:moveTo>
                        <a:lnTo>
                          <a:pt x="762778" y="0"/>
                        </a:lnTo>
                        <a:lnTo>
                          <a:pt x="923186" y="90515"/>
                        </a:lnTo>
                        <a:lnTo>
                          <a:pt x="340377" y="831281"/>
                        </a:lnTo>
                        <a:lnTo>
                          <a:pt x="0" y="620918"/>
                        </a:lnTo>
                        <a:lnTo>
                          <a:pt x="99060" y="454203"/>
                        </a:lnTo>
                        <a:lnTo>
                          <a:pt x="307565" y="59990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494" name="Group 128">
                  <a:extLst>
                    <a:ext uri="{FF2B5EF4-FFF2-40B4-BE49-F238E27FC236}">
                      <a16:creationId xmlns:a16="http://schemas.microsoft.com/office/drawing/2014/main" id="{8554F7A8-A7ED-4540-93C7-AC36ACFF2AAF}"/>
                    </a:ext>
                  </a:extLst>
                </p:cNvPr>
                <p:cNvGrpSpPr/>
                <p:nvPr/>
              </p:nvGrpSpPr>
              <p:grpSpPr>
                <a:xfrm>
                  <a:off x="2979287" y="4557986"/>
                  <a:ext cx="1174521" cy="1120738"/>
                  <a:chOff x="2971799" y="1957742"/>
                  <a:chExt cx="1174521" cy="1120738"/>
                </a:xfrm>
                <a:grpFill/>
              </p:grpSpPr>
              <p:sp>
                <p:nvSpPr>
                  <p:cNvPr id="504" name="Freeform 138">
                    <a:extLst>
                      <a:ext uri="{FF2B5EF4-FFF2-40B4-BE49-F238E27FC236}">
                        <a16:creationId xmlns:a16="http://schemas.microsoft.com/office/drawing/2014/main" id="{34A0DDF2-B456-4882-B2D6-FD0BBF93719F}"/>
                      </a:ext>
                    </a:extLst>
                  </p:cNvPr>
                  <p:cNvSpPr/>
                  <p:nvPr/>
                </p:nvSpPr>
                <p:spPr>
                  <a:xfrm>
                    <a:off x="2971799" y="2354580"/>
                    <a:ext cx="543605" cy="723900"/>
                  </a:xfrm>
                  <a:custGeom>
                    <a:avLst/>
                    <a:gdLst>
                      <a:gd name="connsiteX0" fmla="*/ 432877 w 546522"/>
                      <a:gd name="connsiteY0" fmla="*/ 0 h 723900"/>
                      <a:gd name="connsiteX1" fmla="*/ 457198 w 546522"/>
                      <a:gd name="connsiteY1" fmla="*/ 0 h 723900"/>
                      <a:gd name="connsiteX2" fmla="*/ 541454 w 546522"/>
                      <a:gd name="connsiteY2" fmla="*/ 55849 h 723900"/>
                      <a:gd name="connsiteX3" fmla="*/ 546522 w 546522"/>
                      <a:gd name="connsiteY3" fmla="*/ 80948 h 723900"/>
                      <a:gd name="connsiteX4" fmla="*/ 91442 w 546522"/>
                      <a:gd name="connsiteY4" fmla="*/ 0 h 723900"/>
                      <a:gd name="connsiteX5" fmla="*/ 294237 w 546522"/>
                      <a:gd name="connsiteY5" fmla="*/ 0 h 723900"/>
                      <a:gd name="connsiteX6" fmla="*/ 259248 w 546522"/>
                      <a:gd name="connsiteY6" fmla="*/ 99060 h 723900"/>
                      <a:gd name="connsiteX7" fmla="*/ 147939 w 546522"/>
                      <a:gd name="connsiteY7" fmla="*/ 99060 h 723900"/>
                      <a:gd name="connsiteX8" fmla="*/ 84747 w 546522"/>
                      <a:gd name="connsiteY8" fmla="*/ 162252 h 723900"/>
                      <a:gd name="connsiteX9" fmla="*/ 84747 w 546522"/>
                      <a:gd name="connsiteY9" fmla="*/ 561648 h 723900"/>
                      <a:gd name="connsiteX10" fmla="*/ 147939 w 546522"/>
                      <a:gd name="connsiteY10" fmla="*/ 624840 h 723900"/>
                      <a:gd name="connsiteX11" fmla="*/ 400702 w 546522"/>
                      <a:gd name="connsiteY11" fmla="*/ 624840 h 723900"/>
                      <a:gd name="connsiteX12" fmla="*/ 458928 w 546522"/>
                      <a:gd name="connsiteY12" fmla="*/ 586245 h 723900"/>
                      <a:gd name="connsiteX13" fmla="*/ 460480 w 546522"/>
                      <a:gd name="connsiteY13" fmla="*/ 578560 h 723900"/>
                      <a:gd name="connsiteX14" fmla="*/ 543605 w 546522"/>
                      <a:gd name="connsiteY14" fmla="*/ 657400 h 723900"/>
                      <a:gd name="connsiteX15" fmla="*/ 541454 w 546522"/>
                      <a:gd name="connsiteY15" fmla="*/ 668051 h 723900"/>
                      <a:gd name="connsiteX16" fmla="*/ 457198 w 546522"/>
                      <a:gd name="connsiteY16" fmla="*/ 723900 h 723900"/>
                      <a:gd name="connsiteX17" fmla="*/ 91442 w 546522"/>
                      <a:gd name="connsiteY17" fmla="*/ 723900 h 723900"/>
                      <a:gd name="connsiteX18" fmla="*/ 0 w 546522"/>
                      <a:gd name="connsiteY18" fmla="*/ 632458 h 723900"/>
                      <a:gd name="connsiteX19" fmla="*/ 0 w 546522"/>
                      <a:gd name="connsiteY19" fmla="*/ 91442 h 723900"/>
                      <a:gd name="connsiteX20" fmla="*/ 91442 w 546522"/>
                      <a:gd name="connsiteY20" fmla="*/ 0 h 723900"/>
                      <a:gd name="connsiteX0" fmla="*/ 432877 w 543605"/>
                      <a:gd name="connsiteY0" fmla="*/ 0 h 723900"/>
                      <a:gd name="connsiteX1" fmla="*/ 457198 w 543605"/>
                      <a:gd name="connsiteY1" fmla="*/ 0 h 723900"/>
                      <a:gd name="connsiteX2" fmla="*/ 541454 w 543605"/>
                      <a:gd name="connsiteY2" fmla="*/ 55849 h 723900"/>
                      <a:gd name="connsiteX3" fmla="*/ 432877 w 543605"/>
                      <a:gd name="connsiteY3" fmla="*/ 0 h 723900"/>
                      <a:gd name="connsiteX4" fmla="*/ 91442 w 543605"/>
                      <a:gd name="connsiteY4" fmla="*/ 0 h 723900"/>
                      <a:gd name="connsiteX5" fmla="*/ 294237 w 543605"/>
                      <a:gd name="connsiteY5" fmla="*/ 0 h 723900"/>
                      <a:gd name="connsiteX6" fmla="*/ 259248 w 543605"/>
                      <a:gd name="connsiteY6" fmla="*/ 99060 h 723900"/>
                      <a:gd name="connsiteX7" fmla="*/ 147939 w 543605"/>
                      <a:gd name="connsiteY7" fmla="*/ 99060 h 723900"/>
                      <a:gd name="connsiteX8" fmla="*/ 84747 w 543605"/>
                      <a:gd name="connsiteY8" fmla="*/ 162252 h 723900"/>
                      <a:gd name="connsiteX9" fmla="*/ 84747 w 543605"/>
                      <a:gd name="connsiteY9" fmla="*/ 561648 h 723900"/>
                      <a:gd name="connsiteX10" fmla="*/ 147939 w 543605"/>
                      <a:gd name="connsiteY10" fmla="*/ 624840 h 723900"/>
                      <a:gd name="connsiteX11" fmla="*/ 400702 w 543605"/>
                      <a:gd name="connsiteY11" fmla="*/ 624840 h 723900"/>
                      <a:gd name="connsiteX12" fmla="*/ 458928 w 543605"/>
                      <a:gd name="connsiteY12" fmla="*/ 586245 h 723900"/>
                      <a:gd name="connsiteX13" fmla="*/ 460480 w 543605"/>
                      <a:gd name="connsiteY13" fmla="*/ 578560 h 723900"/>
                      <a:gd name="connsiteX14" fmla="*/ 543605 w 543605"/>
                      <a:gd name="connsiteY14" fmla="*/ 657400 h 723900"/>
                      <a:gd name="connsiteX15" fmla="*/ 541454 w 543605"/>
                      <a:gd name="connsiteY15" fmla="*/ 668051 h 723900"/>
                      <a:gd name="connsiteX16" fmla="*/ 457198 w 543605"/>
                      <a:gd name="connsiteY16" fmla="*/ 723900 h 723900"/>
                      <a:gd name="connsiteX17" fmla="*/ 91442 w 543605"/>
                      <a:gd name="connsiteY17" fmla="*/ 723900 h 723900"/>
                      <a:gd name="connsiteX18" fmla="*/ 0 w 543605"/>
                      <a:gd name="connsiteY18" fmla="*/ 632458 h 723900"/>
                      <a:gd name="connsiteX19" fmla="*/ 0 w 543605"/>
                      <a:gd name="connsiteY19" fmla="*/ 91442 h 723900"/>
                      <a:gd name="connsiteX20" fmla="*/ 91442 w 543605"/>
                      <a:gd name="connsiteY20" fmla="*/ 0 h 723900"/>
                      <a:gd name="connsiteX0" fmla="*/ 432877 w 543605"/>
                      <a:gd name="connsiteY0" fmla="*/ 0 h 723900"/>
                      <a:gd name="connsiteX1" fmla="*/ 457198 w 543605"/>
                      <a:gd name="connsiteY1" fmla="*/ 0 h 723900"/>
                      <a:gd name="connsiteX2" fmla="*/ 432877 w 543605"/>
                      <a:gd name="connsiteY2" fmla="*/ 0 h 723900"/>
                      <a:gd name="connsiteX3" fmla="*/ 91442 w 543605"/>
                      <a:gd name="connsiteY3" fmla="*/ 0 h 723900"/>
                      <a:gd name="connsiteX4" fmla="*/ 294237 w 543605"/>
                      <a:gd name="connsiteY4" fmla="*/ 0 h 723900"/>
                      <a:gd name="connsiteX5" fmla="*/ 259248 w 543605"/>
                      <a:gd name="connsiteY5" fmla="*/ 99060 h 723900"/>
                      <a:gd name="connsiteX6" fmla="*/ 147939 w 543605"/>
                      <a:gd name="connsiteY6" fmla="*/ 99060 h 723900"/>
                      <a:gd name="connsiteX7" fmla="*/ 84747 w 543605"/>
                      <a:gd name="connsiteY7" fmla="*/ 162252 h 723900"/>
                      <a:gd name="connsiteX8" fmla="*/ 84747 w 543605"/>
                      <a:gd name="connsiteY8" fmla="*/ 561648 h 723900"/>
                      <a:gd name="connsiteX9" fmla="*/ 147939 w 543605"/>
                      <a:gd name="connsiteY9" fmla="*/ 624840 h 723900"/>
                      <a:gd name="connsiteX10" fmla="*/ 400702 w 543605"/>
                      <a:gd name="connsiteY10" fmla="*/ 624840 h 723900"/>
                      <a:gd name="connsiteX11" fmla="*/ 458928 w 543605"/>
                      <a:gd name="connsiteY11" fmla="*/ 586245 h 723900"/>
                      <a:gd name="connsiteX12" fmla="*/ 460480 w 543605"/>
                      <a:gd name="connsiteY12" fmla="*/ 578560 h 723900"/>
                      <a:gd name="connsiteX13" fmla="*/ 543605 w 543605"/>
                      <a:gd name="connsiteY13" fmla="*/ 657400 h 723900"/>
                      <a:gd name="connsiteX14" fmla="*/ 541454 w 543605"/>
                      <a:gd name="connsiteY14" fmla="*/ 668051 h 723900"/>
                      <a:gd name="connsiteX15" fmla="*/ 457198 w 543605"/>
                      <a:gd name="connsiteY15" fmla="*/ 723900 h 723900"/>
                      <a:gd name="connsiteX16" fmla="*/ 91442 w 543605"/>
                      <a:gd name="connsiteY16" fmla="*/ 723900 h 723900"/>
                      <a:gd name="connsiteX17" fmla="*/ 0 w 543605"/>
                      <a:gd name="connsiteY17" fmla="*/ 632458 h 723900"/>
                      <a:gd name="connsiteX18" fmla="*/ 0 w 543605"/>
                      <a:gd name="connsiteY18" fmla="*/ 91442 h 723900"/>
                      <a:gd name="connsiteX19" fmla="*/ 91442 w 543605"/>
                      <a:gd name="connsiteY19" fmla="*/ 0 h 723900"/>
                      <a:gd name="connsiteX0" fmla="*/ 91442 w 543605"/>
                      <a:gd name="connsiteY0" fmla="*/ 0 h 723900"/>
                      <a:gd name="connsiteX1" fmla="*/ 294237 w 543605"/>
                      <a:gd name="connsiteY1" fmla="*/ 0 h 723900"/>
                      <a:gd name="connsiteX2" fmla="*/ 259248 w 543605"/>
                      <a:gd name="connsiteY2" fmla="*/ 99060 h 723900"/>
                      <a:gd name="connsiteX3" fmla="*/ 147939 w 543605"/>
                      <a:gd name="connsiteY3" fmla="*/ 99060 h 723900"/>
                      <a:gd name="connsiteX4" fmla="*/ 84747 w 543605"/>
                      <a:gd name="connsiteY4" fmla="*/ 162252 h 723900"/>
                      <a:gd name="connsiteX5" fmla="*/ 84747 w 543605"/>
                      <a:gd name="connsiteY5" fmla="*/ 561648 h 723900"/>
                      <a:gd name="connsiteX6" fmla="*/ 147939 w 543605"/>
                      <a:gd name="connsiteY6" fmla="*/ 624840 h 723900"/>
                      <a:gd name="connsiteX7" fmla="*/ 400702 w 543605"/>
                      <a:gd name="connsiteY7" fmla="*/ 624840 h 723900"/>
                      <a:gd name="connsiteX8" fmla="*/ 458928 w 543605"/>
                      <a:gd name="connsiteY8" fmla="*/ 586245 h 723900"/>
                      <a:gd name="connsiteX9" fmla="*/ 460480 w 543605"/>
                      <a:gd name="connsiteY9" fmla="*/ 578560 h 723900"/>
                      <a:gd name="connsiteX10" fmla="*/ 543605 w 543605"/>
                      <a:gd name="connsiteY10" fmla="*/ 657400 h 723900"/>
                      <a:gd name="connsiteX11" fmla="*/ 541454 w 543605"/>
                      <a:gd name="connsiteY11" fmla="*/ 668051 h 723900"/>
                      <a:gd name="connsiteX12" fmla="*/ 457198 w 543605"/>
                      <a:gd name="connsiteY12" fmla="*/ 723900 h 723900"/>
                      <a:gd name="connsiteX13" fmla="*/ 91442 w 543605"/>
                      <a:gd name="connsiteY13" fmla="*/ 723900 h 723900"/>
                      <a:gd name="connsiteX14" fmla="*/ 0 w 543605"/>
                      <a:gd name="connsiteY14" fmla="*/ 632458 h 723900"/>
                      <a:gd name="connsiteX15" fmla="*/ 0 w 543605"/>
                      <a:gd name="connsiteY15" fmla="*/ 91442 h 723900"/>
                      <a:gd name="connsiteX16" fmla="*/ 91442 w 543605"/>
                      <a:gd name="connsiteY16"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3605" h="723900">
                        <a:moveTo>
                          <a:pt x="91442" y="0"/>
                        </a:moveTo>
                        <a:lnTo>
                          <a:pt x="294237" y="0"/>
                        </a:lnTo>
                        <a:lnTo>
                          <a:pt x="259248" y="99060"/>
                        </a:lnTo>
                        <a:lnTo>
                          <a:pt x="147939" y="99060"/>
                        </a:lnTo>
                        <a:cubicBezTo>
                          <a:pt x="113039" y="99060"/>
                          <a:pt x="84747" y="127352"/>
                          <a:pt x="84747" y="162252"/>
                        </a:cubicBezTo>
                        <a:lnTo>
                          <a:pt x="84747" y="561648"/>
                        </a:lnTo>
                        <a:cubicBezTo>
                          <a:pt x="84747" y="596548"/>
                          <a:pt x="113039" y="624840"/>
                          <a:pt x="147939" y="624840"/>
                        </a:cubicBezTo>
                        <a:lnTo>
                          <a:pt x="400702" y="624840"/>
                        </a:lnTo>
                        <a:cubicBezTo>
                          <a:pt x="426877" y="624840"/>
                          <a:pt x="449335" y="608926"/>
                          <a:pt x="458928" y="586245"/>
                        </a:cubicBezTo>
                        <a:lnTo>
                          <a:pt x="460480" y="578560"/>
                        </a:lnTo>
                        <a:lnTo>
                          <a:pt x="543605" y="657400"/>
                        </a:lnTo>
                        <a:lnTo>
                          <a:pt x="541454" y="668051"/>
                        </a:lnTo>
                        <a:cubicBezTo>
                          <a:pt x="527573" y="700871"/>
                          <a:pt x="495075" y="723900"/>
                          <a:pt x="457198" y="723900"/>
                        </a:cubicBezTo>
                        <a:lnTo>
                          <a:pt x="91442" y="723900"/>
                        </a:lnTo>
                        <a:cubicBezTo>
                          <a:pt x="40940" y="723900"/>
                          <a:pt x="0" y="682960"/>
                          <a:pt x="0" y="632458"/>
                        </a:cubicBezTo>
                        <a:lnTo>
                          <a:pt x="0" y="91442"/>
                        </a:lnTo>
                        <a:cubicBezTo>
                          <a:pt x="0" y="40940"/>
                          <a:pt x="40940" y="0"/>
                          <a:pt x="9144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05" name="Rectangle 20">
                    <a:extLst>
                      <a:ext uri="{FF2B5EF4-FFF2-40B4-BE49-F238E27FC236}">
                        <a16:creationId xmlns:a16="http://schemas.microsoft.com/office/drawing/2014/main" id="{5E373A40-B099-4F66-B70B-233894823893}"/>
                      </a:ext>
                    </a:extLst>
                  </p:cNvPr>
                  <p:cNvSpPr/>
                  <p:nvPr/>
                </p:nvSpPr>
                <p:spPr>
                  <a:xfrm>
                    <a:off x="3267940" y="1957742"/>
                    <a:ext cx="878380" cy="946077"/>
                  </a:xfrm>
                  <a:custGeom>
                    <a:avLst/>
                    <a:gdLst>
                      <a:gd name="connsiteX0" fmla="*/ 0 w 910858"/>
                      <a:gd name="connsiteY0" fmla="*/ 0 h 1112520"/>
                      <a:gd name="connsiteX1" fmla="*/ 9108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10858"/>
                      <a:gd name="connsiteY0" fmla="*/ 0 h 1112520"/>
                      <a:gd name="connsiteX1" fmla="*/ 872758 w 910858"/>
                      <a:gd name="connsiteY1" fmla="*/ 0 h 1112520"/>
                      <a:gd name="connsiteX2" fmla="*/ 910858 w 910858"/>
                      <a:gd name="connsiteY2" fmla="*/ 1112520 h 1112520"/>
                      <a:gd name="connsiteX3" fmla="*/ 0 w 910858"/>
                      <a:gd name="connsiteY3" fmla="*/ 1112520 h 1112520"/>
                      <a:gd name="connsiteX4" fmla="*/ 0 w 910858"/>
                      <a:gd name="connsiteY4" fmla="*/ 0 h 1112520"/>
                      <a:gd name="connsiteX0" fmla="*/ 0 w 994678"/>
                      <a:gd name="connsiteY0" fmla="*/ 0 h 1112520"/>
                      <a:gd name="connsiteX1" fmla="*/ 872758 w 994678"/>
                      <a:gd name="connsiteY1" fmla="*/ 0 h 1112520"/>
                      <a:gd name="connsiteX2" fmla="*/ 994678 w 994678"/>
                      <a:gd name="connsiteY2" fmla="*/ 68580 h 1112520"/>
                      <a:gd name="connsiteX3" fmla="*/ 0 w 994678"/>
                      <a:gd name="connsiteY3" fmla="*/ 1112520 h 1112520"/>
                      <a:gd name="connsiteX4" fmla="*/ 0 w 994678"/>
                      <a:gd name="connsiteY4" fmla="*/ 0 h 1112520"/>
                      <a:gd name="connsiteX0" fmla="*/ 0 w 994678"/>
                      <a:gd name="connsiteY0" fmla="*/ 0 h 883920"/>
                      <a:gd name="connsiteX1" fmla="*/ 872758 w 994678"/>
                      <a:gd name="connsiteY1" fmla="*/ 0 h 883920"/>
                      <a:gd name="connsiteX2" fmla="*/ 994678 w 994678"/>
                      <a:gd name="connsiteY2" fmla="*/ 68580 h 883920"/>
                      <a:gd name="connsiteX3" fmla="*/ 434340 w 994678"/>
                      <a:gd name="connsiteY3" fmla="*/ 883920 h 883920"/>
                      <a:gd name="connsiteX4" fmla="*/ 0 w 994678"/>
                      <a:gd name="connsiteY4" fmla="*/ 0 h 883920"/>
                      <a:gd name="connsiteX0" fmla="*/ 7620 w 560338"/>
                      <a:gd name="connsiteY0" fmla="*/ 548640 h 883920"/>
                      <a:gd name="connsiteX1" fmla="*/ 438418 w 560338"/>
                      <a:gd name="connsiteY1" fmla="*/ 0 h 883920"/>
                      <a:gd name="connsiteX2" fmla="*/ 560338 w 560338"/>
                      <a:gd name="connsiteY2" fmla="*/ 68580 h 883920"/>
                      <a:gd name="connsiteX3" fmla="*/ 0 w 560338"/>
                      <a:gd name="connsiteY3" fmla="*/ 883920 h 883920"/>
                      <a:gd name="connsiteX4" fmla="*/ 7620 w 560338"/>
                      <a:gd name="connsiteY4" fmla="*/ 548640 h 883920"/>
                      <a:gd name="connsiteX0" fmla="*/ 18782 w 571500"/>
                      <a:gd name="connsiteY0" fmla="*/ 548640 h 883920"/>
                      <a:gd name="connsiteX1" fmla="*/ 449580 w 571500"/>
                      <a:gd name="connsiteY1" fmla="*/ 0 h 883920"/>
                      <a:gd name="connsiteX2" fmla="*/ 571500 w 571500"/>
                      <a:gd name="connsiteY2" fmla="*/ 68580 h 883920"/>
                      <a:gd name="connsiteX3" fmla="*/ 11162 w 571500"/>
                      <a:gd name="connsiteY3" fmla="*/ 883920 h 883920"/>
                      <a:gd name="connsiteX4" fmla="*/ 0 w 571500"/>
                      <a:gd name="connsiteY4" fmla="*/ 739140 h 883920"/>
                      <a:gd name="connsiteX5" fmla="*/ 18782 w 5715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0 w 800100"/>
                      <a:gd name="connsiteY4" fmla="*/ 472440 h 883920"/>
                      <a:gd name="connsiteX5" fmla="*/ 247382 w 800100"/>
                      <a:gd name="connsiteY5" fmla="*/ 548640 h 883920"/>
                      <a:gd name="connsiteX0" fmla="*/ 247382 w 800100"/>
                      <a:gd name="connsiteY0" fmla="*/ 548640 h 883920"/>
                      <a:gd name="connsiteX1" fmla="*/ 678180 w 800100"/>
                      <a:gd name="connsiteY1" fmla="*/ 0 h 883920"/>
                      <a:gd name="connsiteX2" fmla="*/ 800100 w 800100"/>
                      <a:gd name="connsiteY2" fmla="*/ 68580 h 883920"/>
                      <a:gd name="connsiteX3" fmla="*/ 239762 w 800100"/>
                      <a:gd name="connsiteY3" fmla="*/ 883920 h 883920"/>
                      <a:gd name="connsiteX4" fmla="*/ 129540 w 800100"/>
                      <a:gd name="connsiteY4" fmla="*/ 678180 h 883920"/>
                      <a:gd name="connsiteX5" fmla="*/ 0 w 800100"/>
                      <a:gd name="connsiteY5" fmla="*/ 472440 h 883920"/>
                      <a:gd name="connsiteX6" fmla="*/ 247382 w 8001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31596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883920"/>
                      <a:gd name="connsiteX1" fmla="*/ 754380 w 876300"/>
                      <a:gd name="connsiteY1" fmla="*/ 0 h 883920"/>
                      <a:gd name="connsiteX2" fmla="*/ 876300 w 876300"/>
                      <a:gd name="connsiteY2" fmla="*/ 68580 h 883920"/>
                      <a:gd name="connsiteX3" fmla="*/ 270242 w 876300"/>
                      <a:gd name="connsiteY3" fmla="*/ 883920 h 883920"/>
                      <a:gd name="connsiteX4" fmla="*/ 0 w 876300"/>
                      <a:gd name="connsiteY4" fmla="*/ 609600 h 883920"/>
                      <a:gd name="connsiteX5" fmla="*/ 76200 w 876300"/>
                      <a:gd name="connsiteY5" fmla="*/ 472440 h 883920"/>
                      <a:gd name="connsiteX6" fmla="*/ 323582 w 876300"/>
                      <a:gd name="connsiteY6" fmla="*/ 548640 h 883920"/>
                      <a:gd name="connsiteX0" fmla="*/ 323582 w 876300"/>
                      <a:gd name="connsiteY0" fmla="*/ 54864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23582 w 876300"/>
                      <a:gd name="connsiteY6" fmla="*/ 548640 h 914400"/>
                      <a:gd name="connsiteX0" fmla="*/ 308342 w 876300"/>
                      <a:gd name="connsiteY0" fmla="*/ 601980 h 914400"/>
                      <a:gd name="connsiteX1" fmla="*/ 754380 w 876300"/>
                      <a:gd name="connsiteY1" fmla="*/ 0 h 914400"/>
                      <a:gd name="connsiteX2" fmla="*/ 876300 w 876300"/>
                      <a:gd name="connsiteY2" fmla="*/ 68580 h 914400"/>
                      <a:gd name="connsiteX3" fmla="*/ 270242 w 876300"/>
                      <a:gd name="connsiteY3" fmla="*/ 914400 h 914400"/>
                      <a:gd name="connsiteX4" fmla="*/ 0 w 876300"/>
                      <a:gd name="connsiteY4" fmla="*/ 609600 h 914400"/>
                      <a:gd name="connsiteX5" fmla="*/ 76200 w 876300"/>
                      <a:gd name="connsiteY5" fmla="*/ 472440 h 914400"/>
                      <a:gd name="connsiteX6" fmla="*/ 308342 w 876300"/>
                      <a:gd name="connsiteY6" fmla="*/ 601980 h 914400"/>
                      <a:gd name="connsiteX0" fmla="*/ 308342 w 876300"/>
                      <a:gd name="connsiteY0" fmla="*/ 601980 h 876300"/>
                      <a:gd name="connsiteX1" fmla="*/ 754380 w 876300"/>
                      <a:gd name="connsiteY1" fmla="*/ 0 h 876300"/>
                      <a:gd name="connsiteX2" fmla="*/ 876300 w 876300"/>
                      <a:gd name="connsiteY2" fmla="*/ 68580 h 876300"/>
                      <a:gd name="connsiteX3" fmla="*/ 285482 w 876300"/>
                      <a:gd name="connsiteY3" fmla="*/ 876300 h 876300"/>
                      <a:gd name="connsiteX4" fmla="*/ 0 w 876300"/>
                      <a:gd name="connsiteY4" fmla="*/ 609600 h 876300"/>
                      <a:gd name="connsiteX5" fmla="*/ 76200 w 876300"/>
                      <a:gd name="connsiteY5" fmla="*/ 472440 h 876300"/>
                      <a:gd name="connsiteX6" fmla="*/ 308342 w 876300"/>
                      <a:gd name="connsiteY6" fmla="*/ 601980 h 876300"/>
                      <a:gd name="connsiteX0" fmla="*/ 331202 w 899160"/>
                      <a:gd name="connsiteY0" fmla="*/ 60198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31202 w 899160"/>
                      <a:gd name="connsiteY6" fmla="*/ 601980 h 876300"/>
                      <a:gd name="connsiteX0" fmla="*/ 323582 w 899160"/>
                      <a:gd name="connsiteY0" fmla="*/ 655320 h 876300"/>
                      <a:gd name="connsiteX1" fmla="*/ 777240 w 899160"/>
                      <a:gd name="connsiteY1" fmla="*/ 0 h 876300"/>
                      <a:gd name="connsiteX2" fmla="*/ 899160 w 899160"/>
                      <a:gd name="connsiteY2" fmla="*/ 68580 h 876300"/>
                      <a:gd name="connsiteX3" fmla="*/ 308342 w 899160"/>
                      <a:gd name="connsiteY3" fmla="*/ 876300 h 876300"/>
                      <a:gd name="connsiteX4" fmla="*/ 0 w 899160"/>
                      <a:gd name="connsiteY4" fmla="*/ 632460 h 876300"/>
                      <a:gd name="connsiteX5" fmla="*/ 99060 w 899160"/>
                      <a:gd name="connsiteY5" fmla="*/ 472440 h 876300"/>
                      <a:gd name="connsiteX6" fmla="*/ 323582 w 899160"/>
                      <a:gd name="connsiteY6" fmla="*/ 655320 h 876300"/>
                      <a:gd name="connsiteX0" fmla="*/ 323582 w 899160"/>
                      <a:gd name="connsiteY0" fmla="*/ 67056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70560 h 891540"/>
                      <a:gd name="connsiteX0" fmla="*/ 323582 w 899160"/>
                      <a:gd name="connsiteY0" fmla="*/ 640080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323582 w 899160"/>
                      <a:gd name="connsiteY6" fmla="*/ 640080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99060 w 899160"/>
                      <a:gd name="connsiteY5" fmla="*/ 487680 h 891540"/>
                      <a:gd name="connsiteX6" fmla="*/ 283538 w 899160"/>
                      <a:gd name="connsiteY6" fmla="*/ 700339 h 891540"/>
                      <a:gd name="connsiteX0" fmla="*/ 283538 w 899160"/>
                      <a:gd name="connsiteY0" fmla="*/ 700339 h 891540"/>
                      <a:gd name="connsiteX1" fmla="*/ 746760 w 899160"/>
                      <a:gd name="connsiteY1" fmla="*/ 0 h 891540"/>
                      <a:gd name="connsiteX2" fmla="*/ 899160 w 899160"/>
                      <a:gd name="connsiteY2" fmla="*/ 83820 h 891540"/>
                      <a:gd name="connsiteX3" fmla="*/ 308342 w 899160"/>
                      <a:gd name="connsiteY3" fmla="*/ 891540 h 891540"/>
                      <a:gd name="connsiteX4" fmla="*/ 0 w 899160"/>
                      <a:gd name="connsiteY4" fmla="*/ 647700 h 891540"/>
                      <a:gd name="connsiteX5" fmla="*/ 67025 w 899160"/>
                      <a:gd name="connsiteY5" fmla="*/ 514462 h 891540"/>
                      <a:gd name="connsiteX6" fmla="*/ 283538 w 899160"/>
                      <a:gd name="connsiteY6" fmla="*/ 700339 h 891540"/>
                      <a:gd name="connsiteX0" fmla="*/ 283538 w 891151"/>
                      <a:gd name="connsiteY0" fmla="*/ 700339 h 891540"/>
                      <a:gd name="connsiteX1" fmla="*/ 746760 w 891151"/>
                      <a:gd name="connsiteY1" fmla="*/ 0 h 891540"/>
                      <a:gd name="connsiteX2" fmla="*/ 891151 w 891151"/>
                      <a:gd name="connsiteY2" fmla="*/ 150774 h 891540"/>
                      <a:gd name="connsiteX3" fmla="*/ 308342 w 891151"/>
                      <a:gd name="connsiteY3" fmla="*/ 891540 h 891540"/>
                      <a:gd name="connsiteX4" fmla="*/ 0 w 891151"/>
                      <a:gd name="connsiteY4" fmla="*/ 647700 h 891540"/>
                      <a:gd name="connsiteX5" fmla="*/ 67025 w 891151"/>
                      <a:gd name="connsiteY5" fmla="*/ 514462 h 891540"/>
                      <a:gd name="connsiteX6" fmla="*/ 283538 w 891151"/>
                      <a:gd name="connsiteY6" fmla="*/ 700339 h 891540"/>
                      <a:gd name="connsiteX0" fmla="*/ 283538 w 891151"/>
                      <a:gd name="connsiteY0" fmla="*/ 640080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83538 w 891151"/>
                      <a:gd name="connsiteY6" fmla="*/ 640080 h 831281"/>
                      <a:gd name="connsiteX0" fmla="*/ 275530 w 891151"/>
                      <a:gd name="connsiteY0" fmla="*/ 599908 h 831281"/>
                      <a:gd name="connsiteX1" fmla="*/ 730743 w 891151"/>
                      <a:gd name="connsiteY1" fmla="*/ 0 h 831281"/>
                      <a:gd name="connsiteX2" fmla="*/ 891151 w 891151"/>
                      <a:gd name="connsiteY2" fmla="*/ 90515 h 831281"/>
                      <a:gd name="connsiteX3" fmla="*/ 308342 w 891151"/>
                      <a:gd name="connsiteY3" fmla="*/ 831281 h 831281"/>
                      <a:gd name="connsiteX4" fmla="*/ 0 w 891151"/>
                      <a:gd name="connsiteY4" fmla="*/ 587441 h 831281"/>
                      <a:gd name="connsiteX5" fmla="*/ 67025 w 891151"/>
                      <a:gd name="connsiteY5" fmla="*/ 454203 h 831281"/>
                      <a:gd name="connsiteX6" fmla="*/ 275530 w 891151"/>
                      <a:gd name="connsiteY6" fmla="*/ 599908 h 831281"/>
                      <a:gd name="connsiteX0" fmla="*/ 307565 w 923186"/>
                      <a:gd name="connsiteY0" fmla="*/ 599908 h 831281"/>
                      <a:gd name="connsiteX1" fmla="*/ 762778 w 923186"/>
                      <a:gd name="connsiteY1" fmla="*/ 0 h 831281"/>
                      <a:gd name="connsiteX2" fmla="*/ 923186 w 923186"/>
                      <a:gd name="connsiteY2" fmla="*/ 90515 h 831281"/>
                      <a:gd name="connsiteX3" fmla="*/ 340377 w 923186"/>
                      <a:gd name="connsiteY3" fmla="*/ 831281 h 831281"/>
                      <a:gd name="connsiteX4" fmla="*/ 0 w 923186"/>
                      <a:gd name="connsiteY4" fmla="*/ 620918 h 831281"/>
                      <a:gd name="connsiteX5" fmla="*/ 99060 w 923186"/>
                      <a:gd name="connsiteY5" fmla="*/ 454203 h 831281"/>
                      <a:gd name="connsiteX6" fmla="*/ 307565 w 923186"/>
                      <a:gd name="connsiteY6" fmla="*/ 599908 h 83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3186" h="831281">
                        <a:moveTo>
                          <a:pt x="307565" y="599908"/>
                        </a:moveTo>
                        <a:lnTo>
                          <a:pt x="762778" y="0"/>
                        </a:lnTo>
                        <a:lnTo>
                          <a:pt x="923186" y="90515"/>
                        </a:lnTo>
                        <a:lnTo>
                          <a:pt x="340377" y="831281"/>
                        </a:lnTo>
                        <a:lnTo>
                          <a:pt x="0" y="620918"/>
                        </a:lnTo>
                        <a:lnTo>
                          <a:pt x="99060" y="454203"/>
                        </a:lnTo>
                        <a:lnTo>
                          <a:pt x="307565" y="59990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495" name="Group 129">
                  <a:extLst>
                    <a:ext uri="{FF2B5EF4-FFF2-40B4-BE49-F238E27FC236}">
                      <a16:creationId xmlns:a16="http://schemas.microsoft.com/office/drawing/2014/main" id="{B8D73991-FE9E-4DCA-8FAF-52AD9F510D2D}"/>
                    </a:ext>
                  </a:extLst>
                </p:cNvPr>
                <p:cNvGrpSpPr/>
                <p:nvPr/>
              </p:nvGrpSpPr>
              <p:grpSpPr>
                <a:xfrm>
                  <a:off x="4060893" y="2430780"/>
                  <a:ext cx="1403798" cy="430745"/>
                  <a:chOff x="4043965" y="2430780"/>
                  <a:chExt cx="1403798" cy="430745"/>
                </a:xfrm>
                <a:grpFill/>
              </p:grpSpPr>
              <p:sp>
                <p:nvSpPr>
                  <p:cNvPr id="502" name="Rectangle 136">
                    <a:extLst>
                      <a:ext uri="{FF2B5EF4-FFF2-40B4-BE49-F238E27FC236}">
                        <a16:creationId xmlns:a16="http://schemas.microsoft.com/office/drawing/2014/main" id="{8724ADF2-CFF1-4239-B490-59CC2CA601A4}"/>
                      </a:ext>
                    </a:extLst>
                  </p:cNvPr>
                  <p:cNvSpPr/>
                  <p:nvPr/>
                </p:nvSpPr>
                <p:spPr>
                  <a:xfrm>
                    <a:off x="4043966" y="2430780"/>
                    <a:ext cx="1403797" cy="14499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03" name="Rectangle 137">
                    <a:extLst>
                      <a:ext uri="{FF2B5EF4-FFF2-40B4-BE49-F238E27FC236}">
                        <a16:creationId xmlns:a16="http://schemas.microsoft.com/office/drawing/2014/main" id="{37D81874-A9DA-4FAB-B2EF-6F369282DE8E}"/>
                      </a:ext>
                    </a:extLst>
                  </p:cNvPr>
                  <p:cNvSpPr/>
                  <p:nvPr/>
                </p:nvSpPr>
                <p:spPr>
                  <a:xfrm>
                    <a:off x="4043965" y="2716530"/>
                    <a:ext cx="1403797" cy="14499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496" name="Group 130">
                  <a:extLst>
                    <a:ext uri="{FF2B5EF4-FFF2-40B4-BE49-F238E27FC236}">
                      <a16:creationId xmlns:a16="http://schemas.microsoft.com/office/drawing/2014/main" id="{02E82745-AED9-4FC1-854E-30C4C11E6273}"/>
                    </a:ext>
                  </a:extLst>
                </p:cNvPr>
                <p:cNvGrpSpPr/>
                <p:nvPr/>
              </p:nvGrpSpPr>
              <p:grpSpPr>
                <a:xfrm>
                  <a:off x="4060893" y="3771968"/>
                  <a:ext cx="1403798" cy="430745"/>
                  <a:chOff x="4043965" y="2430780"/>
                  <a:chExt cx="1403798" cy="430745"/>
                </a:xfrm>
                <a:grpFill/>
              </p:grpSpPr>
              <p:sp>
                <p:nvSpPr>
                  <p:cNvPr id="500" name="Rectangle 134">
                    <a:extLst>
                      <a:ext uri="{FF2B5EF4-FFF2-40B4-BE49-F238E27FC236}">
                        <a16:creationId xmlns:a16="http://schemas.microsoft.com/office/drawing/2014/main" id="{B379088B-93C7-4D6D-9B40-117E8B53FA07}"/>
                      </a:ext>
                    </a:extLst>
                  </p:cNvPr>
                  <p:cNvSpPr/>
                  <p:nvPr/>
                </p:nvSpPr>
                <p:spPr>
                  <a:xfrm>
                    <a:off x="4043966" y="2430780"/>
                    <a:ext cx="1403797" cy="14499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01" name="Rectangle 135">
                    <a:extLst>
                      <a:ext uri="{FF2B5EF4-FFF2-40B4-BE49-F238E27FC236}">
                        <a16:creationId xmlns:a16="http://schemas.microsoft.com/office/drawing/2014/main" id="{C742C6AD-E025-4D3F-ACC0-06519485CC8F}"/>
                      </a:ext>
                    </a:extLst>
                  </p:cNvPr>
                  <p:cNvSpPr/>
                  <p:nvPr/>
                </p:nvSpPr>
                <p:spPr>
                  <a:xfrm>
                    <a:off x="4043965" y="2716530"/>
                    <a:ext cx="1403797" cy="14499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497" name="Group 131">
                  <a:extLst>
                    <a:ext uri="{FF2B5EF4-FFF2-40B4-BE49-F238E27FC236}">
                      <a16:creationId xmlns:a16="http://schemas.microsoft.com/office/drawing/2014/main" id="{C3811B26-A16E-4C02-9C26-7EEBE1A5D441}"/>
                    </a:ext>
                  </a:extLst>
                </p:cNvPr>
                <p:cNvGrpSpPr/>
                <p:nvPr/>
              </p:nvGrpSpPr>
              <p:grpSpPr>
                <a:xfrm>
                  <a:off x="4060893" y="5113157"/>
                  <a:ext cx="1403798" cy="430745"/>
                  <a:chOff x="4043965" y="2430780"/>
                  <a:chExt cx="1403798" cy="430745"/>
                </a:xfrm>
                <a:grpFill/>
              </p:grpSpPr>
              <p:sp>
                <p:nvSpPr>
                  <p:cNvPr id="498" name="Rectangle 132">
                    <a:extLst>
                      <a:ext uri="{FF2B5EF4-FFF2-40B4-BE49-F238E27FC236}">
                        <a16:creationId xmlns:a16="http://schemas.microsoft.com/office/drawing/2014/main" id="{7D0446DF-C4EF-4902-A9C7-8C63180DCCBF}"/>
                      </a:ext>
                    </a:extLst>
                  </p:cNvPr>
                  <p:cNvSpPr/>
                  <p:nvPr/>
                </p:nvSpPr>
                <p:spPr>
                  <a:xfrm>
                    <a:off x="4043966" y="2430780"/>
                    <a:ext cx="1403797" cy="14499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99" name="Rectangle 133">
                    <a:extLst>
                      <a:ext uri="{FF2B5EF4-FFF2-40B4-BE49-F238E27FC236}">
                        <a16:creationId xmlns:a16="http://schemas.microsoft.com/office/drawing/2014/main" id="{BACBBBFA-D487-4A2C-A90B-AC143190D08D}"/>
                      </a:ext>
                    </a:extLst>
                  </p:cNvPr>
                  <p:cNvSpPr/>
                  <p:nvPr/>
                </p:nvSpPr>
                <p:spPr>
                  <a:xfrm>
                    <a:off x="4043965" y="2716530"/>
                    <a:ext cx="1403797" cy="14499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grpSp>
            <p:nvGrpSpPr>
              <p:cNvPr id="483" name="Group 117">
                <a:extLst>
                  <a:ext uri="{FF2B5EF4-FFF2-40B4-BE49-F238E27FC236}">
                    <a16:creationId xmlns:a16="http://schemas.microsoft.com/office/drawing/2014/main" id="{1D00E407-EA50-4756-BE3D-29B570C9CE44}"/>
                  </a:ext>
                </a:extLst>
              </p:cNvPr>
              <p:cNvGrpSpPr/>
              <p:nvPr/>
            </p:nvGrpSpPr>
            <p:grpSpPr>
              <a:xfrm rot="21219949">
                <a:off x="4596429" y="4634545"/>
                <a:ext cx="421721" cy="387807"/>
                <a:chOff x="7862023" y="5744193"/>
                <a:chExt cx="561310" cy="516172"/>
              </a:xfrm>
              <a:grpFill/>
            </p:grpSpPr>
            <p:sp>
              <p:nvSpPr>
                <p:cNvPr id="484" name="Round Same Side Corner Rectangle 118">
                  <a:extLst>
                    <a:ext uri="{FF2B5EF4-FFF2-40B4-BE49-F238E27FC236}">
                      <a16:creationId xmlns:a16="http://schemas.microsoft.com/office/drawing/2014/main" id="{1E3E2816-296C-4DBB-8207-C24A49584AA3}"/>
                    </a:ext>
                  </a:extLst>
                </p:cNvPr>
                <p:cNvSpPr/>
                <p:nvPr/>
              </p:nvSpPr>
              <p:spPr>
                <a:xfrm rot="2819098">
                  <a:off x="8360133" y="5766821"/>
                  <a:ext cx="85827" cy="40572"/>
                </a:xfrm>
                <a:prstGeom prst="round2SameRect">
                  <a:avLst>
                    <a:gd name="adj1" fmla="val 50000"/>
                    <a:gd name="adj2" fmla="val 0"/>
                  </a:avLst>
                </a:pr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485" name="Rectangle 87">
                  <a:extLst>
                    <a:ext uri="{FF2B5EF4-FFF2-40B4-BE49-F238E27FC236}">
                      <a16:creationId xmlns:a16="http://schemas.microsoft.com/office/drawing/2014/main" id="{7B1D14A9-8FF3-45AB-AF79-DD4975EE8E0C}"/>
                    </a:ext>
                  </a:extLst>
                </p:cNvPr>
                <p:cNvSpPr/>
                <p:nvPr/>
              </p:nvSpPr>
              <p:spPr>
                <a:xfrm rot="18993470">
                  <a:off x="8258931" y="5801083"/>
                  <a:ext cx="138649" cy="102307"/>
                </a:xfrm>
                <a:custGeom>
                  <a:avLst/>
                  <a:gdLst>
                    <a:gd name="connsiteX0" fmla="*/ 0 w 1067195"/>
                    <a:gd name="connsiteY0" fmla="*/ 0 h 767452"/>
                    <a:gd name="connsiteX1" fmla="*/ 1067195 w 1067195"/>
                    <a:gd name="connsiteY1" fmla="*/ 0 h 767452"/>
                    <a:gd name="connsiteX2" fmla="*/ 1067195 w 1067195"/>
                    <a:gd name="connsiteY2" fmla="*/ 767452 h 767452"/>
                    <a:gd name="connsiteX3" fmla="*/ 0 w 1067195"/>
                    <a:gd name="connsiteY3" fmla="*/ 767452 h 767452"/>
                    <a:gd name="connsiteX4" fmla="*/ 0 w 1067195"/>
                    <a:gd name="connsiteY4" fmla="*/ 0 h 767452"/>
                    <a:gd name="connsiteX0" fmla="*/ 0 w 1077007"/>
                    <a:gd name="connsiteY0" fmla="*/ 0 h 767452"/>
                    <a:gd name="connsiteX1" fmla="*/ 1077007 w 1077007"/>
                    <a:gd name="connsiteY1" fmla="*/ 4141 h 767452"/>
                    <a:gd name="connsiteX2" fmla="*/ 1067195 w 1077007"/>
                    <a:gd name="connsiteY2" fmla="*/ 767452 h 767452"/>
                    <a:gd name="connsiteX3" fmla="*/ 0 w 1077007"/>
                    <a:gd name="connsiteY3" fmla="*/ 767452 h 767452"/>
                    <a:gd name="connsiteX4" fmla="*/ 0 w 1077007"/>
                    <a:gd name="connsiteY4" fmla="*/ 0 h 767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7007" h="767452">
                      <a:moveTo>
                        <a:pt x="0" y="0"/>
                      </a:moveTo>
                      <a:lnTo>
                        <a:pt x="1077007" y="4141"/>
                      </a:lnTo>
                      <a:lnTo>
                        <a:pt x="1067195" y="767452"/>
                      </a:lnTo>
                      <a:lnTo>
                        <a:pt x="0" y="767452"/>
                      </a:lnTo>
                      <a:lnTo>
                        <a:pt x="0"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486" name="Rectangle 88">
                  <a:extLst>
                    <a:ext uri="{FF2B5EF4-FFF2-40B4-BE49-F238E27FC236}">
                      <a16:creationId xmlns:a16="http://schemas.microsoft.com/office/drawing/2014/main" id="{A83BAC84-62A0-4BF5-B3A1-FE8FA82658B0}"/>
                    </a:ext>
                  </a:extLst>
                </p:cNvPr>
                <p:cNvSpPr/>
                <p:nvPr/>
              </p:nvSpPr>
              <p:spPr>
                <a:xfrm rot="18964861">
                  <a:off x="8385144" y="5858800"/>
                  <a:ext cx="34828" cy="40222"/>
                </a:xfrm>
                <a:custGeom>
                  <a:avLst/>
                  <a:gdLst>
                    <a:gd name="connsiteX0" fmla="*/ 0 w 270532"/>
                    <a:gd name="connsiteY0" fmla="*/ 0 h 333375"/>
                    <a:gd name="connsiteX1" fmla="*/ 270532 w 270532"/>
                    <a:gd name="connsiteY1" fmla="*/ 0 h 333375"/>
                    <a:gd name="connsiteX2" fmla="*/ 270532 w 270532"/>
                    <a:gd name="connsiteY2" fmla="*/ 333375 h 333375"/>
                    <a:gd name="connsiteX3" fmla="*/ 0 w 270532"/>
                    <a:gd name="connsiteY3" fmla="*/ 333375 h 333375"/>
                    <a:gd name="connsiteX4" fmla="*/ 0 w 270532"/>
                    <a:gd name="connsiteY4" fmla="*/ 0 h 333375"/>
                    <a:gd name="connsiteX0" fmla="*/ 0 w 270532"/>
                    <a:gd name="connsiteY0" fmla="*/ 0 h 333375"/>
                    <a:gd name="connsiteX1" fmla="*/ 270532 w 270532"/>
                    <a:gd name="connsiteY1" fmla="*/ 0 h 333375"/>
                    <a:gd name="connsiteX2" fmla="*/ 256354 w 270532"/>
                    <a:gd name="connsiteY2" fmla="*/ 301734 h 333375"/>
                    <a:gd name="connsiteX3" fmla="*/ 0 w 270532"/>
                    <a:gd name="connsiteY3" fmla="*/ 333375 h 333375"/>
                    <a:gd name="connsiteX4" fmla="*/ 0 w 270532"/>
                    <a:gd name="connsiteY4" fmla="*/ 0 h 333375"/>
                    <a:gd name="connsiteX0" fmla="*/ 0 w 270532"/>
                    <a:gd name="connsiteY0" fmla="*/ 0 h 301734"/>
                    <a:gd name="connsiteX1" fmla="*/ 270532 w 270532"/>
                    <a:gd name="connsiteY1" fmla="*/ 0 h 301734"/>
                    <a:gd name="connsiteX2" fmla="*/ 256354 w 270532"/>
                    <a:gd name="connsiteY2" fmla="*/ 301734 h 301734"/>
                    <a:gd name="connsiteX3" fmla="*/ 21107 w 270532"/>
                    <a:gd name="connsiteY3" fmla="*/ 284491 h 301734"/>
                    <a:gd name="connsiteX4" fmla="*/ 0 w 270532"/>
                    <a:gd name="connsiteY4" fmla="*/ 0 h 301734"/>
                    <a:gd name="connsiteX0" fmla="*/ 0 w 270532"/>
                    <a:gd name="connsiteY0" fmla="*/ 0 h 301734"/>
                    <a:gd name="connsiteX1" fmla="*/ 270532 w 270532"/>
                    <a:gd name="connsiteY1" fmla="*/ 0 h 301734"/>
                    <a:gd name="connsiteX2" fmla="*/ 256354 w 270532"/>
                    <a:gd name="connsiteY2" fmla="*/ 301734 h 301734"/>
                    <a:gd name="connsiteX3" fmla="*/ 18040 w 270532"/>
                    <a:gd name="connsiteY3" fmla="*/ 280847 h 301734"/>
                    <a:gd name="connsiteX4" fmla="*/ 0 w 270532"/>
                    <a:gd name="connsiteY4" fmla="*/ 0 h 30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532" h="301734">
                      <a:moveTo>
                        <a:pt x="0" y="0"/>
                      </a:moveTo>
                      <a:lnTo>
                        <a:pt x="270532" y="0"/>
                      </a:lnTo>
                      <a:lnTo>
                        <a:pt x="256354" y="301734"/>
                      </a:lnTo>
                      <a:lnTo>
                        <a:pt x="18040" y="280847"/>
                      </a:lnTo>
                      <a:lnTo>
                        <a:pt x="0" y="0"/>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487" name="Rectangle 89">
                  <a:extLst>
                    <a:ext uri="{FF2B5EF4-FFF2-40B4-BE49-F238E27FC236}">
                      <a16:creationId xmlns:a16="http://schemas.microsoft.com/office/drawing/2014/main" id="{6DC59310-A74D-4D12-8A01-20A11071E006}"/>
                    </a:ext>
                  </a:extLst>
                </p:cNvPr>
                <p:cNvSpPr/>
                <p:nvPr/>
              </p:nvSpPr>
              <p:spPr>
                <a:xfrm rot="3060000">
                  <a:off x="8298191" y="5848534"/>
                  <a:ext cx="23943" cy="220137"/>
                </a:xfrm>
                <a:custGeom>
                  <a:avLst/>
                  <a:gdLst>
                    <a:gd name="connsiteX0" fmla="*/ 0 w 111898"/>
                    <a:gd name="connsiteY0" fmla="*/ 0 h 1644627"/>
                    <a:gd name="connsiteX1" fmla="*/ 111898 w 111898"/>
                    <a:gd name="connsiteY1" fmla="*/ 0 h 1644627"/>
                    <a:gd name="connsiteX2" fmla="*/ 111898 w 111898"/>
                    <a:gd name="connsiteY2" fmla="*/ 1644627 h 1644627"/>
                    <a:gd name="connsiteX3" fmla="*/ 0 w 111898"/>
                    <a:gd name="connsiteY3" fmla="*/ 1644627 h 1644627"/>
                    <a:gd name="connsiteX4" fmla="*/ 0 w 111898"/>
                    <a:gd name="connsiteY4" fmla="*/ 0 h 1644627"/>
                    <a:gd name="connsiteX0" fmla="*/ 0 w 148942"/>
                    <a:gd name="connsiteY0" fmla="*/ 23574 h 1668201"/>
                    <a:gd name="connsiteX1" fmla="*/ 148942 w 148942"/>
                    <a:gd name="connsiteY1" fmla="*/ 0 h 1668201"/>
                    <a:gd name="connsiteX2" fmla="*/ 111898 w 148942"/>
                    <a:gd name="connsiteY2" fmla="*/ 1668201 h 1668201"/>
                    <a:gd name="connsiteX3" fmla="*/ 0 w 148942"/>
                    <a:gd name="connsiteY3" fmla="*/ 1668201 h 1668201"/>
                    <a:gd name="connsiteX4" fmla="*/ 0 w 148942"/>
                    <a:gd name="connsiteY4" fmla="*/ 23574 h 1668201"/>
                    <a:gd name="connsiteX0" fmla="*/ 0 w 185985"/>
                    <a:gd name="connsiteY0" fmla="*/ 26941 h 1668201"/>
                    <a:gd name="connsiteX1" fmla="*/ 185985 w 185985"/>
                    <a:gd name="connsiteY1" fmla="*/ 0 h 1668201"/>
                    <a:gd name="connsiteX2" fmla="*/ 148941 w 185985"/>
                    <a:gd name="connsiteY2" fmla="*/ 1668201 h 1668201"/>
                    <a:gd name="connsiteX3" fmla="*/ 37043 w 185985"/>
                    <a:gd name="connsiteY3" fmla="*/ 1668201 h 1668201"/>
                    <a:gd name="connsiteX4" fmla="*/ 0 w 185985"/>
                    <a:gd name="connsiteY4" fmla="*/ 26941 h 1668201"/>
                    <a:gd name="connsiteX0" fmla="*/ 0 w 185985"/>
                    <a:gd name="connsiteY0" fmla="*/ 26941 h 1668201"/>
                    <a:gd name="connsiteX1" fmla="*/ 185985 w 185985"/>
                    <a:gd name="connsiteY1" fmla="*/ 0 h 1668201"/>
                    <a:gd name="connsiteX2" fmla="*/ 145574 w 185985"/>
                    <a:gd name="connsiteY2" fmla="*/ 1631158 h 1668201"/>
                    <a:gd name="connsiteX3" fmla="*/ 37043 w 185985"/>
                    <a:gd name="connsiteY3" fmla="*/ 1668201 h 1668201"/>
                    <a:gd name="connsiteX4" fmla="*/ 0 w 185985"/>
                    <a:gd name="connsiteY4" fmla="*/ 26941 h 1668201"/>
                    <a:gd name="connsiteX0" fmla="*/ 0 w 185985"/>
                    <a:gd name="connsiteY0" fmla="*/ 26941 h 1651362"/>
                    <a:gd name="connsiteX1" fmla="*/ 185985 w 185985"/>
                    <a:gd name="connsiteY1" fmla="*/ 0 h 1651362"/>
                    <a:gd name="connsiteX2" fmla="*/ 145574 w 185985"/>
                    <a:gd name="connsiteY2" fmla="*/ 1631158 h 1651362"/>
                    <a:gd name="connsiteX3" fmla="*/ 67352 w 185985"/>
                    <a:gd name="connsiteY3" fmla="*/ 1651362 h 1651362"/>
                    <a:gd name="connsiteX4" fmla="*/ 0 w 185985"/>
                    <a:gd name="connsiteY4" fmla="*/ 26941 h 1651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985" h="1651362">
                      <a:moveTo>
                        <a:pt x="0" y="26941"/>
                      </a:moveTo>
                      <a:lnTo>
                        <a:pt x="185985" y="0"/>
                      </a:lnTo>
                      <a:lnTo>
                        <a:pt x="145574" y="1631158"/>
                      </a:lnTo>
                      <a:lnTo>
                        <a:pt x="67352" y="1651362"/>
                      </a:lnTo>
                      <a:lnTo>
                        <a:pt x="0" y="26941"/>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488" name="Rectangle 109">
                  <a:extLst>
                    <a:ext uri="{FF2B5EF4-FFF2-40B4-BE49-F238E27FC236}">
                      <a16:creationId xmlns:a16="http://schemas.microsoft.com/office/drawing/2014/main" id="{2D518B88-F959-4D5A-B128-3B29614750B1}"/>
                    </a:ext>
                  </a:extLst>
                </p:cNvPr>
                <p:cNvSpPr/>
                <p:nvPr/>
              </p:nvSpPr>
              <p:spPr>
                <a:xfrm rot="19015320">
                  <a:off x="7883921" y="6003368"/>
                  <a:ext cx="441960" cy="100976"/>
                </a:xfrm>
                <a:custGeom>
                  <a:avLst/>
                  <a:gdLst>
                    <a:gd name="connsiteX0" fmla="*/ 0 w 3429000"/>
                    <a:gd name="connsiteY0" fmla="*/ 0 h 772673"/>
                    <a:gd name="connsiteX1" fmla="*/ 3429000 w 3429000"/>
                    <a:gd name="connsiteY1" fmla="*/ 0 h 772673"/>
                    <a:gd name="connsiteX2" fmla="*/ 3429000 w 3429000"/>
                    <a:gd name="connsiteY2" fmla="*/ 772673 h 772673"/>
                    <a:gd name="connsiteX3" fmla="*/ 0 w 3429000"/>
                    <a:gd name="connsiteY3" fmla="*/ 772673 h 772673"/>
                    <a:gd name="connsiteX4" fmla="*/ 0 w 3429000"/>
                    <a:gd name="connsiteY4" fmla="*/ 0 h 772673"/>
                    <a:gd name="connsiteX0" fmla="*/ 18453 w 3447453"/>
                    <a:gd name="connsiteY0" fmla="*/ 0 h 772673"/>
                    <a:gd name="connsiteX1" fmla="*/ 3447453 w 3447453"/>
                    <a:gd name="connsiteY1" fmla="*/ 0 h 772673"/>
                    <a:gd name="connsiteX2" fmla="*/ 3447453 w 3447453"/>
                    <a:gd name="connsiteY2" fmla="*/ 772673 h 772673"/>
                    <a:gd name="connsiteX3" fmla="*/ 0 w 3447453"/>
                    <a:gd name="connsiteY3" fmla="*/ 576890 h 772673"/>
                    <a:gd name="connsiteX4" fmla="*/ 18453 w 3447453"/>
                    <a:gd name="connsiteY4" fmla="*/ 0 h 772673"/>
                    <a:gd name="connsiteX0" fmla="*/ 28456 w 3447453"/>
                    <a:gd name="connsiteY0" fmla="*/ 162768 h 772673"/>
                    <a:gd name="connsiteX1" fmla="*/ 3447453 w 3447453"/>
                    <a:gd name="connsiteY1" fmla="*/ 0 h 772673"/>
                    <a:gd name="connsiteX2" fmla="*/ 3447453 w 3447453"/>
                    <a:gd name="connsiteY2" fmla="*/ 772673 h 772673"/>
                    <a:gd name="connsiteX3" fmla="*/ 0 w 3447453"/>
                    <a:gd name="connsiteY3" fmla="*/ 576890 h 772673"/>
                    <a:gd name="connsiteX4" fmla="*/ 28456 w 3447453"/>
                    <a:gd name="connsiteY4" fmla="*/ 162768 h 772673"/>
                    <a:gd name="connsiteX0" fmla="*/ 28456 w 3447453"/>
                    <a:gd name="connsiteY0" fmla="*/ 161327 h 771232"/>
                    <a:gd name="connsiteX1" fmla="*/ 3436096 w 3447453"/>
                    <a:gd name="connsiteY1" fmla="*/ 0 h 771232"/>
                    <a:gd name="connsiteX2" fmla="*/ 3447453 w 3447453"/>
                    <a:gd name="connsiteY2" fmla="*/ 771232 h 771232"/>
                    <a:gd name="connsiteX3" fmla="*/ 0 w 3447453"/>
                    <a:gd name="connsiteY3" fmla="*/ 575449 h 771232"/>
                    <a:gd name="connsiteX4" fmla="*/ 28456 w 3447453"/>
                    <a:gd name="connsiteY4" fmla="*/ 161327 h 771232"/>
                    <a:gd name="connsiteX0" fmla="*/ 28456 w 3443932"/>
                    <a:gd name="connsiteY0" fmla="*/ 161327 h 757477"/>
                    <a:gd name="connsiteX1" fmla="*/ 3436096 w 3443932"/>
                    <a:gd name="connsiteY1" fmla="*/ 0 h 757477"/>
                    <a:gd name="connsiteX2" fmla="*/ 3443932 w 3443932"/>
                    <a:gd name="connsiteY2" fmla="*/ 757477 h 757477"/>
                    <a:gd name="connsiteX3" fmla="*/ 0 w 3443932"/>
                    <a:gd name="connsiteY3" fmla="*/ 575449 h 757477"/>
                    <a:gd name="connsiteX4" fmla="*/ 28456 w 3443932"/>
                    <a:gd name="connsiteY4" fmla="*/ 161327 h 757477"/>
                    <a:gd name="connsiteX0" fmla="*/ 22217 w 3443932"/>
                    <a:gd name="connsiteY0" fmla="*/ 154130 h 757477"/>
                    <a:gd name="connsiteX1" fmla="*/ 3436096 w 3443932"/>
                    <a:gd name="connsiteY1" fmla="*/ 0 h 757477"/>
                    <a:gd name="connsiteX2" fmla="*/ 3443932 w 3443932"/>
                    <a:gd name="connsiteY2" fmla="*/ 757477 h 757477"/>
                    <a:gd name="connsiteX3" fmla="*/ 0 w 3443932"/>
                    <a:gd name="connsiteY3" fmla="*/ 575449 h 757477"/>
                    <a:gd name="connsiteX4" fmla="*/ 22217 w 3443932"/>
                    <a:gd name="connsiteY4" fmla="*/ 154130 h 757477"/>
                    <a:gd name="connsiteX0" fmla="*/ 10222 w 3431937"/>
                    <a:gd name="connsiteY0" fmla="*/ 154130 h 757477"/>
                    <a:gd name="connsiteX1" fmla="*/ 3424101 w 3431937"/>
                    <a:gd name="connsiteY1" fmla="*/ 0 h 757477"/>
                    <a:gd name="connsiteX2" fmla="*/ 3431937 w 3431937"/>
                    <a:gd name="connsiteY2" fmla="*/ 757477 h 757477"/>
                    <a:gd name="connsiteX3" fmla="*/ 0 w 3431937"/>
                    <a:gd name="connsiteY3" fmla="*/ 565050 h 757477"/>
                    <a:gd name="connsiteX4" fmla="*/ 10222 w 3431937"/>
                    <a:gd name="connsiteY4" fmla="*/ 154130 h 757477"/>
                    <a:gd name="connsiteX0" fmla="*/ 0 w 3433071"/>
                    <a:gd name="connsiteY0" fmla="*/ 155571 h 757477"/>
                    <a:gd name="connsiteX1" fmla="*/ 3425235 w 3433071"/>
                    <a:gd name="connsiteY1" fmla="*/ 0 h 757477"/>
                    <a:gd name="connsiteX2" fmla="*/ 3433071 w 3433071"/>
                    <a:gd name="connsiteY2" fmla="*/ 757477 h 757477"/>
                    <a:gd name="connsiteX3" fmla="*/ 1134 w 3433071"/>
                    <a:gd name="connsiteY3" fmla="*/ 565050 h 757477"/>
                    <a:gd name="connsiteX4" fmla="*/ 0 w 3433071"/>
                    <a:gd name="connsiteY4" fmla="*/ 155571 h 757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3071" h="757477">
                      <a:moveTo>
                        <a:pt x="0" y="155571"/>
                      </a:moveTo>
                      <a:lnTo>
                        <a:pt x="3425235" y="0"/>
                      </a:lnTo>
                      <a:lnTo>
                        <a:pt x="3433071" y="757477"/>
                      </a:lnTo>
                      <a:lnTo>
                        <a:pt x="1134" y="565050"/>
                      </a:lnTo>
                      <a:lnTo>
                        <a:pt x="0" y="155571"/>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489" name="Isosceles Triangle 110">
                  <a:extLst>
                    <a:ext uri="{FF2B5EF4-FFF2-40B4-BE49-F238E27FC236}">
                      <a16:creationId xmlns:a16="http://schemas.microsoft.com/office/drawing/2014/main" id="{03B334EC-E529-4C88-92CB-7AB5EBAF40AE}"/>
                    </a:ext>
                  </a:extLst>
                </p:cNvPr>
                <p:cNvSpPr/>
                <p:nvPr/>
              </p:nvSpPr>
              <p:spPr>
                <a:xfrm rot="13692272">
                  <a:off x="7875737" y="6192469"/>
                  <a:ext cx="54182" cy="81609"/>
                </a:xfrm>
                <a:custGeom>
                  <a:avLst/>
                  <a:gdLst>
                    <a:gd name="connsiteX0" fmla="*/ 0 w 405957"/>
                    <a:gd name="connsiteY0" fmla="*/ 609600 h 609600"/>
                    <a:gd name="connsiteX1" fmla="*/ 202979 w 405957"/>
                    <a:gd name="connsiteY1" fmla="*/ 0 h 609600"/>
                    <a:gd name="connsiteX2" fmla="*/ 405957 w 405957"/>
                    <a:gd name="connsiteY2" fmla="*/ 609600 h 609600"/>
                    <a:gd name="connsiteX3" fmla="*/ 0 w 405957"/>
                    <a:gd name="connsiteY3" fmla="*/ 609600 h 609600"/>
                    <a:gd name="connsiteX0" fmla="*/ 0 w 389754"/>
                    <a:gd name="connsiteY0" fmla="*/ 609600 h 630725"/>
                    <a:gd name="connsiteX1" fmla="*/ 202979 w 389754"/>
                    <a:gd name="connsiteY1" fmla="*/ 0 h 630725"/>
                    <a:gd name="connsiteX2" fmla="*/ 389754 w 389754"/>
                    <a:gd name="connsiteY2" fmla="*/ 630725 h 630725"/>
                    <a:gd name="connsiteX3" fmla="*/ 0 w 389754"/>
                    <a:gd name="connsiteY3" fmla="*/ 609600 h 630725"/>
                    <a:gd name="connsiteX0" fmla="*/ 0 w 406450"/>
                    <a:gd name="connsiteY0" fmla="*/ 640815 h 640815"/>
                    <a:gd name="connsiteX1" fmla="*/ 219675 w 406450"/>
                    <a:gd name="connsiteY1" fmla="*/ 0 h 640815"/>
                    <a:gd name="connsiteX2" fmla="*/ 406450 w 406450"/>
                    <a:gd name="connsiteY2" fmla="*/ 630725 h 640815"/>
                    <a:gd name="connsiteX3" fmla="*/ 0 w 406450"/>
                    <a:gd name="connsiteY3" fmla="*/ 640815 h 640815"/>
                    <a:gd name="connsiteX0" fmla="*/ 0 w 406450"/>
                    <a:gd name="connsiteY0" fmla="*/ 633759 h 633759"/>
                    <a:gd name="connsiteX1" fmla="*/ 226073 w 406450"/>
                    <a:gd name="connsiteY1" fmla="*/ 0 h 633759"/>
                    <a:gd name="connsiteX2" fmla="*/ 406450 w 406450"/>
                    <a:gd name="connsiteY2" fmla="*/ 623669 h 633759"/>
                    <a:gd name="connsiteX3" fmla="*/ 0 w 406450"/>
                    <a:gd name="connsiteY3" fmla="*/ 633759 h 633759"/>
                    <a:gd name="connsiteX0" fmla="*/ 0 w 406450"/>
                    <a:gd name="connsiteY0" fmla="*/ 633923 h 633923"/>
                    <a:gd name="connsiteX1" fmla="*/ 222709 w 406450"/>
                    <a:gd name="connsiteY1" fmla="*/ 0 h 633923"/>
                    <a:gd name="connsiteX2" fmla="*/ 406450 w 406450"/>
                    <a:gd name="connsiteY2" fmla="*/ 623833 h 633923"/>
                    <a:gd name="connsiteX3" fmla="*/ 0 w 406450"/>
                    <a:gd name="connsiteY3" fmla="*/ 633923 h 633923"/>
                  </a:gdLst>
                  <a:ahLst/>
                  <a:cxnLst>
                    <a:cxn ang="0">
                      <a:pos x="connsiteX0" y="connsiteY0"/>
                    </a:cxn>
                    <a:cxn ang="0">
                      <a:pos x="connsiteX1" y="connsiteY1"/>
                    </a:cxn>
                    <a:cxn ang="0">
                      <a:pos x="connsiteX2" y="connsiteY2"/>
                    </a:cxn>
                    <a:cxn ang="0">
                      <a:pos x="connsiteX3" y="connsiteY3"/>
                    </a:cxn>
                  </a:cxnLst>
                  <a:rect l="l" t="t" r="r" b="b"/>
                  <a:pathLst>
                    <a:path w="406450" h="633923">
                      <a:moveTo>
                        <a:pt x="0" y="633923"/>
                      </a:moveTo>
                      <a:lnTo>
                        <a:pt x="222709" y="0"/>
                      </a:lnTo>
                      <a:lnTo>
                        <a:pt x="406450" y="623833"/>
                      </a:lnTo>
                      <a:lnTo>
                        <a:pt x="0" y="633923"/>
                      </a:lnTo>
                      <a:close/>
                    </a:path>
                  </a:pathLst>
                </a:custGeom>
                <a:grp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sp>
          <p:nvSpPr>
            <p:cNvPr id="510" name="Oval 73">
              <a:extLst>
                <a:ext uri="{FF2B5EF4-FFF2-40B4-BE49-F238E27FC236}">
                  <a16:creationId xmlns:a16="http://schemas.microsoft.com/office/drawing/2014/main" id="{35D93EFB-22C4-4773-8318-6F3D8549BD46}"/>
                </a:ext>
              </a:extLst>
            </p:cNvPr>
            <p:cNvSpPr>
              <a:spLocks noChangeArrowheads="1"/>
            </p:cNvSpPr>
            <p:nvPr/>
          </p:nvSpPr>
          <p:spPr bwMode="auto">
            <a:xfrm>
              <a:off x="891299" y="3527632"/>
              <a:ext cx="668386" cy="665624"/>
            </a:xfrm>
            <a:prstGeom prst="ellipse">
              <a:avLst/>
            </a:prstGeom>
            <a:solidFill>
              <a:srgbClr val="C51162"/>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nvGrpSpPr>
            <p:cNvPr id="511" name="Group 145">
              <a:extLst>
                <a:ext uri="{FF2B5EF4-FFF2-40B4-BE49-F238E27FC236}">
                  <a16:creationId xmlns:a16="http://schemas.microsoft.com/office/drawing/2014/main" id="{D6D73841-7690-413D-95DF-4AEF29904AB1}"/>
                </a:ext>
              </a:extLst>
            </p:cNvPr>
            <p:cNvGrpSpPr/>
            <p:nvPr/>
          </p:nvGrpSpPr>
          <p:grpSpPr>
            <a:xfrm>
              <a:off x="960347" y="3596140"/>
              <a:ext cx="530290" cy="528607"/>
              <a:chOff x="1025525" y="3058492"/>
              <a:chExt cx="609600" cy="607666"/>
            </a:xfrm>
            <a:solidFill>
              <a:schemeClr val="bg1"/>
            </a:solidFill>
          </p:grpSpPr>
          <p:sp>
            <p:nvSpPr>
              <p:cNvPr id="512" name="Freeform 107">
                <a:extLst>
                  <a:ext uri="{FF2B5EF4-FFF2-40B4-BE49-F238E27FC236}">
                    <a16:creationId xmlns:a16="http://schemas.microsoft.com/office/drawing/2014/main" id="{7B53B08F-2A0A-4E33-ACD6-9AC4497B3BDB}"/>
                  </a:ext>
                </a:extLst>
              </p:cNvPr>
              <p:cNvSpPr>
                <a:spLocks/>
              </p:cNvSpPr>
              <p:nvPr/>
            </p:nvSpPr>
            <p:spPr bwMode="auto">
              <a:xfrm>
                <a:off x="1025525" y="3177050"/>
                <a:ext cx="609600" cy="489108"/>
              </a:xfrm>
              <a:custGeom>
                <a:avLst/>
                <a:gdLst>
                  <a:gd name="T0" fmla="*/ 1288 w 4098"/>
                  <a:gd name="T1" fmla="*/ 0 h 3288"/>
                  <a:gd name="T2" fmla="*/ 2245 w 4098"/>
                  <a:gd name="T3" fmla="*/ 2491 h 3288"/>
                  <a:gd name="T4" fmla="*/ 2294 w 4098"/>
                  <a:gd name="T5" fmla="*/ 2491 h 3288"/>
                  <a:gd name="T6" fmla="*/ 2341 w 4098"/>
                  <a:gd name="T7" fmla="*/ 2496 h 3288"/>
                  <a:gd name="T8" fmla="*/ 2386 w 4098"/>
                  <a:gd name="T9" fmla="*/ 2509 h 3288"/>
                  <a:gd name="T10" fmla="*/ 2430 w 4098"/>
                  <a:gd name="T11" fmla="*/ 2525 h 3288"/>
                  <a:gd name="T12" fmla="*/ 2472 w 4098"/>
                  <a:gd name="T13" fmla="*/ 2546 h 3288"/>
                  <a:gd name="T14" fmla="*/ 2511 w 4098"/>
                  <a:gd name="T15" fmla="*/ 2573 h 3288"/>
                  <a:gd name="T16" fmla="*/ 2547 w 4098"/>
                  <a:gd name="T17" fmla="*/ 2604 h 3288"/>
                  <a:gd name="T18" fmla="*/ 2579 w 4098"/>
                  <a:gd name="T19" fmla="*/ 2639 h 3288"/>
                  <a:gd name="T20" fmla="*/ 4011 w 4098"/>
                  <a:gd name="T21" fmla="*/ 2091 h 3288"/>
                  <a:gd name="T22" fmla="*/ 4098 w 4098"/>
                  <a:gd name="T23" fmla="*/ 2318 h 3288"/>
                  <a:gd name="T24" fmla="*/ 2666 w 4098"/>
                  <a:gd name="T25" fmla="*/ 2866 h 3288"/>
                  <a:gd name="T26" fmla="*/ 2666 w 4098"/>
                  <a:gd name="T27" fmla="*/ 2912 h 3288"/>
                  <a:gd name="T28" fmla="*/ 2661 w 4098"/>
                  <a:gd name="T29" fmla="*/ 2957 h 3288"/>
                  <a:gd name="T30" fmla="*/ 2651 w 4098"/>
                  <a:gd name="T31" fmla="*/ 3001 h 3288"/>
                  <a:gd name="T32" fmla="*/ 2635 w 4098"/>
                  <a:gd name="T33" fmla="*/ 3044 h 3288"/>
                  <a:gd name="T34" fmla="*/ 2617 w 4098"/>
                  <a:gd name="T35" fmla="*/ 3083 h 3288"/>
                  <a:gd name="T36" fmla="*/ 2592 w 4098"/>
                  <a:gd name="T37" fmla="*/ 3122 h 3288"/>
                  <a:gd name="T38" fmla="*/ 2563 w 4098"/>
                  <a:gd name="T39" fmla="*/ 3156 h 3288"/>
                  <a:gd name="T40" fmla="*/ 2531 w 4098"/>
                  <a:gd name="T41" fmla="*/ 3189 h 3288"/>
                  <a:gd name="T42" fmla="*/ 2495 w 4098"/>
                  <a:gd name="T43" fmla="*/ 3217 h 3288"/>
                  <a:gd name="T44" fmla="*/ 2455 w 4098"/>
                  <a:gd name="T45" fmla="*/ 3241 h 3288"/>
                  <a:gd name="T46" fmla="*/ 2410 w 4098"/>
                  <a:gd name="T47" fmla="*/ 3261 h 3288"/>
                  <a:gd name="T48" fmla="*/ 2363 w 4098"/>
                  <a:gd name="T49" fmla="*/ 3276 h 3288"/>
                  <a:gd name="T50" fmla="*/ 2315 w 4098"/>
                  <a:gd name="T51" fmla="*/ 3286 h 3288"/>
                  <a:gd name="T52" fmla="*/ 2266 w 4098"/>
                  <a:gd name="T53" fmla="*/ 3288 h 3288"/>
                  <a:gd name="T54" fmla="*/ 2219 w 4098"/>
                  <a:gd name="T55" fmla="*/ 3284 h 3288"/>
                  <a:gd name="T56" fmla="*/ 2172 w 4098"/>
                  <a:gd name="T57" fmla="*/ 3276 h 3288"/>
                  <a:gd name="T58" fmla="*/ 2127 w 4098"/>
                  <a:gd name="T59" fmla="*/ 3262 h 3288"/>
                  <a:gd name="T60" fmla="*/ 2084 w 4098"/>
                  <a:gd name="T61" fmla="*/ 3243 h 3288"/>
                  <a:gd name="T62" fmla="*/ 2044 w 4098"/>
                  <a:gd name="T63" fmla="*/ 3219 h 3288"/>
                  <a:gd name="T64" fmla="*/ 2007 w 4098"/>
                  <a:gd name="T65" fmla="*/ 3190 h 3288"/>
                  <a:gd name="T66" fmla="*/ 1972 w 4098"/>
                  <a:gd name="T67" fmla="*/ 3156 h 3288"/>
                  <a:gd name="T68" fmla="*/ 1942 w 4098"/>
                  <a:gd name="T69" fmla="*/ 3119 h 3288"/>
                  <a:gd name="T70" fmla="*/ 1916 w 4098"/>
                  <a:gd name="T71" fmla="*/ 3077 h 3288"/>
                  <a:gd name="T72" fmla="*/ 1895 w 4098"/>
                  <a:gd name="T73" fmla="*/ 3032 h 3288"/>
                  <a:gd name="T74" fmla="*/ 1880 w 4098"/>
                  <a:gd name="T75" fmla="*/ 2982 h 3288"/>
                  <a:gd name="T76" fmla="*/ 1871 w 4098"/>
                  <a:gd name="T77" fmla="*/ 2931 h 3288"/>
                  <a:gd name="T78" fmla="*/ 1869 w 4098"/>
                  <a:gd name="T79" fmla="*/ 2881 h 3288"/>
                  <a:gd name="T80" fmla="*/ 1873 w 4098"/>
                  <a:gd name="T81" fmla="*/ 2831 h 3288"/>
                  <a:gd name="T82" fmla="*/ 1884 w 4098"/>
                  <a:gd name="T83" fmla="*/ 2782 h 3288"/>
                  <a:gd name="T84" fmla="*/ 1900 w 4098"/>
                  <a:gd name="T85" fmla="*/ 2736 h 3288"/>
                  <a:gd name="T86" fmla="*/ 1921 w 4098"/>
                  <a:gd name="T87" fmla="*/ 2691 h 3288"/>
                  <a:gd name="T88" fmla="*/ 1948 w 4098"/>
                  <a:gd name="T89" fmla="*/ 2650 h 3288"/>
                  <a:gd name="T90" fmla="*/ 1981 w 4098"/>
                  <a:gd name="T91" fmla="*/ 2612 h 3288"/>
                  <a:gd name="T92" fmla="*/ 2018 w 4098"/>
                  <a:gd name="T93" fmla="*/ 2578 h 3288"/>
                  <a:gd name="T94" fmla="*/ 1149 w 4098"/>
                  <a:gd name="T95" fmla="*/ 314 h 3288"/>
                  <a:gd name="T96" fmla="*/ 935 w 4098"/>
                  <a:gd name="T97" fmla="*/ 396 h 3288"/>
                  <a:gd name="T98" fmla="*/ 992 w 4098"/>
                  <a:gd name="T99" fmla="*/ 546 h 3288"/>
                  <a:gd name="T100" fmla="*/ 202 w 4098"/>
                  <a:gd name="T101" fmla="*/ 849 h 3288"/>
                  <a:gd name="T102" fmla="*/ 0 w 4098"/>
                  <a:gd name="T103" fmla="*/ 322 h 3288"/>
                  <a:gd name="T104" fmla="*/ 790 w 4098"/>
                  <a:gd name="T105" fmla="*/ 20 h 3288"/>
                  <a:gd name="T106" fmla="*/ 847 w 4098"/>
                  <a:gd name="T107" fmla="*/ 169 h 3288"/>
                  <a:gd name="T108" fmla="*/ 1288 w 4098"/>
                  <a:gd name="T109" fmla="*/ 0 h 3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98" h="3288">
                    <a:moveTo>
                      <a:pt x="1288" y="0"/>
                    </a:moveTo>
                    <a:lnTo>
                      <a:pt x="2245" y="2491"/>
                    </a:lnTo>
                    <a:lnTo>
                      <a:pt x="2294" y="2491"/>
                    </a:lnTo>
                    <a:lnTo>
                      <a:pt x="2341" y="2496"/>
                    </a:lnTo>
                    <a:lnTo>
                      <a:pt x="2386" y="2509"/>
                    </a:lnTo>
                    <a:lnTo>
                      <a:pt x="2430" y="2525"/>
                    </a:lnTo>
                    <a:lnTo>
                      <a:pt x="2472" y="2546"/>
                    </a:lnTo>
                    <a:lnTo>
                      <a:pt x="2511" y="2573"/>
                    </a:lnTo>
                    <a:lnTo>
                      <a:pt x="2547" y="2604"/>
                    </a:lnTo>
                    <a:lnTo>
                      <a:pt x="2579" y="2639"/>
                    </a:lnTo>
                    <a:lnTo>
                      <a:pt x="4011" y="2091"/>
                    </a:lnTo>
                    <a:lnTo>
                      <a:pt x="4098" y="2318"/>
                    </a:lnTo>
                    <a:lnTo>
                      <a:pt x="2666" y="2866"/>
                    </a:lnTo>
                    <a:lnTo>
                      <a:pt x="2666" y="2912"/>
                    </a:lnTo>
                    <a:lnTo>
                      <a:pt x="2661" y="2957"/>
                    </a:lnTo>
                    <a:lnTo>
                      <a:pt x="2651" y="3001"/>
                    </a:lnTo>
                    <a:lnTo>
                      <a:pt x="2635" y="3044"/>
                    </a:lnTo>
                    <a:lnTo>
                      <a:pt x="2617" y="3083"/>
                    </a:lnTo>
                    <a:lnTo>
                      <a:pt x="2592" y="3122"/>
                    </a:lnTo>
                    <a:lnTo>
                      <a:pt x="2563" y="3156"/>
                    </a:lnTo>
                    <a:lnTo>
                      <a:pt x="2531" y="3189"/>
                    </a:lnTo>
                    <a:lnTo>
                      <a:pt x="2495" y="3217"/>
                    </a:lnTo>
                    <a:lnTo>
                      <a:pt x="2455" y="3241"/>
                    </a:lnTo>
                    <a:lnTo>
                      <a:pt x="2410" y="3261"/>
                    </a:lnTo>
                    <a:lnTo>
                      <a:pt x="2363" y="3276"/>
                    </a:lnTo>
                    <a:lnTo>
                      <a:pt x="2315" y="3286"/>
                    </a:lnTo>
                    <a:lnTo>
                      <a:pt x="2266" y="3288"/>
                    </a:lnTo>
                    <a:lnTo>
                      <a:pt x="2219" y="3284"/>
                    </a:lnTo>
                    <a:lnTo>
                      <a:pt x="2172" y="3276"/>
                    </a:lnTo>
                    <a:lnTo>
                      <a:pt x="2127" y="3262"/>
                    </a:lnTo>
                    <a:lnTo>
                      <a:pt x="2084" y="3243"/>
                    </a:lnTo>
                    <a:lnTo>
                      <a:pt x="2044" y="3219"/>
                    </a:lnTo>
                    <a:lnTo>
                      <a:pt x="2007" y="3190"/>
                    </a:lnTo>
                    <a:lnTo>
                      <a:pt x="1972" y="3156"/>
                    </a:lnTo>
                    <a:lnTo>
                      <a:pt x="1942" y="3119"/>
                    </a:lnTo>
                    <a:lnTo>
                      <a:pt x="1916" y="3077"/>
                    </a:lnTo>
                    <a:lnTo>
                      <a:pt x="1895" y="3032"/>
                    </a:lnTo>
                    <a:lnTo>
                      <a:pt x="1880" y="2982"/>
                    </a:lnTo>
                    <a:lnTo>
                      <a:pt x="1871" y="2931"/>
                    </a:lnTo>
                    <a:lnTo>
                      <a:pt x="1869" y="2881"/>
                    </a:lnTo>
                    <a:lnTo>
                      <a:pt x="1873" y="2831"/>
                    </a:lnTo>
                    <a:lnTo>
                      <a:pt x="1884" y="2782"/>
                    </a:lnTo>
                    <a:lnTo>
                      <a:pt x="1900" y="2736"/>
                    </a:lnTo>
                    <a:lnTo>
                      <a:pt x="1921" y="2691"/>
                    </a:lnTo>
                    <a:lnTo>
                      <a:pt x="1948" y="2650"/>
                    </a:lnTo>
                    <a:lnTo>
                      <a:pt x="1981" y="2612"/>
                    </a:lnTo>
                    <a:lnTo>
                      <a:pt x="2018" y="2578"/>
                    </a:lnTo>
                    <a:lnTo>
                      <a:pt x="1149" y="314"/>
                    </a:lnTo>
                    <a:lnTo>
                      <a:pt x="935" y="396"/>
                    </a:lnTo>
                    <a:lnTo>
                      <a:pt x="992" y="546"/>
                    </a:lnTo>
                    <a:lnTo>
                      <a:pt x="202" y="849"/>
                    </a:lnTo>
                    <a:lnTo>
                      <a:pt x="0" y="322"/>
                    </a:lnTo>
                    <a:lnTo>
                      <a:pt x="790" y="20"/>
                    </a:lnTo>
                    <a:lnTo>
                      <a:pt x="847" y="169"/>
                    </a:lnTo>
                    <a:lnTo>
                      <a:pt x="128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513" name="Freeform 108">
                <a:extLst>
                  <a:ext uri="{FF2B5EF4-FFF2-40B4-BE49-F238E27FC236}">
                    <a16:creationId xmlns:a16="http://schemas.microsoft.com/office/drawing/2014/main" id="{6667583A-945C-4253-91EE-F97026B8A39C}"/>
                  </a:ext>
                </a:extLst>
              </p:cNvPr>
              <p:cNvSpPr>
                <a:spLocks/>
              </p:cNvSpPr>
              <p:nvPr/>
            </p:nvSpPr>
            <p:spPr bwMode="auto">
              <a:xfrm>
                <a:off x="1242411" y="3058492"/>
                <a:ext cx="280553" cy="253628"/>
              </a:xfrm>
              <a:custGeom>
                <a:avLst/>
                <a:gdLst>
                  <a:gd name="T0" fmla="*/ 1444 w 1886"/>
                  <a:gd name="T1" fmla="*/ 0 h 1705"/>
                  <a:gd name="T2" fmla="*/ 1886 w 1886"/>
                  <a:gd name="T3" fmla="*/ 1150 h 1705"/>
                  <a:gd name="T4" fmla="*/ 442 w 1886"/>
                  <a:gd name="T5" fmla="*/ 1705 h 1705"/>
                  <a:gd name="T6" fmla="*/ 0 w 1886"/>
                  <a:gd name="T7" fmla="*/ 554 h 1705"/>
                  <a:gd name="T8" fmla="*/ 509 w 1886"/>
                  <a:gd name="T9" fmla="*/ 359 h 1705"/>
                  <a:gd name="T10" fmla="*/ 716 w 1886"/>
                  <a:gd name="T11" fmla="*/ 899 h 1705"/>
                  <a:gd name="T12" fmla="*/ 1142 w 1886"/>
                  <a:gd name="T13" fmla="*/ 735 h 1705"/>
                  <a:gd name="T14" fmla="*/ 935 w 1886"/>
                  <a:gd name="T15" fmla="*/ 195 h 1705"/>
                  <a:gd name="T16" fmla="*/ 1444 w 1886"/>
                  <a:gd name="T17" fmla="*/ 0 h 1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6" h="1705">
                    <a:moveTo>
                      <a:pt x="1444" y="0"/>
                    </a:moveTo>
                    <a:lnTo>
                      <a:pt x="1886" y="1150"/>
                    </a:lnTo>
                    <a:lnTo>
                      <a:pt x="442" y="1705"/>
                    </a:lnTo>
                    <a:lnTo>
                      <a:pt x="0" y="554"/>
                    </a:lnTo>
                    <a:lnTo>
                      <a:pt x="509" y="359"/>
                    </a:lnTo>
                    <a:lnTo>
                      <a:pt x="716" y="899"/>
                    </a:lnTo>
                    <a:lnTo>
                      <a:pt x="1142" y="735"/>
                    </a:lnTo>
                    <a:lnTo>
                      <a:pt x="935" y="195"/>
                    </a:lnTo>
                    <a:lnTo>
                      <a:pt x="14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514" name="Freeform 109">
                <a:extLst>
                  <a:ext uri="{FF2B5EF4-FFF2-40B4-BE49-F238E27FC236}">
                    <a16:creationId xmlns:a16="http://schemas.microsoft.com/office/drawing/2014/main" id="{5E1E2CF3-164A-4EA9-9CE3-DF20DDC2360B}"/>
                  </a:ext>
                </a:extLst>
              </p:cNvPr>
              <p:cNvSpPr>
                <a:spLocks/>
              </p:cNvSpPr>
              <p:nvPr/>
            </p:nvSpPr>
            <p:spPr bwMode="auto">
              <a:xfrm>
                <a:off x="1321102" y="3263626"/>
                <a:ext cx="283974" cy="262256"/>
              </a:xfrm>
              <a:custGeom>
                <a:avLst/>
                <a:gdLst>
                  <a:gd name="T0" fmla="*/ 1444 w 1909"/>
                  <a:gd name="T1" fmla="*/ 0 h 1763"/>
                  <a:gd name="T2" fmla="*/ 1909 w 1909"/>
                  <a:gd name="T3" fmla="*/ 1208 h 1763"/>
                  <a:gd name="T4" fmla="*/ 464 w 1909"/>
                  <a:gd name="T5" fmla="*/ 1763 h 1763"/>
                  <a:gd name="T6" fmla="*/ 0 w 1909"/>
                  <a:gd name="T7" fmla="*/ 554 h 1763"/>
                  <a:gd name="T8" fmla="*/ 509 w 1909"/>
                  <a:gd name="T9" fmla="*/ 358 h 1763"/>
                  <a:gd name="T10" fmla="*/ 716 w 1909"/>
                  <a:gd name="T11" fmla="*/ 898 h 1763"/>
                  <a:gd name="T12" fmla="*/ 1142 w 1909"/>
                  <a:gd name="T13" fmla="*/ 734 h 1763"/>
                  <a:gd name="T14" fmla="*/ 935 w 1909"/>
                  <a:gd name="T15" fmla="*/ 196 h 1763"/>
                  <a:gd name="T16" fmla="*/ 1444 w 1909"/>
                  <a:gd name="T17" fmla="*/ 0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9" h="1763">
                    <a:moveTo>
                      <a:pt x="1444" y="0"/>
                    </a:moveTo>
                    <a:lnTo>
                      <a:pt x="1909" y="1208"/>
                    </a:lnTo>
                    <a:lnTo>
                      <a:pt x="464" y="1763"/>
                    </a:lnTo>
                    <a:lnTo>
                      <a:pt x="0" y="554"/>
                    </a:lnTo>
                    <a:lnTo>
                      <a:pt x="509" y="358"/>
                    </a:lnTo>
                    <a:lnTo>
                      <a:pt x="716" y="898"/>
                    </a:lnTo>
                    <a:lnTo>
                      <a:pt x="1142" y="734"/>
                    </a:lnTo>
                    <a:lnTo>
                      <a:pt x="935" y="196"/>
                    </a:lnTo>
                    <a:lnTo>
                      <a:pt x="14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grpSp>
          <p:nvGrpSpPr>
            <p:cNvPr id="515" name="Group 149">
              <a:extLst>
                <a:ext uri="{FF2B5EF4-FFF2-40B4-BE49-F238E27FC236}">
                  <a16:creationId xmlns:a16="http://schemas.microsoft.com/office/drawing/2014/main" id="{73BCAF29-7A13-46C2-92B0-E8704066430D}"/>
                </a:ext>
              </a:extLst>
            </p:cNvPr>
            <p:cNvGrpSpPr/>
            <p:nvPr/>
          </p:nvGrpSpPr>
          <p:grpSpPr>
            <a:xfrm>
              <a:off x="2720245" y="1398962"/>
              <a:ext cx="408506" cy="427298"/>
              <a:chOff x="2820988" y="0"/>
              <a:chExt cx="6556375" cy="6858001"/>
            </a:xfrm>
          </p:grpSpPr>
          <p:sp>
            <p:nvSpPr>
              <p:cNvPr id="516" name="Rectangle 113">
                <a:extLst>
                  <a:ext uri="{FF2B5EF4-FFF2-40B4-BE49-F238E27FC236}">
                    <a16:creationId xmlns:a16="http://schemas.microsoft.com/office/drawing/2014/main" id="{0624384F-260E-4936-8CEA-1B85D775EFC9}"/>
                  </a:ext>
                </a:extLst>
              </p:cNvPr>
              <p:cNvSpPr>
                <a:spLocks noChangeArrowheads="1"/>
              </p:cNvSpPr>
              <p:nvPr/>
            </p:nvSpPr>
            <p:spPr bwMode="auto">
              <a:xfrm>
                <a:off x="5503863" y="2894013"/>
                <a:ext cx="1489075" cy="1487488"/>
              </a:xfrm>
              <a:prstGeom prst="rect">
                <a:avLst/>
              </a:prstGeom>
              <a:solidFill>
                <a:srgbClr val="3236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517" name="Rectangle 114">
                <a:extLst>
                  <a:ext uri="{FF2B5EF4-FFF2-40B4-BE49-F238E27FC236}">
                    <a16:creationId xmlns:a16="http://schemas.microsoft.com/office/drawing/2014/main" id="{EEBCBDBF-7842-4C05-BD14-403BF3331D15}"/>
                  </a:ext>
                </a:extLst>
              </p:cNvPr>
              <p:cNvSpPr>
                <a:spLocks noChangeArrowheads="1"/>
              </p:cNvSpPr>
              <p:nvPr/>
            </p:nvSpPr>
            <p:spPr bwMode="auto">
              <a:xfrm>
                <a:off x="3119438" y="2894013"/>
                <a:ext cx="1487488" cy="1487488"/>
              </a:xfrm>
              <a:prstGeom prst="rect">
                <a:avLst/>
              </a:prstGeom>
              <a:solidFill>
                <a:srgbClr val="3236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518" name="Rectangle 115">
                <a:extLst>
                  <a:ext uri="{FF2B5EF4-FFF2-40B4-BE49-F238E27FC236}">
                    <a16:creationId xmlns:a16="http://schemas.microsoft.com/office/drawing/2014/main" id="{B27B19C0-55DE-461F-B537-1D96A7D116CB}"/>
                  </a:ext>
                </a:extLst>
              </p:cNvPr>
              <p:cNvSpPr>
                <a:spLocks noChangeArrowheads="1"/>
              </p:cNvSpPr>
              <p:nvPr/>
            </p:nvSpPr>
            <p:spPr bwMode="auto">
              <a:xfrm>
                <a:off x="7885113" y="2894013"/>
                <a:ext cx="1492250" cy="1487488"/>
              </a:xfrm>
              <a:prstGeom prst="rect">
                <a:avLst/>
              </a:prstGeom>
              <a:solidFill>
                <a:srgbClr val="3236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519" name="Rectangle 116">
                <a:extLst>
                  <a:ext uri="{FF2B5EF4-FFF2-40B4-BE49-F238E27FC236}">
                    <a16:creationId xmlns:a16="http://schemas.microsoft.com/office/drawing/2014/main" id="{3E48F498-7E20-48B4-B8E2-111A3BED6846}"/>
                  </a:ext>
                </a:extLst>
              </p:cNvPr>
              <p:cNvSpPr>
                <a:spLocks noChangeArrowheads="1"/>
              </p:cNvSpPr>
              <p:nvPr/>
            </p:nvSpPr>
            <p:spPr bwMode="auto">
              <a:xfrm>
                <a:off x="5503863" y="5370513"/>
                <a:ext cx="1489075" cy="1487488"/>
              </a:xfrm>
              <a:prstGeom prst="rect">
                <a:avLst/>
              </a:prstGeom>
              <a:solidFill>
                <a:srgbClr val="3236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520" name="Rectangle 117">
                <a:extLst>
                  <a:ext uri="{FF2B5EF4-FFF2-40B4-BE49-F238E27FC236}">
                    <a16:creationId xmlns:a16="http://schemas.microsoft.com/office/drawing/2014/main" id="{6C444658-7F13-4535-9643-40563D75BE9B}"/>
                  </a:ext>
                </a:extLst>
              </p:cNvPr>
              <p:cNvSpPr>
                <a:spLocks noChangeArrowheads="1"/>
              </p:cNvSpPr>
              <p:nvPr/>
            </p:nvSpPr>
            <p:spPr bwMode="auto">
              <a:xfrm>
                <a:off x="3119438" y="5370513"/>
                <a:ext cx="1487488" cy="1487488"/>
              </a:xfrm>
              <a:prstGeom prst="rect">
                <a:avLst/>
              </a:prstGeom>
              <a:solidFill>
                <a:srgbClr val="3236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521" name="Rectangle 118">
                <a:extLst>
                  <a:ext uri="{FF2B5EF4-FFF2-40B4-BE49-F238E27FC236}">
                    <a16:creationId xmlns:a16="http://schemas.microsoft.com/office/drawing/2014/main" id="{D2517F44-94C7-4C51-A64B-AB45B2526F0C}"/>
                  </a:ext>
                </a:extLst>
              </p:cNvPr>
              <p:cNvSpPr>
                <a:spLocks noChangeArrowheads="1"/>
              </p:cNvSpPr>
              <p:nvPr/>
            </p:nvSpPr>
            <p:spPr bwMode="auto">
              <a:xfrm>
                <a:off x="7885113" y="5370513"/>
                <a:ext cx="1492250" cy="1487488"/>
              </a:xfrm>
              <a:prstGeom prst="rect">
                <a:avLst/>
              </a:prstGeom>
              <a:solidFill>
                <a:srgbClr val="3236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522" name="Rectangle 119">
                <a:extLst>
                  <a:ext uri="{FF2B5EF4-FFF2-40B4-BE49-F238E27FC236}">
                    <a16:creationId xmlns:a16="http://schemas.microsoft.com/office/drawing/2014/main" id="{43BF5BDD-8C5C-4A4C-828B-56DBCEF74D82}"/>
                  </a:ext>
                </a:extLst>
              </p:cNvPr>
              <p:cNvSpPr>
                <a:spLocks noChangeArrowheads="1"/>
              </p:cNvSpPr>
              <p:nvPr/>
            </p:nvSpPr>
            <p:spPr bwMode="auto">
              <a:xfrm>
                <a:off x="5503863" y="420688"/>
                <a:ext cx="1489075" cy="1484313"/>
              </a:xfrm>
              <a:prstGeom prst="rect">
                <a:avLst/>
              </a:prstGeom>
              <a:solidFill>
                <a:srgbClr val="3236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523" name="Rectangle 120">
                <a:extLst>
                  <a:ext uri="{FF2B5EF4-FFF2-40B4-BE49-F238E27FC236}">
                    <a16:creationId xmlns:a16="http://schemas.microsoft.com/office/drawing/2014/main" id="{B7DB92B5-9F3F-4B6F-BB5A-6296FE918D96}"/>
                  </a:ext>
                </a:extLst>
              </p:cNvPr>
              <p:cNvSpPr>
                <a:spLocks noChangeArrowheads="1"/>
              </p:cNvSpPr>
              <p:nvPr/>
            </p:nvSpPr>
            <p:spPr bwMode="auto">
              <a:xfrm>
                <a:off x="7885113" y="420688"/>
                <a:ext cx="1492250" cy="1484313"/>
              </a:xfrm>
              <a:prstGeom prst="rect">
                <a:avLst/>
              </a:prstGeom>
              <a:solidFill>
                <a:srgbClr val="3236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524" name="Freeform 121">
                <a:extLst>
                  <a:ext uri="{FF2B5EF4-FFF2-40B4-BE49-F238E27FC236}">
                    <a16:creationId xmlns:a16="http://schemas.microsoft.com/office/drawing/2014/main" id="{15EB2D8C-6496-4092-9C58-5FC88BCB11D6}"/>
                  </a:ext>
                </a:extLst>
              </p:cNvPr>
              <p:cNvSpPr>
                <a:spLocks/>
              </p:cNvSpPr>
              <p:nvPr/>
            </p:nvSpPr>
            <p:spPr bwMode="auto">
              <a:xfrm>
                <a:off x="2820988" y="0"/>
                <a:ext cx="2085975" cy="1982788"/>
              </a:xfrm>
              <a:custGeom>
                <a:avLst/>
                <a:gdLst>
                  <a:gd name="T0" fmla="*/ 658 w 1314"/>
                  <a:gd name="T1" fmla="*/ 0 h 1249"/>
                  <a:gd name="T2" fmla="*/ 812 w 1314"/>
                  <a:gd name="T3" fmla="*/ 478 h 1249"/>
                  <a:gd name="T4" fmla="*/ 1314 w 1314"/>
                  <a:gd name="T5" fmla="*/ 478 h 1249"/>
                  <a:gd name="T6" fmla="*/ 909 w 1314"/>
                  <a:gd name="T7" fmla="*/ 771 h 1249"/>
                  <a:gd name="T8" fmla="*/ 1063 w 1314"/>
                  <a:gd name="T9" fmla="*/ 1249 h 1249"/>
                  <a:gd name="T10" fmla="*/ 658 w 1314"/>
                  <a:gd name="T11" fmla="*/ 954 h 1249"/>
                  <a:gd name="T12" fmla="*/ 251 w 1314"/>
                  <a:gd name="T13" fmla="*/ 1249 h 1249"/>
                  <a:gd name="T14" fmla="*/ 405 w 1314"/>
                  <a:gd name="T15" fmla="*/ 771 h 1249"/>
                  <a:gd name="T16" fmla="*/ 0 w 1314"/>
                  <a:gd name="T17" fmla="*/ 478 h 1249"/>
                  <a:gd name="T18" fmla="*/ 502 w 1314"/>
                  <a:gd name="T19" fmla="*/ 478 h 1249"/>
                  <a:gd name="T20" fmla="*/ 658 w 1314"/>
                  <a:gd name="T21" fmla="*/ 0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4" h="1249">
                    <a:moveTo>
                      <a:pt x="658" y="0"/>
                    </a:moveTo>
                    <a:lnTo>
                      <a:pt x="812" y="478"/>
                    </a:lnTo>
                    <a:lnTo>
                      <a:pt x="1314" y="478"/>
                    </a:lnTo>
                    <a:lnTo>
                      <a:pt x="909" y="771"/>
                    </a:lnTo>
                    <a:lnTo>
                      <a:pt x="1063" y="1249"/>
                    </a:lnTo>
                    <a:lnTo>
                      <a:pt x="658" y="954"/>
                    </a:lnTo>
                    <a:lnTo>
                      <a:pt x="251" y="1249"/>
                    </a:lnTo>
                    <a:lnTo>
                      <a:pt x="405" y="771"/>
                    </a:lnTo>
                    <a:lnTo>
                      <a:pt x="0" y="478"/>
                    </a:lnTo>
                    <a:lnTo>
                      <a:pt x="502" y="478"/>
                    </a:lnTo>
                    <a:lnTo>
                      <a:pt x="658" y="0"/>
                    </a:lnTo>
                    <a:close/>
                  </a:path>
                </a:pathLst>
              </a:custGeom>
              <a:solidFill>
                <a:srgbClr val="FFBF4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grpSp>
          <p:nvGrpSpPr>
            <p:cNvPr id="525" name="Group 159">
              <a:extLst>
                <a:ext uri="{FF2B5EF4-FFF2-40B4-BE49-F238E27FC236}">
                  <a16:creationId xmlns:a16="http://schemas.microsoft.com/office/drawing/2014/main" id="{B08BE8FE-886B-40E7-9441-AFEAAF556ABD}"/>
                </a:ext>
              </a:extLst>
            </p:cNvPr>
            <p:cNvGrpSpPr/>
            <p:nvPr/>
          </p:nvGrpSpPr>
          <p:grpSpPr>
            <a:xfrm>
              <a:off x="4063276" y="1621880"/>
              <a:ext cx="790128" cy="645946"/>
              <a:chOff x="5136403" y="1043969"/>
              <a:chExt cx="1013130" cy="828254"/>
            </a:xfrm>
          </p:grpSpPr>
          <p:sp>
            <p:nvSpPr>
              <p:cNvPr id="526" name="Freeform 72">
                <a:extLst>
                  <a:ext uri="{FF2B5EF4-FFF2-40B4-BE49-F238E27FC236}">
                    <a16:creationId xmlns:a16="http://schemas.microsoft.com/office/drawing/2014/main" id="{248F4E02-5E54-4C95-A58E-A6CD1970E6AA}"/>
                  </a:ext>
                </a:extLst>
              </p:cNvPr>
              <p:cNvSpPr>
                <a:spLocks/>
              </p:cNvSpPr>
              <p:nvPr/>
            </p:nvSpPr>
            <p:spPr bwMode="auto">
              <a:xfrm>
                <a:off x="5136403" y="1043969"/>
                <a:ext cx="1013130" cy="828254"/>
              </a:xfrm>
              <a:custGeom>
                <a:avLst/>
                <a:gdLst>
                  <a:gd name="T0" fmla="*/ 0 w 154"/>
                  <a:gd name="T1" fmla="*/ 49 h 126"/>
                  <a:gd name="T2" fmla="*/ 18 w 154"/>
                  <a:gd name="T3" fmla="*/ 83 h 126"/>
                  <a:gd name="T4" fmla="*/ 9 w 154"/>
                  <a:gd name="T5" fmla="*/ 126 h 126"/>
                  <a:gd name="T6" fmla="*/ 45 w 154"/>
                  <a:gd name="T7" fmla="*/ 94 h 126"/>
                  <a:gd name="T8" fmla="*/ 77 w 154"/>
                  <a:gd name="T9" fmla="*/ 98 h 126"/>
                  <a:gd name="T10" fmla="*/ 154 w 154"/>
                  <a:gd name="T11" fmla="*/ 49 h 126"/>
                  <a:gd name="T12" fmla="*/ 77 w 154"/>
                  <a:gd name="T13" fmla="*/ 0 h 126"/>
                  <a:gd name="T14" fmla="*/ 0 w 154"/>
                  <a:gd name="T15" fmla="*/ 49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6">
                    <a:moveTo>
                      <a:pt x="0" y="49"/>
                    </a:moveTo>
                    <a:cubicBezTo>
                      <a:pt x="0" y="64"/>
                      <a:pt x="4" y="75"/>
                      <a:pt x="18" y="83"/>
                    </a:cubicBezTo>
                    <a:cubicBezTo>
                      <a:pt x="14" y="106"/>
                      <a:pt x="9" y="126"/>
                      <a:pt x="9" y="126"/>
                    </a:cubicBezTo>
                    <a:cubicBezTo>
                      <a:pt x="9" y="126"/>
                      <a:pt x="20" y="117"/>
                      <a:pt x="45" y="94"/>
                    </a:cubicBezTo>
                    <a:cubicBezTo>
                      <a:pt x="55" y="97"/>
                      <a:pt x="65" y="98"/>
                      <a:pt x="77" y="98"/>
                    </a:cubicBezTo>
                    <a:cubicBezTo>
                      <a:pt x="120" y="98"/>
                      <a:pt x="154" y="76"/>
                      <a:pt x="154" y="49"/>
                    </a:cubicBezTo>
                    <a:cubicBezTo>
                      <a:pt x="154" y="22"/>
                      <a:pt x="120" y="0"/>
                      <a:pt x="77" y="0"/>
                    </a:cubicBezTo>
                    <a:cubicBezTo>
                      <a:pt x="34" y="0"/>
                      <a:pt x="0" y="22"/>
                      <a:pt x="0" y="49"/>
                    </a:cubicBezTo>
                    <a:close/>
                  </a:path>
                </a:pathLst>
              </a:custGeom>
              <a:solidFill>
                <a:srgbClr val="FF4350"/>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sp>
            <p:nvSpPr>
              <p:cNvPr id="527" name="Freeform 125">
                <a:extLst>
                  <a:ext uri="{FF2B5EF4-FFF2-40B4-BE49-F238E27FC236}">
                    <a16:creationId xmlns:a16="http://schemas.microsoft.com/office/drawing/2014/main" id="{3FF39A70-D03F-48E5-BBB9-3D682EE365FB}"/>
                  </a:ext>
                </a:extLst>
              </p:cNvPr>
              <p:cNvSpPr>
                <a:spLocks noEditPoints="1"/>
              </p:cNvSpPr>
              <p:nvPr/>
            </p:nvSpPr>
            <p:spPr bwMode="auto">
              <a:xfrm>
                <a:off x="5431235" y="1164643"/>
                <a:ext cx="423467" cy="408104"/>
              </a:xfrm>
              <a:custGeom>
                <a:avLst/>
                <a:gdLst>
                  <a:gd name="T0" fmla="*/ 1813 w 3056"/>
                  <a:gd name="T1" fmla="*/ 2331 h 2952"/>
                  <a:gd name="T2" fmla="*/ 3056 w 3056"/>
                  <a:gd name="T3" fmla="*/ 2331 h 2952"/>
                  <a:gd name="T4" fmla="*/ 2722 w 3056"/>
                  <a:gd name="T5" fmla="*/ 2374 h 2952"/>
                  <a:gd name="T6" fmla="*/ 2391 w 3056"/>
                  <a:gd name="T7" fmla="*/ 2334 h 2952"/>
                  <a:gd name="T8" fmla="*/ 2432 w 3056"/>
                  <a:gd name="T9" fmla="*/ 1829 h 2952"/>
                  <a:gd name="T10" fmla="*/ 2472 w 3056"/>
                  <a:gd name="T11" fmla="*/ 2293 h 2952"/>
                  <a:gd name="T12" fmla="*/ 2763 w 3056"/>
                  <a:gd name="T13" fmla="*/ 2334 h 2952"/>
                  <a:gd name="T14" fmla="*/ 2338 w 3056"/>
                  <a:gd name="T15" fmla="*/ 496 h 2952"/>
                  <a:gd name="T16" fmla="*/ 2155 w 3056"/>
                  <a:gd name="T17" fmla="*/ 0 h 2952"/>
                  <a:gd name="T18" fmla="*/ 2338 w 3056"/>
                  <a:gd name="T19" fmla="*/ 496 h 2952"/>
                  <a:gd name="T20" fmla="*/ 1290 w 3056"/>
                  <a:gd name="T21" fmla="*/ 496 h 2952"/>
                  <a:gd name="T22" fmla="*/ 1473 w 3056"/>
                  <a:gd name="T23" fmla="*/ 0 h 2952"/>
                  <a:gd name="T24" fmla="*/ 608 w 3056"/>
                  <a:gd name="T25" fmla="*/ 496 h 2952"/>
                  <a:gd name="T26" fmla="*/ 425 w 3056"/>
                  <a:gd name="T27" fmla="*/ 0 h 2952"/>
                  <a:gd name="T28" fmla="*/ 608 w 3056"/>
                  <a:gd name="T29" fmla="*/ 496 h 2952"/>
                  <a:gd name="T30" fmla="*/ 2434 w 3056"/>
                  <a:gd name="T31" fmla="*/ 1599 h 2952"/>
                  <a:gd name="T32" fmla="*/ 2762 w 3056"/>
                  <a:gd name="T33" fmla="*/ 521 h 2952"/>
                  <a:gd name="T34" fmla="*/ 2434 w 3056"/>
                  <a:gd name="T35" fmla="*/ 421 h 2952"/>
                  <a:gd name="T36" fmla="*/ 2059 w 3056"/>
                  <a:gd name="T37" fmla="*/ 421 h 2952"/>
                  <a:gd name="T38" fmla="*/ 1381 w 3056"/>
                  <a:gd name="T39" fmla="*/ 608 h 2952"/>
                  <a:gd name="T40" fmla="*/ 703 w 3056"/>
                  <a:gd name="T41" fmla="*/ 421 h 2952"/>
                  <a:gd name="T42" fmla="*/ 329 w 3056"/>
                  <a:gd name="T43" fmla="*/ 421 h 2952"/>
                  <a:gd name="T44" fmla="*/ 0 w 3056"/>
                  <a:gd name="T45" fmla="*/ 521 h 2952"/>
                  <a:gd name="T46" fmla="*/ 100 w 3056"/>
                  <a:gd name="T47" fmla="*/ 2779 h 2952"/>
                  <a:gd name="T48" fmla="*/ 1706 w 3056"/>
                  <a:gd name="T49" fmla="*/ 2326 h 2952"/>
                  <a:gd name="T50" fmla="*/ 2485 w 3056"/>
                  <a:gd name="T51" fmla="*/ 990 h 2952"/>
                  <a:gd name="T52" fmla="*/ 1973 w 3056"/>
                  <a:gd name="T53" fmla="*/ 1502 h 2952"/>
                  <a:gd name="T54" fmla="*/ 789 w 3056"/>
                  <a:gd name="T55" fmla="*/ 2354 h 2952"/>
                  <a:gd name="T56" fmla="*/ 278 w 3056"/>
                  <a:gd name="T57" fmla="*/ 1843 h 2952"/>
                  <a:gd name="T58" fmla="*/ 789 w 3056"/>
                  <a:gd name="T59" fmla="*/ 2354 h 2952"/>
                  <a:gd name="T60" fmla="*/ 278 w 3056"/>
                  <a:gd name="T61" fmla="*/ 1502 h 2952"/>
                  <a:gd name="T62" fmla="*/ 789 w 3056"/>
                  <a:gd name="T63" fmla="*/ 990 h 2952"/>
                  <a:gd name="T64" fmla="*/ 1637 w 3056"/>
                  <a:gd name="T65" fmla="*/ 2354 h 2952"/>
                  <a:gd name="T66" fmla="*/ 1125 w 3056"/>
                  <a:gd name="T67" fmla="*/ 1843 h 2952"/>
                  <a:gd name="T68" fmla="*/ 1637 w 3056"/>
                  <a:gd name="T69" fmla="*/ 2354 h 2952"/>
                  <a:gd name="T70" fmla="*/ 1125 w 3056"/>
                  <a:gd name="T71" fmla="*/ 1502 h 2952"/>
                  <a:gd name="T72" fmla="*/ 1637 w 3056"/>
                  <a:gd name="T73" fmla="*/ 990 h 2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56" h="2952">
                    <a:moveTo>
                      <a:pt x="2435" y="1709"/>
                    </a:moveTo>
                    <a:cubicBezTo>
                      <a:pt x="2092" y="1709"/>
                      <a:pt x="1813" y="1988"/>
                      <a:pt x="1813" y="2331"/>
                    </a:cubicBezTo>
                    <a:cubicBezTo>
                      <a:pt x="1813" y="2673"/>
                      <a:pt x="2092" y="2952"/>
                      <a:pt x="2435" y="2952"/>
                    </a:cubicBezTo>
                    <a:cubicBezTo>
                      <a:pt x="2777" y="2952"/>
                      <a:pt x="3056" y="2673"/>
                      <a:pt x="3056" y="2331"/>
                    </a:cubicBezTo>
                    <a:cubicBezTo>
                      <a:pt x="3056" y="1988"/>
                      <a:pt x="2777" y="1709"/>
                      <a:pt x="2435" y="1709"/>
                    </a:cubicBezTo>
                    <a:close/>
                    <a:moveTo>
                      <a:pt x="2722" y="2374"/>
                    </a:moveTo>
                    <a:cubicBezTo>
                      <a:pt x="2432" y="2374"/>
                      <a:pt x="2432" y="2374"/>
                      <a:pt x="2432" y="2374"/>
                    </a:cubicBezTo>
                    <a:cubicBezTo>
                      <a:pt x="2409" y="2374"/>
                      <a:pt x="2391" y="2356"/>
                      <a:pt x="2391" y="2334"/>
                    </a:cubicBezTo>
                    <a:cubicBezTo>
                      <a:pt x="2391" y="1869"/>
                      <a:pt x="2391" y="1869"/>
                      <a:pt x="2391" y="1869"/>
                    </a:cubicBezTo>
                    <a:cubicBezTo>
                      <a:pt x="2391" y="1847"/>
                      <a:pt x="2409" y="1829"/>
                      <a:pt x="2432" y="1829"/>
                    </a:cubicBezTo>
                    <a:cubicBezTo>
                      <a:pt x="2454" y="1829"/>
                      <a:pt x="2472" y="1847"/>
                      <a:pt x="2472" y="1869"/>
                    </a:cubicBezTo>
                    <a:cubicBezTo>
                      <a:pt x="2472" y="2293"/>
                      <a:pt x="2472" y="2293"/>
                      <a:pt x="2472" y="2293"/>
                    </a:cubicBezTo>
                    <a:cubicBezTo>
                      <a:pt x="2722" y="2293"/>
                      <a:pt x="2722" y="2293"/>
                      <a:pt x="2722" y="2293"/>
                    </a:cubicBezTo>
                    <a:cubicBezTo>
                      <a:pt x="2745" y="2293"/>
                      <a:pt x="2763" y="2311"/>
                      <a:pt x="2763" y="2334"/>
                    </a:cubicBezTo>
                    <a:cubicBezTo>
                      <a:pt x="2763" y="2356"/>
                      <a:pt x="2745" y="2374"/>
                      <a:pt x="2722" y="2374"/>
                    </a:cubicBezTo>
                    <a:close/>
                    <a:moveTo>
                      <a:pt x="2338" y="496"/>
                    </a:moveTo>
                    <a:cubicBezTo>
                      <a:pt x="2155" y="496"/>
                      <a:pt x="2155" y="496"/>
                      <a:pt x="2155" y="496"/>
                    </a:cubicBezTo>
                    <a:cubicBezTo>
                      <a:pt x="2155" y="0"/>
                      <a:pt x="2155" y="0"/>
                      <a:pt x="2155" y="0"/>
                    </a:cubicBezTo>
                    <a:cubicBezTo>
                      <a:pt x="2338" y="0"/>
                      <a:pt x="2338" y="0"/>
                      <a:pt x="2338" y="0"/>
                    </a:cubicBezTo>
                    <a:lnTo>
                      <a:pt x="2338" y="496"/>
                    </a:lnTo>
                    <a:close/>
                    <a:moveTo>
                      <a:pt x="1473" y="496"/>
                    </a:moveTo>
                    <a:cubicBezTo>
                      <a:pt x="1290" y="496"/>
                      <a:pt x="1290" y="496"/>
                      <a:pt x="1290" y="496"/>
                    </a:cubicBezTo>
                    <a:cubicBezTo>
                      <a:pt x="1290" y="0"/>
                      <a:pt x="1290" y="0"/>
                      <a:pt x="1290" y="0"/>
                    </a:cubicBezTo>
                    <a:cubicBezTo>
                      <a:pt x="1473" y="0"/>
                      <a:pt x="1473" y="0"/>
                      <a:pt x="1473" y="0"/>
                    </a:cubicBezTo>
                    <a:lnTo>
                      <a:pt x="1473" y="496"/>
                    </a:lnTo>
                    <a:close/>
                    <a:moveTo>
                      <a:pt x="608" y="496"/>
                    </a:moveTo>
                    <a:cubicBezTo>
                      <a:pt x="425" y="496"/>
                      <a:pt x="425" y="496"/>
                      <a:pt x="425" y="496"/>
                    </a:cubicBezTo>
                    <a:cubicBezTo>
                      <a:pt x="425" y="0"/>
                      <a:pt x="425" y="0"/>
                      <a:pt x="425" y="0"/>
                    </a:cubicBezTo>
                    <a:cubicBezTo>
                      <a:pt x="608" y="0"/>
                      <a:pt x="608" y="0"/>
                      <a:pt x="608" y="0"/>
                    </a:cubicBezTo>
                    <a:lnTo>
                      <a:pt x="608" y="496"/>
                    </a:lnTo>
                    <a:close/>
                    <a:moveTo>
                      <a:pt x="1706" y="2326"/>
                    </a:moveTo>
                    <a:cubicBezTo>
                      <a:pt x="1706" y="1925"/>
                      <a:pt x="2032" y="1599"/>
                      <a:pt x="2434" y="1599"/>
                    </a:cubicBezTo>
                    <a:cubicBezTo>
                      <a:pt x="2552" y="1599"/>
                      <a:pt x="2663" y="1628"/>
                      <a:pt x="2762" y="1678"/>
                    </a:cubicBezTo>
                    <a:cubicBezTo>
                      <a:pt x="2762" y="521"/>
                      <a:pt x="2762" y="521"/>
                      <a:pt x="2762" y="521"/>
                    </a:cubicBezTo>
                    <a:cubicBezTo>
                      <a:pt x="2762" y="466"/>
                      <a:pt x="2717" y="421"/>
                      <a:pt x="2662" y="421"/>
                    </a:cubicBezTo>
                    <a:cubicBezTo>
                      <a:pt x="2434" y="421"/>
                      <a:pt x="2434" y="421"/>
                      <a:pt x="2434" y="421"/>
                    </a:cubicBezTo>
                    <a:cubicBezTo>
                      <a:pt x="2434" y="524"/>
                      <a:pt x="2350" y="608"/>
                      <a:pt x="2246" y="608"/>
                    </a:cubicBezTo>
                    <a:cubicBezTo>
                      <a:pt x="2143" y="608"/>
                      <a:pt x="2059" y="524"/>
                      <a:pt x="2059" y="421"/>
                    </a:cubicBezTo>
                    <a:cubicBezTo>
                      <a:pt x="1568" y="421"/>
                      <a:pt x="1568" y="421"/>
                      <a:pt x="1568" y="421"/>
                    </a:cubicBezTo>
                    <a:cubicBezTo>
                      <a:pt x="1568" y="524"/>
                      <a:pt x="1485" y="608"/>
                      <a:pt x="1381" y="608"/>
                    </a:cubicBezTo>
                    <a:cubicBezTo>
                      <a:pt x="1278" y="608"/>
                      <a:pt x="1194" y="524"/>
                      <a:pt x="1194" y="421"/>
                    </a:cubicBezTo>
                    <a:cubicBezTo>
                      <a:pt x="703" y="421"/>
                      <a:pt x="703" y="421"/>
                      <a:pt x="703" y="421"/>
                    </a:cubicBezTo>
                    <a:cubicBezTo>
                      <a:pt x="703" y="524"/>
                      <a:pt x="619" y="608"/>
                      <a:pt x="516" y="608"/>
                    </a:cubicBezTo>
                    <a:cubicBezTo>
                      <a:pt x="413" y="608"/>
                      <a:pt x="329" y="524"/>
                      <a:pt x="329" y="421"/>
                    </a:cubicBezTo>
                    <a:cubicBezTo>
                      <a:pt x="100" y="421"/>
                      <a:pt x="100" y="421"/>
                      <a:pt x="100" y="421"/>
                    </a:cubicBezTo>
                    <a:cubicBezTo>
                      <a:pt x="45" y="421"/>
                      <a:pt x="0" y="466"/>
                      <a:pt x="0" y="521"/>
                    </a:cubicBezTo>
                    <a:cubicBezTo>
                      <a:pt x="0" y="2679"/>
                      <a:pt x="0" y="2679"/>
                      <a:pt x="0" y="2679"/>
                    </a:cubicBezTo>
                    <a:cubicBezTo>
                      <a:pt x="0" y="2734"/>
                      <a:pt x="45" y="2779"/>
                      <a:pt x="100" y="2779"/>
                    </a:cubicBezTo>
                    <a:cubicBezTo>
                      <a:pt x="1865" y="2779"/>
                      <a:pt x="1865" y="2779"/>
                      <a:pt x="1865" y="2779"/>
                    </a:cubicBezTo>
                    <a:cubicBezTo>
                      <a:pt x="1766" y="2655"/>
                      <a:pt x="1706" y="2498"/>
                      <a:pt x="1706" y="2326"/>
                    </a:cubicBezTo>
                    <a:close/>
                    <a:moveTo>
                      <a:pt x="1973" y="990"/>
                    </a:moveTo>
                    <a:cubicBezTo>
                      <a:pt x="2485" y="990"/>
                      <a:pt x="2485" y="990"/>
                      <a:pt x="2485" y="990"/>
                    </a:cubicBezTo>
                    <a:cubicBezTo>
                      <a:pt x="2485" y="1502"/>
                      <a:pt x="2485" y="1502"/>
                      <a:pt x="2485" y="1502"/>
                    </a:cubicBezTo>
                    <a:cubicBezTo>
                      <a:pt x="1973" y="1502"/>
                      <a:pt x="1973" y="1502"/>
                      <a:pt x="1973" y="1502"/>
                    </a:cubicBezTo>
                    <a:lnTo>
                      <a:pt x="1973" y="990"/>
                    </a:lnTo>
                    <a:close/>
                    <a:moveTo>
                      <a:pt x="789" y="2354"/>
                    </a:moveTo>
                    <a:cubicBezTo>
                      <a:pt x="278" y="2354"/>
                      <a:pt x="278" y="2354"/>
                      <a:pt x="278" y="2354"/>
                    </a:cubicBezTo>
                    <a:cubicBezTo>
                      <a:pt x="278" y="1843"/>
                      <a:pt x="278" y="1843"/>
                      <a:pt x="278" y="1843"/>
                    </a:cubicBezTo>
                    <a:cubicBezTo>
                      <a:pt x="789" y="1843"/>
                      <a:pt x="789" y="1843"/>
                      <a:pt x="789" y="1843"/>
                    </a:cubicBezTo>
                    <a:lnTo>
                      <a:pt x="789" y="2354"/>
                    </a:lnTo>
                    <a:close/>
                    <a:moveTo>
                      <a:pt x="789" y="1502"/>
                    </a:moveTo>
                    <a:cubicBezTo>
                      <a:pt x="278" y="1502"/>
                      <a:pt x="278" y="1502"/>
                      <a:pt x="278" y="1502"/>
                    </a:cubicBezTo>
                    <a:cubicBezTo>
                      <a:pt x="278" y="990"/>
                      <a:pt x="278" y="990"/>
                      <a:pt x="278" y="990"/>
                    </a:cubicBezTo>
                    <a:cubicBezTo>
                      <a:pt x="789" y="990"/>
                      <a:pt x="789" y="990"/>
                      <a:pt x="789" y="990"/>
                    </a:cubicBezTo>
                    <a:lnTo>
                      <a:pt x="789" y="1502"/>
                    </a:lnTo>
                    <a:close/>
                    <a:moveTo>
                      <a:pt x="1637" y="2354"/>
                    </a:moveTo>
                    <a:cubicBezTo>
                      <a:pt x="1125" y="2354"/>
                      <a:pt x="1125" y="2354"/>
                      <a:pt x="1125" y="2354"/>
                    </a:cubicBezTo>
                    <a:cubicBezTo>
                      <a:pt x="1125" y="1843"/>
                      <a:pt x="1125" y="1843"/>
                      <a:pt x="1125" y="1843"/>
                    </a:cubicBezTo>
                    <a:cubicBezTo>
                      <a:pt x="1637" y="1843"/>
                      <a:pt x="1637" y="1843"/>
                      <a:pt x="1637" y="1843"/>
                    </a:cubicBezTo>
                    <a:lnTo>
                      <a:pt x="1637" y="2354"/>
                    </a:lnTo>
                    <a:close/>
                    <a:moveTo>
                      <a:pt x="1637" y="1502"/>
                    </a:moveTo>
                    <a:cubicBezTo>
                      <a:pt x="1125" y="1502"/>
                      <a:pt x="1125" y="1502"/>
                      <a:pt x="1125" y="1502"/>
                    </a:cubicBezTo>
                    <a:cubicBezTo>
                      <a:pt x="1125" y="990"/>
                      <a:pt x="1125" y="990"/>
                      <a:pt x="1125" y="990"/>
                    </a:cubicBezTo>
                    <a:cubicBezTo>
                      <a:pt x="1637" y="990"/>
                      <a:pt x="1637" y="990"/>
                      <a:pt x="1637" y="990"/>
                    </a:cubicBezTo>
                    <a:lnTo>
                      <a:pt x="1637" y="150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prstClr val="black"/>
                  </a:solidFill>
                </a:endParaRPr>
              </a:p>
            </p:txBody>
          </p:sp>
        </p:grpSp>
      </p:grpSp>
      <p:sp>
        <p:nvSpPr>
          <p:cNvPr id="6" name="CuadroTexto 5">
            <a:extLst>
              <a:ext uri="{FF2B5EF4-FFF2-40B4-BE49-F238E27FC236}">
                <a16:creationId xmlns:a16="http://schemas.microsoft.com/office/drawing/2014/main" id="{4011F425-E231-4818-8C4C-811A63E6F5CD}"/>
              </a:ext>
            </a:extLst>
          </p:cNvPr>
          <p:cNvSpPr txBox="1"/>
          <p:nvPr/>
        </p:nvSpPr>
        <p:spPr>
          <a:xfrm>
            <a:off x="2371725" y="6396335"/>
            <a:ext cx="654346" cy="461665"/>
          </a:xfrm>
          <a:prstGeom prst="rect">
            <a:avLst/>
          </a:prstGeom>
          <a:noFill/>
        </p:spPr>
        <p:txBody>
          <a:bodyPr wrap="none" rtlCol="0">
            <a:spAutoFit/>
          </a:bodyPr>
          <a:lstStyle/>
          <a:p>
            <a:r>
              <a:rPr lang="es-MX" sz="800" b="1" i="0" dirty="0">
                <a:effectLst/>
                <a:latin typeface="Arial" panose="020B0604020202020204" pitchFamily="34" charset="0"/>
                <a:cs typeface="Arial" panose="020B0604020202020204" pitchFamily="34" charset="0"/>
              </a:rPr>
              <a:t>E</a:t>
            </a:r>
            <a:r>
              <a:rPr lang="es-MX" sz="800" i="0" dirty="0">
                <a:effectLst/>
                <a:latin typeface="Arial" panose="020B0604020202020204" pitchFamily="34" charset="0"/>
                <a:cs typeface="Arial" panose="020B0604020202020204" pitchFamily="34" charset="0"/>
              </a:rPr>
              <a:t>nterprise</a:t>
            </a:r>
          </a:p>
          <a:p>
            <a:r>
              <a:rPr lang="es-MX" sz="800" b="1" i="0" dirty="0" err="1">
                <a:effectLst/>
                <a:latin typeface="Arial" panose="020B0604020202020204" pitchFamily="34" charset="0"/>
                <a:cs typeface="Arial" panose="020B0604020202020204" pitchFamily="34" charset="0"/>
              </a:rPr>
              <a:t>R</a:t>
            </a:r>
            <a:r>
              <a:rPr lang="es-MX" sz="800" i="0" dirty="0" err="1">
                <a:effectLst/>
                <a:latin typeface="Arial" panose="020B0604020202020204" pitchFamily="34" charset="0"/>
                <a:cs typeface="Arial" panose="020B0604020202020204" pitchFamily="34" charset="0"/>
              </a:rPr>
              <a:t>esource</a:t>
            </a:r>
            <a:r>
              <a:rPr lang="es-MX" sz="800" i="0" dirty="0">
                <a:effectLst/>
                <a:latin typeface="Arial" panose="020B0604020202020204" pitchFamily="34" charset="0"/>
                <a:cs typeface="Arial" panose="020B0604020202020204" pitchFamily="34" charset="0"/>
              </a:rPr>
              <a:t> </a:t>
            </a:r>
          </a:p>
          <a:p>
            <a:r>
              <a:rPr lang="es-MX" sz="800" b="1" i="0" dirty="0" err="1">
                <a:effectLst/>
                <a:latin typeface="Arial" panose="020B0604020202020204" pitchFamily="34" charset="0"/>
                <a:cs typeface="Arial" panose="020B0604020202020204" pitchFamily="34" charset="0"/>
              </a:rPr>
              <a:t>P</a:t>
            </a:r>
            <a:r>
              <a:rPr lang="es-MX" sz="800" i="0" dirty="0" err="1">
                <a:effectLst/>
                <a:latin typeface="Arial" panose="020B0604020202020204" pitchFamily="34" charset="0"/>
                <a:cs typeface="Arial" panose="020B0604020202020204" pitchFamily="34" charset="0"/>
              </a:rPr>
              <a:t>lanning</a:t>
            </a:r>
            <a:endParaRPr lang="es-MX" sz="800" dirty="0">
              <a:latin typeface="Arial" panose="020B0604020202020204" pitchFamily="34" charset="0"/>
              <a:cs typeface="Arial" panose="020B0604020202020204" pitchFamily="34" charset="0"/>
            </a:endParaRPr>
          </a:p>
        </p:txBody>
      </p:sp>
      <p:sp>
        <p:nvSpPr>
          <p:cNvPr id="203" name="CuadroTexto 202">
            <a:extLst>
              <a:ext uri="{FF2B5EF4-FFF2-40B4-BE49-F238E27FC236}">
                <a16:creationId xmlns:a16="http://schemas.microsoft.com/office/drawing/2014/main" id="{E3562862-AAA2-466E-8FB3-9B7122196B59}"/>
              </a:ext>
            </a:extLst>
          </p:cNvPr>
          <p:cNvSpPr txBox="1"/>
          <p:nvPr/>
        </p:nvSpPr>
        <p:spPr>
          <a:xfrm>
            <a:off x="4383881" y="6349484"/>
            <a:ext cx="778669" cy="338554"/>
          </a:xfrm>
          <a:prstGeom prst="rect">
            <a:avLst/>
          </a:prstGeom>
          <a:noFill/>
        </p:spPr>
        <p:txBody>
          <a:bodyPr wrap="square">
            <a:spAutoFit/>
          </a:bodyPr>
          <a:lstStyle/>
          <a:p>
            <a:r>
              <a:rPr lang="es-MX" sz="800" b="1" i="0" dirty="0">
                <a:solidFill>
                  <a:srgbClr val="202124"/>
                </a:solidFill>
                <a:effectLst/>
                <a:latin typeface="arial" panose="020B0604020202020204" pitchFamily="34" charset="0"/>
              </a:rPr>
              <a:t>B</a:t>
            </a:r>
            <a:r>
              <a:rPr lang="es-MX" sz="800" i="0" dirty="0">
                <a:solidFill>
                  <a:srgbClr val="202124"/>
                </a:solidFill>
                <a:effectLst/>
                <a:latin typeface="arial" panose="020B0604020202020204" pitchFamily="34" charset="0"/>
              </a:rPr>
              <a:t>usiness </a:t>
            </a:r>
          </a:p>
          <a:p>
            <a:r>
              <a:rPr lang="es-MX" sz="800" b="1" i="0" dirty="0" err="1">
                <a:solidFill>
                  <a:srgbClr val="202124"/>
                </a:solidFill>
                <a:effectLst/>
                <a:latin typeface="arial" panose="020B0604020202020204" pitchFamily="34" charset="0"/>
              </a:rPr>
              <a:t>I</a:t>
            </a:r>
            <a:r>
              <a:rPr lang="es-MX" sz="800" i="0" dirty="0" err="1">
                <a:solidFill>
                  <a:srgbClr val="202124"/>
                </a:solidFill>
                <a:effectLst/>
                <a:latin typeface="arial" panose="020B0604020202020204" pitchFamily="34" charset="0"/>
              </a:rPr>
              <a:t>ntelligence</a:t>
            </a:r>
            <a:endParaRPr lang="es-MX" sz="800" dirty="0"/>
          </a:p>
        </p:txBody>
      </p:sp>
      <p:sp>
        <p:nvSpPr>
          <p:cNvPr id="205" name="CuadroTexto 204">
            <a:extLst>
              <a:ext uri="{FF2B5EF4-FFF2-40B4-BE49-F238E27FC236}">
                <a16:creationId xmlns:a16="http://schemas.microsoft.com/office/drawing/2014/main" id="{EF721922-F2CD-42F6-8398-30E92410C1E3}"/>
              </a:ext>
            </a:extLst>
          </p:cNvPr>
          <p:cNvSpPr txBox="1"/>
          <p:nvPr/>
        </p:nvSpPr>
        <p:spPr>
          <a:xfrm>
            <a:off x="6107906" y="5863709"/>
            <a:ext cx="988219" cy="461665"/>
          </a:xfrm>
          <a:prstGeom prst="rect">
            <a:avLst/>
          </a:prstGeom>
          <a:noFill/>
        </p:spPr>
        <p:txBody>
          <a:bodyPr wrap="square">
            <a:spAutoFit/>
          </a:bodyPr>
          <a:lstStyle/>
          <a:p>
            <a:r>
              <a:rPr lang="es-MX" sz="800" b="1" i="0" dirty="0">
                <a:solidFill>
                  <a:srgbClr val="202124"/>
                </a:solidFill>
                <a:effectLst/>
                <a:latin typeface="arial" panose="020B0604020202020204" pitchFamily="34" charset="0"/>
              </a:rPr>
              <a:t>C</a:t>
            </a:r>
            <a:r>
              <a:rPr lang="es-MX" sz="800" i="0" dirty="0">
                <a:solidFill>
                  <a:srgbClr val="202124"/>
                </a:solidFill>
                <a:effectLst/>
                <a:latin typeface="arial" panose="020B0604020202020204" pitchFamily="34" charset="0"/>
              </a:rPr>
              <a:t>ustomer</a:t>
            </a:r>
          </a:p>
          <a:p>
            <a:r>
              <a:rPr lang="es-MX" sz="800" b="1" dirty="0" err="1">
                <a:solidFill>
                  <a:srgbClr val="202124"/>
                </a:solidFill>
                <a:latin typeface="arial" panose="020B0604020202020204" pitchFamily="34" charset="0"/>
              </a:rPr>
              <a:t>R</a:t>
            </a:r>
            <a:r>
              <a:rPr lang="es-MX" sz="800" i="0" dirty="0" err="1">
                <a:solidFill>
                  <a:srgbClr val="202124"/>
                </a:solidFill>
                <a:effectLst/>
                <a:latin typeface="arial" panose="020B0604020202020204" pitchFamily="34" charset="0"/>
              </a:rPr>
              <a:t>elationship</a:t>
            </a:r>
            <a:endParaRPr lang="es-MX" sz="800" i="0" dirty="0">
              <a:solidFill>
                <a:srgbClr val="202124"/>
              </a:solidFill>
              <a:effectLst/>
              <a:latin typeface="arial" panose="020B0604020202020204" pitchFamily="34" charset="0"/>
            </a:endParaRPr>
          </a:p>
          <a:p>
            <a:r>
              <a:rPr lang="es-MX" sz="800" b="1" dirty="0">
                <a:solidFill>
                  <a:srgbClr val="202124"/>
                </a:solidFill>
                <a:latin typeface="arial" panose="020B0604020202020204" pitchFamily="34" charset="0"/>
              </a:rPr>
              <a:t>M</a:t>
            </a:r>
            <a:r>
              <a:rPr lang="es-MX" sz="800" i="0" dirty="0">
                <a:solidFill>
                  <a:srgbClr val="202124"/>
                </a:solidFill>
                <a:effectLst/>
                <a:latin typeface="arial" panose="020B0604020202020204" pitchFamily="34" charset="0"/>
              </a:rPr>
              <a:t>anagement</a:t>
            </a:r>
            <a:endParaRPr lang="es-MX" sz="800" dirty="0"/>
          </a:p>
        </p:txBody>
      </p:sp>
    </p:spTree>
    <p:extLst>
      <p:ext uri="{BB962C8B-B14F-4D97-AF65-F5344CB8AC3E}">
        <p14:creationId xmlns:p14="http://schemas.microsoft.com/office/powerpoint/2010/main" val="4112422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750"/>
                                        <p:tgtEl>
                                          <p:spTgt spid="19"/>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750"/>
                                        <p:tgtEl>
                                          <p:spTgt spid="20"/>
                                        </p:tgtEl>
                                      </p:cBhvr>
                                    </p:animEffect>
                                  </p:childTnLst>
                                </p:cTn>
                              </p:par>
                              <p:par>
                                <p:cTn id="12" presetID="22" presetClass="entr" presetSubtype="4" fill="hold" nodeType="withEffect">
                                  <p:stCondLst>
                                    <p:cond delay="500"/>
                                  </p:stCondLst>
                                  <p:childTnLst>
                                    <p:set>
                                      <p:cBhvr>
                                        <p:cTn id="13" dur="1" fill="hold">
                                          <p:stCondLst>
                                            <p:cond delay="0"/>
                                          </p:stCondLst>
                                        </p:cTn>
                                        <p:tgtEl>
                                          <p:spTgt spid="32"/>
                                        </p:tgtEl>
                                        <p:attrNameLst>
                                          <p:attrName>style.visibility</p:attrName>
                                        </p:attrNameLst>
                                      </p:cBhvr>
                                      <p:to>
                                        <p:strVal val="visible"/>
                                      </p:to>
                                    </p:set>
                                    <p:animEffect transition="in" filter="wipe(down)">
                                      <p:cBhvr>
                                        <p:cTn id="14" dur="500"/>
                                        <p:tgtEl>
                                          <p:spTgt spid="32"/>
                                        </p:tgtEl>
                                      </p:cBhvr>
                                    </p:animEffect>
                                  </p:childTnLst>
                                </p:cTn>
                              </p:par>
                              <p:par>
                                <p:cTn id="15" presetID="2" presetClass="entr" presetSubtype="1" decel="100000" fill="hold" grpId="0" nodeType="withEffect">
                                  <p:stCondLst>
                                    <p:cond delay="175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1750" fill="hold"/>
                                        <p:tgtEl>
                                          <p:spTgt spid="31"/>
                                        </p:tgtEl>
                                        <p:attrNameLst>
                                          <p:attrName>ppt_x</p:attrName>
                                        </p:attrNameLst>
                                      </p:cBhvr>
                                      <p:tavLst>
                                        <p:tav tm="0">
                                          <p:val>
                                            <p:strVal val="#ppt_x"/>
                                          </p:val>
                                        </p:tav>
                                        <p:tav tm="100000">
                                          <p:val>
                                            <p:strVal val="#ppt_x"/>
                                          </p:val>
                                        </p:tav>
                                      </p:tavLst>
                                    </p:anim>
                                    <p:anim calcmode="lin" valueType="num">
                                      <p:cBhvr additive="base">
                                        <p:cTn id="18" dur="1750" fill="hold"/>
                                        <p:tgtEl>
                                          <p:spTgt spid="31"/>
                                        </p:tgtEl>
                                        <p:attrNameLst>
                                          <p:attrName>ppt_y</p:attrName>
                                        </p:attrNameLst>
                                      </p:cBhvr>
                                      <p:tavLst>
                                        <p:tav tm="0">
                                          <p:val>
                                            <p:strVal val="0-#ppt_h/2"/>
                                          </p:val>
                                        </p:tav>
                                        <p:tav tm="100000">
                                          <p:val>
                                            <p:strVal val="#ppt_y"/>
                                          </p:val>
                                        </p:tav>
                                      </p:tavLst>
                                    </p:anim>
                                  </p:childTnLst>
                                </p:cTn>
                              </p:par>
                            </p:childTnLst>
                          </p:cTn>
                        </p:par>
                        <p:par>
                          <p:cTn id="19" fill="hold">
                            <p:stCondLst>
                              <p:cond delay="4500"/>
                            </p:stCondLst>
                            <p:childTnLst>
                              <p:par>
                                <p:cTn id="20" presetID="22" presetClass="entr" presetSubtype="2"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right)">
                                      <p:cBhvr>
                                        <p:cTn id="22" dur="750"/>
                                        <p:tgtEl>
                                          <p:spTgt spid="35"/>
                                        </p:tgtEl>
                                      </p:cBhvr>
                                    </p:animEffect>
                                  </p:childTnLst>
                                </p:cTn>
                              </p:par>
                              <p:par>
                                <p:cTn id="23" presetID="2" presetClass="entr" presetSubtype="1" decel="10000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1750" fill="hold"/>
                                        <p:tgtEl>
                                          <p:spTgt spid="39"/>
                                        </p:tgtEl>
                                        <p:attrNameLst>
                                          <p:attrName>ppt_x</p:attrName>
                                        </p:attrNameLst>
                                      </p:cBhvr>
                                      <p:tavLst>
                                        <p:tav tm="0">
                                          <p:val>
                                            <p:strVal val="#ppt_x"/>
                                          </p:val>
                                        </p:tav>
                                        <p:tav tm="100000">
                                          <p:val>
                                            <p:strVal val="#ppt_x"/>
                                          </p:val>
                                        </p:tav>
                                      </p:tavLst>
                                    </p:anim>
                                    <p:anim calcmode="lin" valueType="num">
                                      <p:cBhvr additive="base">
                                        <p:cTn id="26" dur="1750" fill="hold"/>
                                        <p:tgtEl>
                                          <p:spTgt spid="39"/>
                                        </p:tgtEl>
                                        <p:attrNameLst>
                                          <p:attrName>ppt_y</p:attrName>
                                        </p:attrNameLst>
                                      </p:cBhvr>
                                      <p:tavLst>
                                        <p:tav tm="0">
                                          <p:val>
                                            <p:strVal val="0-#ppt_h/2"/>
                                          </p:val>
                                        </p:tav>
                                        <p:tav tm="100000">
                                          <p:val>
                                            <p:strVal val="#ppt_y"/>
                                          </p:val>
                                        </p:tav>
                                      </p:tavLst>
                                    </p:anim>
                                  </p:childTnLst>
                                </p:cTn>
                              </p:par>
                            </p:childTnLst>
                          </p:cTn>
                        </p:par>
                        <p:par>
                          <p:cTn id="27" fill="hold">
                            <p:stCondLst>
                              <p:cond delay="6250"/>
                            </p:stCondLst>
                            <p:childTnLst>
                              <p:par>
                                <p:cTn id="28" presetID="22" presetClass="entr" presetSubtype="4"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down)">
                                      <p:cBhvr>
                                        <p:cTn id="30" dur="750"/>
                                        <p:tgtEl>
                                          <p:spTgt spid="36"/>
                                        </p:tgtEl>
                                      </p:cBhvr>
                                    </p:animEffect>
                                  </p:childTnLst>
                                </p:cTn>
                              </p:par>
                              <p:par>
                                <p:cTn id="31" presetID="22" presetClass="entr" presetSubtype="4" fill="hold" nodeType="withEffect">
                                  <p:stCondLst>
                                    <p:cond delay="500"/>
                                  </p:stCondLst>
                                  <p:childTnLst>
                                    <p:set>
                                      <p:cBhvr>
                                        <p:cTn id="32" dur="1" fill="hold">
                                          <p:stCondLst>
                                            <p:cond delay="0"/>
                                          </p:stCondLst>
                                        </p:cTn>
                                        <p:tgtEl>
                                          <p:spTgt spid="40"/>
                                        </p:tgtEl>
                                        <p:attrNameLst>
                                          <p:attrName>style.visibility</p:attrName>
                                        </p:attrNameLst>
                                      </p:cBhvr>
                                      <p:to>
                                        <p:strVal val="visible"/>
                                      </p:to>
                                    </p:set>
                                    <p:animEffect transition="in" filter="wipe(down)">
                                      <p:cBhvr>
                                        <p:cTn id="33" dur="500"/>
                                        <p:tgtEl>
                                          <p:spTgt spid="40"/>
                                        </p:tgtEl>
                                      </p:cBhvr>
                                    </p:animEffect>
                                  </p:childTnLst>
                                </p:cTn>
                              </p:par>
                            </p:childTnLst>
                          </p:cTn>
                        </p:par>
                        <p:par>
                          <p:cTn id="34" fill="hold">
                            <p:stCondLst>
                              <p:cond delay="7250"/>
                            </p:stCondLst>
                            <p:childTnLst>
                              <p:par>
                                <p:cTn id="35" presetID="22" presetClass="entr" presetSubtype="2"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right)">
                                      <p:cBhvr>
                                        <p:cTn id="37" dur="750"/>
                                        <p:tgtEl>
                                          <p:spTgt spid="49"/>
                                        </p:tgtEl>
                                      </p:cBhvr>
                                    </p:animEffect>
                                  </p:childTnLst>
                                </p:cTn>
                              </p:par>
                            </p:childTnLst>
                          </p:cTn>
                        </p:par>
                        <p:par>
                          <p:cTn id="38" fill="hold">
                            <p:stCondLst>
                              <p:cond delay="8000"/>
                            </p:stCondLst>
                            <p:childTnLst>
                              <p:par>
                                <p:cTn id="39" presetID="22" presetClass="entr" presetSubtype="4" fill="hold"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down)">
                                      <p:cBhvr>
                                        <p:cTn id="41" dur="750"/>
                                        <p:tgtEl>
                                          <p:spTgt spid="50"/>
                                        </p:tgtEl>
                                      </p:cBhvr>
                                    </p:animEffect>
                                  </p:childTnLst>
                                </p:cTn>
                              </p:par>
                              <p:par>
                                <p:cTn id="42" presetID="22" presetClass="entr" presetSubtype="4" fill="hold" nodeType="withEffect">
                                  <p:stCondLst>
                                    <p:cond delay="500"/>
                                  </p:stCondLst>
                                  <p:childTnLst>
                                    <p:set>
                                      <p:cBhvr>
                                        <p:cTn id="43" dur="1" fill="hold">
                                          <p:stCondLst>
                                            <p:cond delay="0"/>
                                          </p:stCondLst>
                                        </p:cTn>
                                        <p:tgtEl>
                                          <p:spTgt spid="65"/>
                                        </p:tgtEl>
                                        <p:attrNameLst>
                                          <p:attrName>style.visibility</p:attrName>
                                        </p:attrNameLst>
                                      </p:cBhvr>
                                      <p:to>
                                        <p:strVal val="visible"/>
                                      </p:to>
                                    </p:set>
                                    <p:animEffect transition="in" filter="wipe(down)">
                                      <p:cBhvr>
                                        <p:cTn id="44" dur="500"/>
                                        <p:tgtEl>
                                          <p:spTgt spid="65"/>
                                        </p:tgtEl>
                                      </p:cBhvr>
                                    </p:animEffect>
                                  </p:childTnLst>
                                </p:cTn>
                              </p:par>
                              <p:par>
                                <p:cTn id="45" presetID="2" presetClass="entr" presetSubtype="1" decel="100000" fill="hold" grpId="0" nodeType="withEffect">
                                  <p:stCondLst>
                                    <p:cond delay="175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1750" fill="hold"/>
                                        <p:tgtEl>
                                          <p:spTgt spid="64"/>
                                        </p:tgtEl>
                                        <p:attrNameLst>
                                          <p:attrName>ppt_x</p:attrName>
                                        </p:attrNameLst>
                                      </p:cBhvr>
                                      <p:tavLst>
                                        <p:tav tm="0">
                                          <p:val>
                                            <p:strVal val="#ppt_x"/>
                                          </p:val>
                                        </p:tav>
                                        <p:tav tm="100000">
                                          <p:val>
                                            <p:strVal val="#ppt_x"/>
                                          </p:val>
                                        </p:tav>
                                      </p:tavLst>
                                    </p:anim>
                                    <p:anim calcmode="lin" valueType="num">
                                      <p:cBhvr additive="base">
                                        <p:cTn id="48" dur="1750" fill="hold"/>
                                        <p:tgtEl>
                                          <p:spTgt spid="64"/>
                                        </p:tgtEl>
                                        <p:attrNameLst>
                                          <p:attrName>ppt_y</p:attrName>
                                        </p:attrNameLst>
                                      </p:cBhvr>
                                      <p:tavLst>
                                        <p:tav tm="0">
                                          <p:val>
                                            <p:strVal val="0-#ppt_h/2"/>
                                          </p:val>
                                        </p:tav>
                                        <p:tav tm="100000">
                                          <p:val>
                                            <p:strVal val="#ppt_y"/>
                                          </p:val>
                                        </p:tav>
                                      </p:tavLst>
                                    </p:anim>
                                  </p:childTnLst>
                                </p:cTn>
                              </p:par>
                            </p:childTnLst>
                          </p:cTn>
                        </p:par>
                        <p:par>
                          <p:cTn id="49" fill="hold">
                            <p:stCondLst>
                              <p:cond delay="11500"/>
                            </p:stCondLst>
                            <p:childTnLst>
                              <p:par>
                                <p:cTn id="50" presetID="22" presetClass="entr" presetSubtype="2" fill="hold" grpId="0" nodeType="after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wipe(right)">
                                      <p:cBhvr>
                                        <p:cTn id="52" dur="750"/>
                                        <p:tgtEl>
                                          <p:spTgt spid="68"/>
                                        </p:tgtEl>
                                      </p:cBhvr>
                                    </p:animEffect>
                                  </p:childTnLst>
                                </p:cTn>
                              </p:par>
                            </p:childTnLst>
                          </p:cTn>
                        </p:par>
                        <p:par>
                          <p:cTn id="53" fill="hold">
                            <p:stCondLst>
                              <p:cond delay="12250"/>
                            </p:stCondLst>
                            <p:childTnLst>
                              <p:par>
                                <p:cTn id="54" presetID="22" presetClass="entr" presetSubtype="4" fill="hold" nodeType="after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wipe(down)">
                                      <p:cBhvr>
                                        <p:cTn id="56" dur="750"/>
                                        <p:tgtEl>
                                          <p:spTgt spid="69"/>
                                        </p:tgtEl>
                                      </p:cBhvr>
                                    </p:animEffect>
                                  </p:childTnLst>
                                </p:cTn>
                              </p:par>
                              <p:par>
                                <p:cTn id="57" presetID="22" presetClass="entr" presetSubtype="4" fill="hold" nodeType="withEffect">
                                  <p:stCondLst>
                                    <p:cond delay="500"/>
                                  </p:stCondLst>
                                  <p:childTnLst>
                                    <p:set>
                                      <p:cBhvr>
                                        <p:cTn id="58" dur="1" fill="hold">
                                          <p:stCondLst>
                                            <p:cond delay="0"/>
                                          </p:stCondLst>
                                        </p:cTn>
                                        <p:tgtEl>
                                          <p:spTgt spid="81"/>
                                        </p:tgtEl>
                                        <p:attrNameLst>
                                          <p:attrName>style.visibility</p:attrName>
                                        </p:attrNameLst>
                                      </p:cBhvr>
                                      <p:to>
                                        <p:strVal val="visible"/>
                                      </p:to>
                                    </p:set>
                                    <p:animEffect transition="in" filter="wipe(down)">
                                      <p:cBhvr>
                                        <p:cTn id="59" dur="500"/>
                                        <p:tgtEl>
                                          <p:spTgt spid="81"/>
                                        </p:tgtEl>
                                      </p:cBhvr>
                                    </p:animEffect>
                                  </p:childTnLst>
                                </p:cTn>
                              </p:par>
                              <p:par>
                                <p:cTn id="60" presetID="2" presetClass="entr" presetSubtype="1" decel="100000" fill="hold" grpId="0" nodeType="withEffect">
                                  <p:stCondLst>
                                    <p:cond delay="1750"/>
                                  </p:stCondLst>
                                  <p:childTnLst>
                                    <p:set>
                                      <p:cBhvr>
                                        <p:cTn id="61" dur="1" fill="hold">
                                          <p:stCondLst>
                                            <p:cond delay="0"/>
                                          </p:stCondLst>
                                        </p:cTn>
                                        <p:tgtEl>
                                          <p:spTgt spid="80"/>
                                        </p:tgtEl>
                                        <p:attrNameLst>
                                          <p:attrName>style.visibility</p:attrName>
                                        </p:attrNameLst>
                                      </p:cBhvr>
                                      <p:to>
                                        <p:strVal val="visible"/>
                                      </p:to>
                                    </p:set>
                                    <p:anim calcmode="lin" valueType="num">
                                      <p:cBhvr additive="base">
                                        <p:cTn id="62" dur="1750" fill="hold"/>
                                        <p:tgtEl>
                                          <p:spTgt spid="80"/>
                                        </p:tgtEl>
                                        <p:attrNameLst>
                                          <p:attrName>ppt_x</p:attrName>
                                        </p:attrNameLst>
                                      </p:cBhvr>
                                      <p:tavLst>
                                        <p:tav tm="0">
                                          <p:val>
                                            <p:strVal val="#ppt_x"/>
                                          </p:val>
                                        </p:tav>
                                        <p:tav tm="100000">
                                          <p:val>
                                            <p:strVal val="#ppt_x"/>
                                          </p:val>
                                        </p:tav>
                                      </p:tavLst>
                                    </p:anim>
                                    <p:anim calcmode="lin" valueType="num">
                                      <p:cBhvr additive="base">
                                        <p:cTn id="63" dur="1750" fill="hold"/>
                                        <p:tgtEl>
                                          <p:spTgt spid="80"/>
                                        </p:tgtEl>
                                        <p:attrNameLst>
                                          <p:attrName>ppt_y</p:attrName>
                                        </p:attrNameLst>
                                      </p:cBhvr>
                                      <p:tavLst>
                                        <p:tav tm="0">
                                          <p:val>
                                            <p:strVal val="0-#ppt_h/2"/>
                                          </p:val>
                                        </p:tav>
                                        <p:tav tm="100000">
                                          <p:val>
                                            <p:strVal val="#ppt_y"/>
                                          </p:val>
                                        </p:tav>
                                      </p:tavLst>
                                    </p:anim>
                                  </p:childTnLst>
                                </p:cTn>
                              </p:par>
                            </p:childTnLst>
                          </p:cTn>
                        </p:par>
                        <p:par>
                          <p:cTn id="64" fill="hold">
                            <p:stCondLst>
                              <p:cond delay="15750"/>
                            </p:stCondLst>
                            <p:childTnLst>
                              <p:par>
                                <p:cTn id="65" presetID="22" presetClass="entr" presetSubtype="2" fill="hold" grpId="0" nodeType="afterEffect">
                                  <p:stCondLst>
                                    <p:cond delay="0"/>
                                  </p:stCondLst>
                                  <p:childTnLst>
                                    <p:set>
                                      <p:cBhvr>
                                        <p:cTn id="66" dur="1" fill="hold">
                                          <p:stCondLst>
                                            <p:cond delay="0"/>
                                          </p:stCondLst>
                                        </p:cTn>
                                        <p:tgtEl>
                                          <p:spTgt spid="84"/>
                                        </p:tgtEl>
                                        <p:attrNameLst>
                                          <p:attrName>style.visibility</p:attrName>
                                        </p:attrNameLst>
                                      </p:cBhvr>
                                      <p:to>
                                        <p:strVal val="visible"/>
                                      </p:to>
                                    </p:set>
                                    <p:animEffect transition="in" filter="wipe(right)">
                                      <p:cBhvr>
                                        <p:cTn id="67" dur="750"/>
                                        <p:tgtEl>
                                          <p:spTgt spid="84"/>
                                        </p:tgtEl>
                                      </p:cBhvr>
                                    </p:animEffect>
                                  </p:childTnLst>
                                </p:cTn>
                              </p:par>
                            </p:childTnLst>
                          </p:cTn>
                        </p:par>
                        <p:par>
                          <p:cTn id="68" fill="hold">
                            <p:stCondLst>
                              <p:cond delay="16500"/>
                            </p:stCondLst>
                            <p:childTnLst>
                              <p:par>
                                <p:cTn id="69" presetID="22" presetClass="entr" presetSubtype="4" fill="hold" nodeType="afterEffect">
                                  <p:stCondLst>
                                    <p:cond delay="0"/>
                                  </p:stCondLst>
                                  <p:childTnLst>
                                    <p:set>
                                      <p:cBhvr>
                                        <p:cTn id="70" dur="1" fill="hold">
                                          <p:stCondLst>
                                            <p:cond delay="0"/>
                                          </p:stCondLst>
                                        </p:cTn>
                                        <p:tgtEl>
                                          <p:spTgt spid="85"/>
                                        </p:tgtEl>
                                        <p:attrNameLst>
                                          <p:attrName>style.visibility</p:attrName>
                                        </p:attrNameLst>
                                      </p:cBhvr>
                                      <p:to>
                                        <p:strVal val="visible"/>
                                      </p:to>
                                    </p:set>
                                    <p:animEffect transition="in" filter="wipe(down)">
                                      <p:cBhvr>
                                        <p:cTn id="71" dur="750"/>
                                        <p:tgtEl>
                                          <p:spTgt spid="85"/>
                                        </p:tgtEl>
                                      </p:cBhvr>
                                    </p:animEffect>
                                  </p:childTnLst>
                                </p:cTn>
                              </p:par>
                              <p:par>
                                <p:cTn id="72" presetID="22" presetClass="entr" presetSubtype="4" fill="hold" nodeType="withEffect">
                                  <p:stCondLst>
                                    <p:cond delay="750"/>
                                  </p:stCondLst>
                                  <p:childTnLst>
                                    <p:set>
                                      <p:cBhvr>
                                        <p:cTn id="73" dur="1" fill="hold">
                                          <p:stCondLst>
                                            <p:cond delay="0"/>
                                          </p:stCondLst>
                                        </p:cTn>
                                        <p:tgtEl>
                                          <p:spTgt spid="99"/>
                                        </p:tgtEl>
                                        <p:attrNameLst>
                                          <p:attrName>style.visibility</p:attrName>
                                        </p:attrNameLst>
                                      </p:cBhvr>
                                      <p:to>
                                        <p:strVal val="visible"/>
                                      </p:to>
                                    </p:set>
                                    <p:animEffect transition="in" filter="wipe(down)">
                                      <p:cBhvr>
                                        <p:cTn id="74" dur="500"/>
                                        <p:tgtEl>
                                          <p:spTgt spid="99"/>
                                        </p:tgtEl>
                                      </p:cBhvr>
                                    </p:animEffect>
                                  </p:childTnLst>
                                </p:cTn>
                              </p:par>
                              <p:par>
                                <p:cTn id="75" presetID="2" presetClass="entr" presetSubtype="1" decel="100000" fill="hold" grpId="0" nodeType="withEffect">
                                  <p:stCondLst>
                                    <p:cond delay="1750"/>
                                  </p:stCondLst>
                                  <p:childTnLst>
                                    <p:set>
                                      <p:cBhvr>
                                        <p:cTn id="76" dur="1" fill="hold">
                                          <p:stCondLst>
                                            <p:cond delay="0"/>
                                          </p:stCondLst>
                                        </p:cTn>
                                        <p:tgtEl>
                                          <p:spTgt spid="98"/>
                                        </p:tgtEl>
                                        <p:attrNameLst>
                                          <p:attrName>style.visibility</p:attrName>
                                        </p:attrNameLst>
                                      </p:cBhvr>
                                      <p:to>
                                        <p:strVal val="visible"/>
                                      </p:to>
                                    </p:set>
                                    <p:anim calcmode="lin" valueType="num">
                                      <p:cBhvr additive="base">
                                        <p:cTn id="77" dur="1750" fill="hold"/>
                                        <p:tgtEl>
                                          <p:spTgt spid="98"/>
                                        </p:tgtEl>
                                        <p:attrNameLst>
                                          <p:attrName>ppt_x</p:attrName>
                                        </p:attrNameLst>
                                      </p:cBhvr>
                                      <p:tavLst>
                                        <p:tav tm="0">
                                          <p:val>
                                            <p:strVal val="#ppt_x"/>
                                          </p:val>
                                        </p:tav>
                                        <p:tav tm="100000">
                                          <p:val>
                                            <p:strVal val="#ppt_x"/>
                                          </p:val>
                                        </p:tav>
                                      </p:tavLst>
                                    </p:anim>
                                    <p:anim calcmode="lin" valueType="num">
                                      <p:cBhvr additive="base">
                                        <p:cTn id="78" dur="1750" fill="hold"/>
                                        <p:tgtEl>
                                          <p:spTgt spid="9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1" grpId="0"/>
      <p:bldP spid="35" grpId="0" animBg="1"/>
      <p:bldP spid="39" grpId="0"/>
      <p:bldP spid="49" grpId="0" animBg="1"/>
      <p:bldP spid="64" grpId="0"/>
      <p:bldP spid="68" grpId="0" animBg="1"/>
      <p:bldP spid="80" grpId="0"/>
      <p:bldP spid="84" grpId="0" animBg="1"/>
      <p:bldP spid="9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Imagen 40">
            <a:extLst>
              <a:ext uri="{FF2B5EF4-FFF2-40B4-BE49-F238E27FC236}">
                <a16:creationId xmlns:a16="http://schemas.microsoft.com/office/drawing/2014/main" id="{67A0015C-24F4-8336-287D-3A6D72A293A8}"/>
              </a:ext>
            </a:extLst>
          </p:cNvPr>
          <p:cNvPicPr>
            <a:picLocks noChangeAspect="1"/>
          </p:cNvPicPr>
          <p:nvPr/>
        </p:nvPicPr>
        <p:blipFill rotWithShape="1">
          <a:blip r:embed="rId3"/>
          <a:srcRect b="9284"/>
          <a:stretch/>
        </p:blipFill>
        <p:spPr>
          <a:xfrm>
            <a:off x="7162723" y="3487597"/>
            <a:ext cx="5572963" cy="3370403"/>
          </a:xfrm>
          <a:prstGeom prst="rect">
            <a:avLst/>
          </a:prstGeom>
        </p:spPr>
      </p:pic>
      <p:sp>
        <p:nvSpPr>
          <p:cNvPr id="3" name="Title 2"/>
          <p:cNvSpPr>
            <a:spLocks noGrp="1"/>
          </p:cNvSpPr>
          <p:nvPr>
            <p:ph type="title"/>
          </p:nvPr>
        </p:nvSpPr>
        <p:spPr>
          <a:xfrm>
            <a:off x="333829" y="102829"/>
            <a:ext cx="3222171" cy="731520"/>
          </a:xfrm>
        </p:spPr>
        <p:txBody>
          <a:bodyPr>
            <a:normAutofit/>
          </a:bodyPr>
          <a:lstStyle/>
          <a:p>
            <a:r>
              <a:rPr lang="en-US" dirty="0"/>
              <a:t>Aplicaciones</a:t>
            </a:r>
          </a:p>
        </p:txBody>
      </p:sp>
      <p:sp>
        <p:nvSpPr>
          <p:cNvPr id="13" name="Slide Number Placeholder 12"/>
          <p:cNvSpPr>
            <a:spLocks noGrp="1"/>
          </p:cNvSpPr>
          <p:nvPr>
            <p:ph type="sldNum" sz="quarter" idx="4"/>
          </p:nvPr>
        </p:nvSpPr>
        <p:spPr>
          <a:xfrm>
            <a:off x="11768673" y="6467132"/>
            <a:ext cx="419100" cy="274324"/>
          </a:xfrm>
        </p:spPr>
        <p:txBody>
          <a:bodyPr/>
          <a:lstStyle/>
          <a:p>
            <a:fld id="{4E743779-FB01-4E1A-A01D-1D5F67ECDE20}" type="slidenum">
              <a:rPr lang="en-US" smtClean="0"/>
              <a:pPr/>
              <a:t>5</a:t>
            </a:fld>
            <a:endParaRPr lang="en-US" dirty="0"/>
          </a:p>
        </p:txBody>
      </p:sp>
      <p:pic>
        <p:nvPicPr>
          <p:cNvPr id="6" name="Imagen 5">
            <a:extLst>
              <a:ext uri="{FF2B5EF4-FFF2-40B4-BE49-F238E27FC236}">
                <a16:creationId xmlns:a16="http://schemas.microsoft.com/office/drawing/2014/main" id="{39335DE5-13A7-9D05-F91B-27C5C982FD4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489901" y="2932676"/>
            <a:ext cx="1040953" cy="1040953"/>
          </a:xfrm>
          <a:prstGeom prst="rect">
            <a:avLst/>
          </a:prstGeom>
        </p:spPr>
      </p:pic>
      <p:pic>
        <p:nvPicPr>
          <p:cNvPr id="17" name="Picture 6" descr="Resultado de imagen para SAP  successfactors">
            <a:extLst>
              <a:ext uri="{FF2B5EF4-FFF2-40B4-BE49-F238E27FC236}">
                <a16:creationId xmlns:a16="http://schemas.microsoft.com/office/drawing/2014/main" id="{FFC3AC94-4F66-CD7E-2D81-7884F316751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4278" y="1284262"/>
            <a:ext cx="2029113" cy="61556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4" descr="Resultado de imagen para surveymonkey">
            <a:extLst>
              <a:ext uri="{FF2B5EF4-FFF2-40B4-BE49-F238E27FC236}">
                <a16:creationId xmlns:a16="http://schemas.microsoft.com/office/drawing/2014/main" id="{6C0C4750-540D-6764-A726-2D1B1B15EF6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46136" y="2939562"/>
            <a:ext cx="880145" cy="880145"/>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n 18">
            <a:extLst>
              <a:ext uri="{FF2B5EF4-FFF2-40B4-BE49-F238E27FC236}">
                <a16:creationId xmlns:a16="http://schemas.microsoft.com/office/drawing/2014/main" id="{CB150549-71EC-9CF1-925D-65E6CA985D6E}"/>
              </a:ext>
            </a:extLst>
          </p:cNvPr>
          <p:cNvPicPr>
            <a:picLocks noChangeAspect="1"/>
          </p:cNvPicPr>
          <p:nvPr/>
        </p:nvPicPr>
        <p:blipFill>
          <a:blip r:embed="rId7"/>
          <a:stretch>
            <a:fillRect/>
          </a:stretch>
        </p:blipFill>
        <p:spPr>
          <a:xfrm>
            <a:off x="615185" y="2257171"/>
            <a:ext cx="1189698" cy="332739"/>
          </a:xfrm>
          <a:prstGeom prst="rect">
            <a:avLst/>
          </a:prstGeom>
        </p:spPr>
      </p:pic>
      <p:pic>
        <p:nvPicPr>
          <p:cNvPr id="21" name="Imagen 20">
            <a:extLst>
              <a:ext uri="{FF2B5EF4-FFF2-40B4-BE49-F238E27FC236}">
                <a16:creationId xmlns:a16="http://schemas.microsoft.com/office/drawing/2014/main" id="{434C0857-81D1-7C03-9ADE-CA09DF4A63C4}"/>
              </a:ext>
            </a:extLst>
          </p:cNvPr>
          <p:cNvPicPr>
            <a:picLocks noChangeAspect="1"/>
          </p:cNvPicPr>
          <p:nvPr/>
        </p:nvPicPr>
        <p:blipFill>
          <a:blip r:embed="rId8"/>
          <a:stretch>
            <a:fillRect/>
          </a:stretch>
        </p:blipFill>
        <p:spPr>
          <a:xfrm>
            <a:off x="5712129" y="343852"/>
            <a:ext cx="893154" cy="631743"/>
          </a:xfrm>
          <a:prstGeom prst="rect">
            <a:avLst/>
          </a:prstGeom>
          <a:effectLst>
            <a:glow rad="101600">
              <a:schemeClr val="bg1">
                <a:alpha val="60000"/>
              </a:schemeClr>
            </a:glow>
          </a:effectLst>
        </p:spPr>
      </p:pic>
      <p:pic>
        <p:nvPicPr>
          <p:cNvPr id="22" name="Picture 2" descr="SAP BusinessObjects 4.1: How to disable SELECT ALL values with  WebIntelligence Input Controls - Clariba website">
            <a:extLst>
              <a:ext uri="{FF2B5EF4-FFF2-40B4-BE49-F238E27FC236}">
                <a16:creationId xmlns:a16="http://schemas.microsoft.com/office/drawing/2014/main" id="{A1F488CD-562C-3B13-DA5F-B6B6B2050E6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78543" y="384201"/>
            <a:ext cx="1137411" cy="551044"/>
          </a:xfrm>
          <a:prstGeom prst="rect">
            <a:avLst/>
          </a:prstGeom>
          <a:effectLst>
            <a:glow rad="101600">
              <a:schemeClr val="bg1">
                <a:alpha val="60000"/>
              </a:schemeClr>
            </a:glow>
          </a:effectLst>
          <a:extLst>
            <a:ext uri="{909E8E84-426E-40DD-AFC4-6F175D3DCCD1}">
              <a14:hiddenFill xmlns:a14="http://schemas.microsoft.com/office/drawing/2010/main">
                <a:solidFill>
                  <a:srgbClr val="FFFFFF"/>
                </a:solidFill>
              </a14:hiddenFill>
            </a:ext>
          </a:extLst>
        </p:spPr>
      </p:pic>
      <p:pic>
        <p:nvPicPr>
          <p:cNvPr id="23" name="Picture 10" descr="Resultado de imagen para cloud jde">
            <a:extLst>
              <a:ext uri="{FF2B5EF4-FFF2-40B4-BE49-F238E27FC236}">
                <a16:creationId xmlns:a16="http://schemas.microsoft.com/office/drawing/2014/main" id="{5D0F121C-4F9B-97FC-2EC6-8B68533C0D0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99616" y="294683"/>
            <a:ext cx="942488" cy="628481"/>
          </a:xfrm>
          <a:prstGeom prst="rect">
            <a:avLst/>
          </a:prstGeom>
          <a:noFill/>
          <a:effectLst>
            <a:glow rad="101600">
              <a:schemeClr val="bg1">
                <a:alpha val="60000"/>
              </a:schemeClr>
            </a:glow>
          </a:effectLst>
          <a:extLst>
            <a:ext uri="{909E8E84-426E-40DD-AFC4-6F175D3DCCD1}">
              <a14:hiddenFill xmlns:a14="http://schemas.microsoft.com/office/drawing/2010/main">
                <a:solidFill>
                  <a:srgbClr val="FFFFFF"/>
                </a:solidFill>
              </a14:hiddenFill>
            </a:ext>
          </a:extLst>
        </p:spPr>
      </p:pic>
      <p:pic>
        <p:nvPicPr>
          <p:cNvPr id="28" name="Picture 14" descr="ePLAN Electric P8 Helukabel product data">
            <a:extLst>
              <a:ext uri="{FF2B5EF4-FFF2-40B4-BE49-F238E27FC236}">
                <a16:creationId xmlns:a16="http://schemas.microsoft.com/office/drawing/2014/main" id="{7C95E689-5E8D-8773-4DE4-0885871A6E75}"/>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636410" y="3105588"/>
            <a:ext cx="1044593" cy="69512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descr="XSA">
            <a:extLst>
              <a:ext uri="{FF2B5EF4-FFF2-40B4-BE49-F238E27FC236}">
                <a16:creationId xmlns:a16="http://schemas.microsoft.com/office/drawing/2014/main" id="{13CB9FAD-EDB0-122A-3569-09BE77C029B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413625" y="1306036"/>
            <a:ext cx="961939" cy="59741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0" descr="LABEL MATRIX | LinkedIn">
            <a:extLst>
              <a:ext uri="{FF2B5EF4-FFF2-40B4-BE49-F238E27FC236}">
                <a16:creationId xmlns:a16="http://schemas.microsoft.com/office/drawing/2014/main" id="{80F98235-ED4C-87CB-DFC5-79F5B6C9B406}"/>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056966" y="2291881"/>
            <a:ext cx="1314338" cy="48310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8" descr="RoboForm Password Manager: Say Goodbye to Writing Down Passwords">
            <a:extLst>
              <a:ext uri="{FF2B5EF4-FFF2-40B4-BE49-F238E27FC236}">
                <a16:creationId xmlns:a16="http://schemas.microsoft.com/office/drawing/2014/main" id="{CDB2E087-25D1-158E-A5F5-67DD4A6B752B}"/>
              </a:ext>
            </a:extLst>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6812" t="10590" r="6571" b="9579"/>
          <a:stretch/>
        </p:blipFill>
        <p:spPr bwMode="auto">
          <a:xfrm>
            <a:off x="3221770" y="6108225"/>
            <a:ext cx="878116" cy="57809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0" descr="Cómo trabajar con formularios en un PDF | Nitro">
            <a:extLst>
              <a:ext uri="{FF2B5EF4-FFF2-40B4-BE49-F238E27FC236}">
                <a16:creationId xmlns:a16="http://schemas.microsoft.com/office/drawing/2014/main" id="{132777CF-6B58-3E9B-2F6D-CA8733845D67}"/>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111414" y="4409483"/>
            <a:ext cx="1061380" cy="41161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18CF1058-2B5C-9F1C-6407-636CC8B6C26E}"/>
              </a:ext>
            </a:extLst>
          </p:cNvPr>
          <p:cNvPicPr>
            <a:picLocks noChangeAspect="1"/>
          </p:cNvPicPr>
          <p:nvPr/>
        </p:nvPicPr>
        <p:blipFill>
          <a:blip r:embed="rId16"/>
          <a:stretch>
            <a:fillRect/>
          </a:stretch>
        </p:blipFill>
        <p:spPr>
          <a:xfrm>
            <a:off x="9000728" y="1256097"/>
            <a:ext cx="693040" cy="697292"/>
          </a:xfrm>
          <a:prstGeom prst="rect">
            <a:avLst/>
          </a:prstGeom>
        </p:spPr>
      </p:pic>
      <p:pic>
        <p:nvPicPr>
          <p:cNvPr id="44" name="Imagen 43">
            <a:extLst>
              <a:ext uri="{FF2B5EF4-FFF2-40B4-BE49-F238E27FC236}">
                <a16:creationId xmlns:a16="http://schemas.microsoft.com/office/drawing/2014/main" id="{FC7D8F50-C11F-4525-EB4C-6BAD0D920BC2}"/>
              </a:ext>
            </a:extLst>
          </p:cNvPr>
          <p:cNvPicPr>
            <a:picLocks noChangeAspect="1"/>
          </p:cNvPicPr>
          <p:nvPr/>
        </p:nvPicPr>
        <p:blipFill>
          <a:blip r:embed="rId17"/>
          <a:stretch>
            <a:fillRect/>
          </a:stretch>
        </p:blipFill>
        <p:spPr>
          <a:xfrm>
            <a:off x="7333720" y="1251543"/>
            <a:ext cx="1353314" cy="706400"/>
          </a:xfrm>
          <a:prstGeom prst="rect">
            <a:avLst/>
          </a:prstGeom>
        </p:spPr>
      </p:pic>
      <p:pic>
        <p:nvPicPr>
          <p:cNvPr id="1026" name="Picture 2" descr="Iconos, Logos, Símbolos de Canva - Descarga Gratuita PNG, SVG">
            <a:extLst>
              <a:ext uri="{FF2B5EF4-FFF2-40B4-BE49-F238E27FC236}">
                <a16:creationId xmlns:a16="http://schemas.microsoft.com/office/drawing/2014/main" id="{F5944F2B-EBCF-5A76-BCF8-70F751461CC3}"/>
              </a:ext>
            </a:extLst>
          </p:cNvPr>
          <p:cNvPicPr>
            <a:picLocks noChangeAspect="1" noChangeArrowheads="1"/>
          </p:cNvPicPr>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68244" y="2153633"/>
            <a:ext cx="758008" cy="75800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hat is Oracle Fusion Cloud and Why Does it Matter? | Inspirage">
            <a:extLst>
              <a:ext uri="{FF2B5EF4-FFF2-40B4-BE49-F238E27FC236}">
                <a16:creationId xmlns:a16="http://schemas.microsoft.com/office/drawing/2014/main" id="{D99566ED-4D95-03D3-25DB-D1E0197EBB6C}"/>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9966157" y="314082"/>
            <a:ext cx="1856874" cy="69128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istema ANA">
            <a:extLst>
              <a:ext uri="{FF2B5EF4-FFF2-40B4-BE49-F238E27FC236}">
                <a16:creationId xmlns:a16="http://schemas.microsoft.com/office/drawing/2014/main" id="{EC15B428-464C-66CB-1905-3C3DAC021EF1}"/>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0317599" y="2346158"/>
            <a:ext cx="1153991" cy="381000"/>
          </a:xfrm>
          <a:prstGeom prst="rect">
            <a:avLst/>
          </a:prstGeom>
          <a:noFill/>
          <a:extLst>
            <a:ext uri="{909E8E84-426E-40DD-AFC4-6F175D3DCCD1}">
              <a14:hiddenFill xmlns:a14="http://schemas.microsoft.com/office/drawing/2010/main">
                <a:solidFill>
                  <a:srgbClr val="FFFFFF"/>
                </a:solidFill>
              </a14:hiddenFill>
            </a:ext>
          </a:extLst>
        </p:spPr>
      </p:pic>
      <p:pic>
        <p:nvPicPr>
          <p:cNvPr id="52" name="Imagen 51">
            <a:extLst>
              <a:ext uri="{FF2B5EF4-FFF2-40B4-BE49-F238E27FC236}">
                <a16:creationId xmlns:a16="http://schemas.microsoft.com/office/drawing/2014/main" id="{E335E2D1-3EB5-D1C5-9835-EF6A10B7C108}"/>
              </a:ext>
            </a:extLst>
          </p:cNvPr>
          <p:cNvPicPr>
            <a:picLocks noChangeAspect="1"/>
          </p:cNvPicPr>
          <p:nvPr/>
        </p:nvPicPr>
        <p:blipFill>
          <a:blip r:embed="rId21"/>
          <a:stretch>
            <a:fillRect/>
          </a:stretch>
        </p:blipFill>
        <p:spPr>
          <a:xfrm>
            <a:off x="594981" y="5294834"/>
            <a:ext cx="1606185" cy="452929"/>
          </a:xfrm>
          <a:prstGeom prst="rect">
            <a:avLst/>
          </a:prstGeom>
        </p:spPr>
      </p:pic>
      <p:pic>
        <p:nvPicPr>
          <p:cNvPr id="1034" name="Picture 10" descr="GE Proficy MES - Glartek">
            <a:extLst>
              <a:ext uri="{FF2B5EF4-FFF2-40B4-BE49-F238E27FC236}">
                <a16:creationId xmlns:a16="http://schemas.microsoft.com/office/drawing/2014/main" id="{328D5336-091A-E8A1-519A-50874BCAA630}"/>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526613" y="6038347"/>
            <a:ext cx="717383" cy="760163"/>
          </a:xfrm>
          <a:prstGeom prst="rect">
            <a:avLst/>
          </a:prstGeom>
          <a:noFill/>
          <a:extLst>
            <a:ext uri="{909E8E84-426E-40DD-AFC4-6F175D3DCCD1}">
              <a14:hiddenFill xmlns:a14="http://schemas.microsoft.com/office/drawing/2010/main">
                <a:solidFill>
                  <a:srgbClr val="FFFFFF"/>
                </a:solidFill>
              </a14:hiddenFill>
            </a:ext>
          </a:extLst>
        </p:spPr>
      </p:pic>
      <p:pic>
        <p:nvPicPr>
          <p:cNvPr id="54" name="Imagen 53">
            <a:extLst>
              <a:ext uri="{FF2B5EF4-FFF2-40B4-BE49-F238E27FC236}">
                <a16:creationId xmlns:a16="http://schemas.microsoft.com/office/drawing/2014/main" id="{AFFE5E90-DEFF-70B5-5E24-0D4D0279C58F}"/>
              </a:ext>
            </a:extLst>
          </p:cNvPr>
          <p:cNvPicPr>
            <a:picLocks noChangeAspect="1"/>
          </p:cNvPicPr>
          <p:nvPr/>
        </p:nvPicPr>
        <p:blipFill>
          <a:blip r:embed="rId23"/>
          <a:stretch>
            <a:fillRect/>
          </a:stretch>
        </p:blipFill>
        <p:spPr>
          <a:xfrm>
            <a:off x="3178840" y="1360012"/>
            <a:ext cx="2034841" cy="489462"/>
          </a:xfrm>
          <a:prstGeom prst="rect">
            <a:avLst/>
          </a:prstGeom>
        </p:spPr>
      </p:pic>
      <p:pic>
        <p:nvPicPr>
          <p:cNvPr id="1040" name="Picture 16">
            <a:extLst>
              <a:ext uri="{FF2B5EF4-FFF2-40B4-BE49-F238E27FC236}">
                <a16:creationId xmlns:a16="http://schemas.microsoft.com/office/drawing/2014/main" id="{4B0372DF-30E3-EE48-CC12-2E0298AFA3F0}"/>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617678" y="6270825"/>
            <a:ext cx="1832830" cy="41549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Minitab – Solinco">
            <a:extLst>
              <a:ext uri="{FF2B5EF4-FFF2-40B4-BE49-F238E27FC236}">
                <a16:creationId xmlns:a16="http://schemas.microsoft.com/office/drawing/2014/main" id="{B5382051-6915-A0B3-2298-E6909B07DEAD}"/>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544287" y="3290739"/>
            <a:ext cx="1331494" cy="324826"/>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Microsoft presenta Visual Studio 2017 para facilitar el trabajo de los  desarrolladores - MVP Cluster">
            <a:extLst>
              <a:ext uri="{FF2B5EF4-FFF2-40B4-BE49-F238E27FC236}">
                <a16:creationId xmlns:a16="http://schemas.microsoft.com/office/drawing/2014/main" id="{3F5DAD2E-C6CB-8E77-CFEF-23A25DC84F1F}"/>
              </a:ext>
            </a:extLst>
          </p:cNvPr>
          <p:cNvPicPr>
            <a:picLocks noChangeAspect="1" noChangeArrowheads="1"/>
          </p:cNvPicPr>
          <p:nvPr/>
        </p:nvPicPr>
        <p:blipFill rotWithShape="1">
          <a:blip r:embed="rId26">
            <a:extLst>
              <a:ext uri="{28A0092B-C50C-407E-A947-70E740481C1C}">
                <a14:useLocalDpi xmlns:a14="http://schemas.microsoft.com/office/drawing/2010/main" val="0"/>
              </a:ext>
            </a:extLst>
          </a:blip>
          <a:srcRect l="19123" r="13509" b="-827"/>
          <a:stretch/>
        </p:blipFill>
        <p:spPr bwMode="auto">
          <a:xfrm>
            <a:off x="2485920" y="4233930"/>
            <a:ext cx="1088710" cy="63366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a:extLst>
              <a:ext uri="{FF2B5EF4-FFF2-40B4-BE49-F238E27FC236}">
                <a16:creationId xmlns:a16="http://schemas.microsoft.com/office/drawing/2014/main" id="{3CDD4A39-FA2C-1C03-73FF-9CD3C6913EB0}"/>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4716175" y="6310802"/>
            <a:ext cx="1288382" cy="381511"/>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ServiceDesk Plus for Case Management or ESM - Soft Solutions">
            <a:extLst>
              <a:ext uri="{FF2B5EF4-FFF2-40B4-BE49-F238E27FC236}">
                <a16:creationId xmlns:a16="http://schemas.microsoft.com/office/drawing/2014/main" id="{736B7441-37B0-7FAE-4414-7883E687E9DF}"/>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316602" y="4277979"/>
            <a:ext cx="1786864" cy="493794"/>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Qué Es Adobe Creative Cloud Y Cómo Funciona? - X5 Servers">
            <a:extLst>
              <a:ext uri="{FF2B5EF4-FFF2-40B4-BE49-F238E27FC236}">
                <a16:creationId xmlns:a16="http://schemas.microsoft.com/office/drawing/2014/main" id="{B8AF7B72-7B37-3071-A909-DB5F441DD192}"/>
              </a:ext>
            </a:extLst>
          </p:cNvPr>
          <p:cNvPicPr>
            <a:picLocks noChangeAspect="1" noChangeArrowheads="1"/>
          </p:cNvPicPr>
          <p:nvPr/>
        </p:nvPicPr>
        <p:blipFill>
          <a:blip r:embed="rId29">
            <a:clrChange>
              <a:clrFrom>
                <a:srgbClr val="E6E6E6"/>
              </a:clrFrom>
              <a:clrTo>
                <a:srgbClr val="E6E6E6">
                  <a:alpha val="0"/>
                </a:srgbClr>
              </a:clrTo>
            </a:clrChange>
            <a:extLst>
              <a:ext uri="{28A0092B-C50C-407E-A947-70E740481C1C}">
                <a14:useLocalDpi xmlns:a14="http://schemas.microsoft.com/office/drawing/2010/main" val="0"/>
              </a:ext>
            </a:extLst>
          </a:blip>
          <a:srcRect/>
          <a:stretch>
            <a:fillRect/>
          </a:stretch>
        </p:blipFill>
        <p:spPr bwMode="auto">
          <a:xfrm>
            <a:off x="3820744" y="2981038"/>
            <a:ext cx="1333911" cy="944229"/>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Microsoft dejará de admitir la carga de archivos desde URL en OneDrive el  29 de marzo de 2024 - OneDigital">
            <a:extLst>
              <a:ext uri="{FF2B5EF4-FFF2-40B4-BE49-F238E27FC236}">
                <a16:creationId xmlns:a16="http://schemas.microsoft.com/office/drawing/2014/main" id="{B7FDE376-518C-98CB-8B60-69DE50C6AD48}"/>
              </a:ext>
            </a:extLst>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6802897" y="4277979"/>
            <a:ext cx="974224" cy="545566"/>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Migrar a SharePoint Online: ¿En qué punto estamos?">
            <a:extLst>
              <a:ext uri="{FF2B5EF4-FFF2-40B4-BE49-F238E27FC236}">
                <a16:creationId xmlns:a16="http://schemas.microsoft.com/office/drawing/2014/main" id="{328F8288-7791-8C83-A504-7AFB369FB769}"/>
              </a:ext>
            </a:extLst>
          </p:cNvPr>
          <p:cNvPicPr>
            <a:picLocks noChangeAspect="1" noChangeArrowheads="1"/>
          </p:cNvPicPr>
          <p:nvPr/>
        </p:nvPicPr>
        <p:blipFill rotWithShape="1">
          <a:blip r:embed="rId31">
            <a:extLst>
              <a:ext uri="{28A0092B-C50C-407E-A947-70E740481C1C}">
                <a14:useLocalDpi xmlns:a14="http://schemas.microsoft.com/office/drawing/2010/main" val="0"/>
              </a:ext>
            </a:extLst>
          </a:blip>
          <a:srcRect l="23722" r="19540" b="8366"/>
          <a:stretch/>
        </p:blipFill>
        <p:spPr bwMode="auto">
          <a:xfrm>
            <a:off x="5709527" y="4064394"/>
            <a:ext cx="898358" cy="920964"/>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Mitel Logo - Mitel Networks Logo Clipart - Large Size Png Image - PikPng">
            <a:extLst>
              <a:ext uri="{FF2B5EF4-FFF2-40B4-BE49-F238E27FC236}">
                <a16:creationId xmlns:a16="http://schemas.microsoft.com/office/drawing/2014/main" id="{A45F0D64-06CC-08DE-65AB-44E248E71A09}"/>
              </a:ext>
            </a:extLst>
          </p:cNvPr>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2138367" y="3290698"/>
            <a:ext cx="1374155" cy="324909"/>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a:extLst>
              <a:ext uri="{FF2B5EF4-FFF2-40B4-BE49-F238E27FC236}">
                <a16:creationId xmlns:a16="http://schemas.microsoft.com/office/drawing/2014/main" id="{2F149389-A112-01F6-5A76-1FE4A414B0F8}"/>
              </a:ext>
            </a:extLst>
          </p:cNvPr>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10545257" y="3129303"/>
            <a:ext cx="698675" cy="647699"/>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Microsoft Authenticator: GUÍA RÁPIDA 2024">
            <a:extLst>
              <a:ext uri="{FF2B5EF4-FFF2-40B4-BE49-F238E27FC236}">
                <a16:creationId xmlns:a16="http://schemas.microsoft.com/office/drawing/2014/main" id="{F7F74F7C-C1EF-503D-05E3-9A26E177662A}"/>
              </a:ext>
            </a:extLst>
          </p:cNvPr>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5360366" y="5319296"/>
            <a:ext cx="1754187" cy="589262"/>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Microsoft Teams Logo - símbolo, significado logotipo, historia, PNG">
            <a:extLst>
              <a:ext uri="{FF2B5EF4-FFF2-40B4-BE49-F238E27FC236}">
                <a16:creationId xmlns:a16="http://schemas.microsoft.com/office/drawing/2014/main" id="{B2FEFE57-8E85-9059-5E98-C153D6195D69}"/>
              </a:ext>
            </a:extLst>
          </p:cNvPr>
          <p:cNvPicPr>
            <a:picLocks noChangeAspect="1" noChangeArrowheads="1"/>
          </p:cNvPicPr>
          <p:nvPr/>
        </p:nvPicPr>
        <p:blipFill rotWithShape="1">
          <a:blip r:embed="rId35">
            <a:extLst>
              <a:ext uri="{28A0092B-C50C-407E-A947-70E740481C1C}">
                <a14:useLocalDpi xmlns:a14="http://schemas.microsoft.com/office/drawing/2010/main" val="0"/>
              </a:ext>
            </a:extLst>
          </a:blip>
          <a:srcRect l="17111" r="12667" b="3174"/>
          <a:stretch/>
        </p:blipFill>
        <p:spPr bwMode="auto">
          <a:xfrm>
            <a:off x="5701506" y="1251716"/>
            <a:ext cx="914400" cy="706055"/>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42" descr="Adobe Acrobat Pro Dc at Rs 19500 | Adobe Acrobat in New Delhi | ID:  2853337527333">
            <a:extLst>
              <a:ext uri="{FF2B5EF4-FFF2-40B4-BE49-F238E27FC236}">
                <a16:creationId xmlns:a16="http://schemas.microsoft.com/office/drawing/2014/main" id="{29EC9EDD-2EB8-D834-43C1-5CF05888B894}"/>
              </a:ext>
            </a:extLst>
          </p:cNvPr>
          <p:cNvPicPr>
            <a:picLocks noChangeAspect="1" noChangeArrowheads="1"/>
          </p:cNvPicPr>
          <p:nvPr/>
        </p:nvPicPr>
        <p:blipFill>
          <a:blip r:embed="rId3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05837" y="4217695"/>
            <a:ext cx="868363" cy="868363"/>
          </a:xfrm>
          <a:prstGeom prst="rect">
            <a:avLst/>
          </a:prstGeom>
          <a:noFill/>
          <a:extLst>
            <a:ext uri="{909E8E84-426E-40DD-AFC4-6F175D3DCCD1}">
              <a14:hiddenFill xmlns:a14="http://schemas.microsoft.com/office/drawing/2010/main">
                <a:solidFill>
                  <a:srgbClr val="FFFFFF"/>
                </a:solidFill>
              </a14:hiddenFill>
            </a:ext>
          </a:extLst>
        </p:spPr>
      </p:pic>
      <p:pic>
        <p:nvPicPr>
          <p:cNvPr id="1068" name="Picture 44" descr="ATRYA Plast - Equipos para pruebas en botellas, envases y PET">
            <a:extLst>
              <a:ext uri="{FF2B5EF4-FFF2-40B4-BE49-F238E27FC236}">
                <a16:creationId xmlns:a16="http://schemas.microsoft.com/office/drawing/2014/main" id="{DC2EF2FB-1202-1CFE-7205-965217FD3A2C}"/>
              </a:ext>
            </a:extLst>
          </p:cNvPr>
          <p:cNvPicPr>
            <a:picLocks noChangeAspect="1" noChangeArrowheads="1"/>
          </p:cNvPicPr>
          <p:nvPr/>
        </p:nvPicPr>
        <p:blipFill rotWithShape="1">
          <a:blip r:embed="rId37">
            <a:extLst>
              <a:ext uri="{28A0092B-C50C-407E-A947-70E740481C1C}">
                <a14:useLocalDpi xmlns:a14="http://schemas.microsoft.com/office/drawing/2010/main" val="0"/>
              </a:ext>
            </a:extLst>
          </a:blip>
          <a:srcRect t="31037" b="34592"/>
          <a:stretch/>
        </p:blipFill>
        <p:spPr bwMode="auto">
          <a:xfrm>
            <a:off x="5302499" y="2338721"/>
            <a:ext cx="1404116" cy="482600"/>
          </a:xfrm>
          <a:prstGeom prst="rect">
            <a:avLst/>
          </a:prstGeom>
          <a:noFill/>
          <a:extLst>
            <a:ext uri="{909E8E84-426E-40DD-AFC4-6F175D3DCCD1}">
              <a14:hiddenFill xmlns:a14="http://schemas.microsoft.com/office/drawing/2010/main">
                <a:solidFill>
                  <a:srgbClr val="FFFFFF"/>
                </a:solidFill>
              </a14:hiddenFill>
            </a:ext>
          </a:extLst>
        </p:spPr>
      </p:pic>
      <p:pic>
        <p:nvPicPr>
          <p:cNvPr id="1070" name="Picture 46" descr="Dokmee ECM Reviews 2024: Details, Pricing, &amp; Features | G2">
            <a:extLst>
              <a:ext uri="{FF2B5EF4-FFF2-40B4-BE49-F238E27FC236}">
                <a16:creationId xmlns:a16="http://schemas.microsoft.com/office/drawing/2014/main" id="{25F719C7-A654-66D4-E984-F6F6FE82F401}"/>
              </a:ext>
            </a:extLst>
          </p:cNvPr>
          <p:cNvPicPr>
            <a:picLocks noChangeAspect="1" noChangeArrowheads="1"/>
          </p:cNvPicPr>
          <p:nvPr/>
        </p:nvPicPr>
        <p:blipFill rotWithShape="1">
          <a:blip r:embed="rId38">
            <a:clrChange>
              <a:clrFrom>
                <a:srgbClr val="FFFFFF"/>
              </a:clrFrom>
              <a:clrTo>
                <a:srgbClr val="FFFFFF">
                  <a:alpha val="0"/>
                </a:srgbClr>
              </a:clrTo>
            </a:clrChange>
            <a:extLst>
              <a:ext uri="{28A0092B-C50C-407E-A947-70E740481C1C}">
                <a14:useLocalDpi xmlns:a14="http://schemas.microsoft.com/office/drawing/2010/main" val="0"/>
              </a:ext>
            </a:extLst>
          </a:blip>
          <a:srcRect t="27222" b="28922"/>
          <a:stretch/>
        </p:blipFill>
        <p:spPr bwMode="auto">
          <a:xfrm>
            <a:off x="2731611" y="2260725"/>
            <a:ext cx="1597142" cy="368300"/>
          </a:xfrm>
          <a:prstGeom prst="rect">
            <a:avLst/>
          </a:prstGeom>
          <a:noFill/>
          <a:extLst>
            <a:ext uri="{909E8E84-426E-40DD-AFC4-6F175D3DCCD1}">
              <a14:hiddenFill xmlns:a14="http://schemas.microsoft.com/office/drawing/2010/main">
                <a:solidFill>
                  <a:srgbClr val="FFFFFF"/>
                </a:solidFill>
              </a14:hiddenFill>
            </a:ext>
          </a:extLst>
        </p:spPr>
      </p:pic>
      <p:pic>
        <p:nvPicPr>
          <p:cNvPr id="1072" name="Picture 48">
            <a:extLst>
              <a:ext uri="{FF2B5EF4-FFF2-40B4-BE49-F238E27FC236}">
                <a16:creationId xmlns:a16="http://schemas.microsoft.com/office/drawing/2014/main" id="{EE85403B-759E-01D7-2C5C-232CD01F1027}"/>
              </a:ext>
            </a:extLst>
          </p:cNvPr>
          <p:cNvPicPr>
            <a:picLocks noChangeAspect="1" noChangeArrowheads="1"/>
          </p:cNvPicPr>
          <p:nvPr/>
        </p:nvPicPr>
        <p:blipFill>
          <a:blip r:embed="rId3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56966" y="340076"/>
            <a:ext cx="1536701" cy="597606"/>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3BCA7B2A-E152-8F79-635D-8C925696927F}"/>
              </a:ext>
            </a:extLst>
          </p:cNvPr>
          <p:cNvPicPr>
            <a:picLocks noChangeAspect="1"/>
          </p:cNvPicPr>
          <p:nvPr/>
        </p:nvPicPr>
        <p:blipFill>
          <a:blip r:embed="rId40"/>
          <a:srcRect l="22486" t="25342" r="24106" b="53804"/>
          <a:stretch>
            <a:fillRect/>
          </a:stretch>
        </p:blipFill>
        <p:spPr>
          <a:xfrm>
            <a:off x="2763345" y="5200502"/>
            <a:ext cx="2034841" cy="641591"/>
          </a:xfrm>
          <a:prstGeom prst="rect">
            <a:avLst/>
          </a:prstGeom>
        </p:spPr>
      </p:pic>
    </p:spTree>
    <p:extLst>
      <p:ext uri="{BB962C8B-B14F-4D97-AF65-F5344CB8AC3E}">
        <p14:creationId xmlns:p14="http://schemas.microsoft.com/office/powerpoint/2010/main" val="1411925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 name="Freeform: Shape 987">
            <a:extLst>
              <a:ext uri="{FF2B5EF4-FFF2-40B4-BE49-F238E27FC236}">
                <a16:creationId xmlns:a16="http://schemas.microsoft.com/office/drawing/2014/main" id="{41E0ECDD-A5AF-3A84-0410-4C901F72D6EB}"/>
              </a:ext>
            </a:extLst>
          </p:cNvPr>
          <p:cNvSpPr/>
          <p:nvPr/>
        </p:nvSpPr>
        <p:spPr>
          <a:xfrm flipV="1">
            <a:off x="3216591" y="5130309"/>
            <a:ext cx="5532293" cy="1166450"/>
          </a:xfrm>
          <a:custGeom>
            <a:avLst/>
            <a:gdLst>
              <a:gd name="connsiteX0" fmla="*/ 62491 w 5122806"/>
              <a:gd name="connsiteY0" fmla="*/ 684861 h 701396"/>
              <a:gd name="connsiteX1" fmla="*/ 157741 w 5122806"/>
              <a:gd name="connsiteY1" fmla="*/ 618186 h 701396"/>
              <a:gd name="connsiteX2" fmla="*/ 1424566 w 5122806"/>
              <a:gd name="connsiteY2" fmla="*/ 37161 h 701396"/>
              <a:gd name="connsiteX3" fmla="*/ 3939166 w 5122806"/>
              <a:gd name="connsiteY3" fmla="*/ 122886 h 701396"/>
              <a:gd name="connsiteX4" fmla="*/ 5044066 w 5122806"/>
              <a:gd name="connsiteY4" fmla="*/ 646761 h 701396"/>
              <a:gd name="connsiteX5" fmla="*/ 5034541 w 5122806"/>
              <a:gd name="connsiteY5" fmla="*/ 627711 h 701396"/>
              <a:gd name="connsiteX6" fmla="*/ 5005966 w 5122806"/>
              <a:gd name="connsiteY6" fmla="*/ 627711 h 701396"/>
              <a:gd name="connsiteX0" fmla="*/ 0 w 4965065"/>
              <a:gd name="connsiteY0" fmla="*/ 618186 h 679783"/>
              <a:gd name="connsiteX1" fmla="*/ 1266825 w 4965065"/>
              <a:gd name="connsiteY1" fmla="*/ 37161 h 679783"/>
              <a:gd name="connsiteX2" fmla="*/ 3781425 w 4965065"/>
              <a:gd name="connsiteY2" fmla="*/ 122886 h 679783"/>
              <a:gd name="connsiteX3" fmla="*/ 4886325 w 4965065"/>
              <a:gd name="connsiteY3" fmla="*/ 646761 h 679783"/>
              <a:gd name="connsiteX4" fmla="*/ 4876800 w 4965065"/>
              <a:gd name="connsiteY4" fmla="*/ 627711 h 679783"/>
              <a:gd name="connsiteX5" fmla="*/ 4848225 w 4965065"/>
              <a:gd name="connsiteY5" fmla="*/ 627711 h 679783"/>
              <a:gd name="connsiteX0" fmla="*/ 0 w 5022215"/>
              <a:gd name="connsiteY0" fmla="*/ 740935 h 740935"/>
              <a:gd name="connsiteX1" fmla="*/ 1323975 w 5022215"/>
              <a:gd name="connsiteY1" fmla="*/ 45610 h 740935"/>
              <a:gd name="connsiteX2" fmla="*/ 3838575 w 5022215"/>
              <a:gd name="connsiteY2" fmla="*/ 131335 h 740935"/>
              <a:gd name="connsiteX3" fmla="*/ 4943475 w 5022215"/>
              <a:gd name="connsiteY3" fmla="*/ 655210 h 740935"/>
              <a:gd name="connsiteX4" fmla="*/ 4933950 w 5022215"/>
              <a:gd name="connsiteY4" fmla="*/ 636160 h 740935"/>
              <a:gd name="connsiteX5" fmla="*/ 4905375 w 5022215"/>
              <a:gd name="connsiteY5" fmla="*/ 636160 h 740935"/>
              <a:gd name="connsiteX0" fmla="*/ 0 w 4953635"/>
              <a:gd name="connsiteY0" fmla="*/ 1068284 h 1068284"/>
              <a:gd name="connsiteX1" fmla="*/ 1255395 w 4953635"/>
              <a:gd name="connsiteY1" fmla="*/ 68159 h 1068284"/>
              <a:gd name="connsiteX2" fmla="*/ 3769995 w 4953635"/>
              <a:gd name="connsiteY2" fmla="*/ 153884 h 1068284"/>
              <a:gd name="connsiteX3" fmla="*/ 4874895 w 4953635"/>
              <a:gd name="connsiteY3" fmla="*/ 677759 h 1068284"/>
              <a:gd name="connsiteX4" fmla="*/ 4865370 w 4953635"/>
              <a:gd name="connsiteY4" fmla="*/ 658709 h 1068284"/>
              <a:gd name="connsiteX5" fmla="*/ 4836795 w 4953635"/>
              <a:gd name="connsiteY5" fmla="*/ 658709 h 1068284"/>
              <a:gd name="connsiteX0" fmla="*/ 0 w 4953635"/>
              <a:gd name="connsiteY0" fmla="*/ 1068284 h 1068284"/>
              <a:gd name="connsiteX1" fmla="*/ 1255395 w 4953635"/>
              <a:gd name="connsiteY1" fmla="*/ 68159 h 1068284"/>
              <a:gd name="connsiteX2" fmla="*/ 3769995 w 4953635"/>
              <a:gd name="connsiteY2" fmla="*/ 153884 h 1068284"/>
              <a:gd name="connsiteX3" fmla="*/ 4874895 w 4953635"/>
              <a:gd name="connsiteY3" fmla="*/ 677759 h 1068284"/>
              <a:gd name="connsiteX4" fmla="*/ 4865370 w 4953635"/>
              <a:gd name="connsiteY4" fmla="*/ 658709 h 1068284"/>
              <a:gd name="connsiteX5" fmla="*/ 4836795 w 4953635"/>
              <a:gd name="connsiteY5" fmla="*/ 658709 h 1068284"/>
              <a:gd name="connsiteX0" fmla="*/ 0 w 5156835"/>
              <a:gd name="connsiteY0" fmla="*/ 809132 h 809132"/>
              <a:gd name="connsiteX1" fmla="*/ 1458595 w 5156835"/>
              <a:gd name="connsiteY1" fmla="*/ 50307 h 809132"/>
              <a:gd name="connsiteX2" fmla="*/ 3973195 w 5156835"/>
              <a:gd name="connsiteY2" fmla="*/ 136032 h 809132"/>
              <a:gd name="connsiteX3" fmla="*/ 5078095 w 5156835"/>
              <a:gd name="connsiteY3" fmla="*/ 659907 h 809132"/>
              <a:gd name="connsiteX4" fmla="*/ 5068570 w 5156835"/>
              <a:gd name="connsiteY4" fmla="*/ 640857 h 809132"/>
              <a:gd name="connsiteX5" fmla="*/ 5039995 w 5156835"/>
              <a:gd name="connsiteY5" fmla="*/ 640857 h 809132"/>
              <a:gd name="connsiteX0" fmla="*/ 0 w 5156835"/>
              <a:gd name="connsiteY0" fmla="*/ 809132 h 809132"/>
              <a:gd name="connsiteX1" fmla="*/ 1458595 w 5156835"/>
              <a:gd name="connsiteY1" fmla="*/ 50307 h 809132"/>
              <a:gd name="connsiteX2" fmla="*/ 3973195 w 5156835"/>
              <a:gd name="connsiteY2" fmla="*/ 136032 h 809132"/>
              <a:gd name="connsiteX3" fmla="*/ 5078095 w 5156835"/>
              <a:gd name="connsiteY3" fmla="*/ 659907 h 809132"/>
              <a:gd name="connsiteX4" fmla="*/ 5068570 w 5156835"/>
              <a:gd name="connsiteY4" fmla="*/ 640857 h 809132"/>
              <a:gd name="connsiteX5" fmla="*/ 5039995 w 5156835"/>
              <a:gd name="connsiteY5" fmla="*/ 640857 h 809132"/>
              <a:gd name="connsiteX0" fmla="*/ 0 w 5156835"/>
              <a:gd name="connsiteY0" fmla="*/ 871173 h 871173"/>
              <a:gd name="connsiteX1" fmla="*/ 1458595 w 5156835"/>
              <a:gd name="connsiteY1" fmla="*/ 112348 h 871173"/>
              <a:gd name="connsiteX2" fmla="*/ 3973195 w 5156835"/>
              <a:gd name="connsiteY2" fmla="*/ 198073 h 871173"/>
              <a:gd name="connsiteX3" fmla="*/ 5078095 w 5156835"/>
              <a:gd name="connsiteY3" fmla="*/ 721948 h 871173"/>
              <a:gd name="connsiteX4" fmla="*/ 5068570 w 5156835"/>
              <a:gd name="connsiteY4" fmla="*/ 702898 h 871173"/>
              <a:gd name="connsiteX5" fmla="*/ 5039995 w 5156835"/>
              <a:gd name="connsiteY5" fmla="*/ 702898 h 871173"/>
              <a:gd name="connsiteX0" fmla="*/ 0 w 5156835"/>
              <a:gd name="connsiteY0" fmla="*/ 804853 h 804853"/>
              <a:gd name="connsiteX1" fmla="*/ 1490345 w 5156835"/>
              <a:gd name="connsiteY1" fmla="*/ 134928 h 804853"/>
              <a:gd name="connsiteX2" fmla="*/ 3973195 w 5156835"/>
              <a:gd name="connsiteY2" fmla="*/ 131753 h 804853"/>
              <a:gd name="connsiteX3" fmla="*/ 5078095 w 5156835"/>
              <a:gd name="connsiteY3" fmla="*/ 655628 h 804853"/>
              <a:gd name="connsiteX4" fmla="*/ 5068570 w 5156835"/>
              <a:gd name="connsiteY4" fmla="*/ 636578 h 804853"/>
              <a:gd name="connsiteX5" fmla="*/ 5039995 w 5156835"/>
              <a:gd name="connsiteY5" fmla="*/ 636578 h 804853"/>
              <a:gd name="connsiteX0" fmla="*/ 0 w 5156835"/>
              <a:gd name="connsiteY0" fmla="*/ 756459 h 756459"/>
              <a:gd name="connsiteX1" fmla="*/ 1490345 w 5156835"/>
              <a:gd name="connsiteY1" fmla="*/ 86534 h 756459"/>
              <a:gd name="connsiteX2" fmla="*/ 3973195 w 5156835"/>
              <a:gd name="connsiteY2" fmla="*/ 83359 h 756459"/>
              <a:gd name="connsiteX3" fmla="*/ 5078095 w 5156835"/>
              <a:gd name="connsiteY3" fmla="*/ 607234 h 756459"/>
              <a:gd name="connsiteX4" fmla="*/ 5068570 w 5156835"/>
              <a:gd name="connsiteY4" fmla="*/ 588184 h 756459"/>
              <a:gd name="connsiteX5" fmla="*/ 5039995 w 5156835"/>
              <a:gd name="connsiteY5" fmla="*/ 588184 h 756459"/>
              <a:gd name="connsiteX0" fmla="*/ 0 w 5156835"/>
              <a:gd name="connsiteY0" fmla="*/ 767614 h 767614"/>
              <a:gd name="connsiteX1" fmla="*/ 1490345 w 5156835"/>
              <a:gd name="connsiteY1" fmla="*/ 97689 h 767614"/>
              <a:gd name="connsiteX2" fmla="*/ 3973195 w 5156835"/>
              <a:gd name="connsiteY2" fmla="*/ 94514 h 767614"/>
              <a:gd name="connsiteX3" fmla="*/ 5078095 w 5156835"/>
              <a:gd name="connsiteY3" fmla="*/ 618389 h 767614"/>
              <a:gd name="connsiteX4" fmla="*/ 5068570 w 5156835"/>
              <a:gd name="connsiteY4" fmla="*/ 599339 h 767614"/>
              <a:gd name="connsiteX5" fmla="*/ 5039995 w 5156835"/>
              <a:gd name="connsiteY5" fmla="*/ 599339 h 767614"/>
              <a:gd name="connsiteX0" fmla="*/ 0 w 5157306"/>
              <a:gd name="connsiteY0" fmla="*/ 734997 h 734997"/>
              <a:gd name="connsiteX1" fmla="*/ 1490345 w 5157306"/>
              <a:gd name="connsiteY1" fmla="*/ 65072 h 734997"/>
              <a:gd name="connsiteX2" fmla="*/ 3966845 w 5157306"/>
              <a:gd name="connsiteY2" fmla="*/ 106347 h 734997"/>
              <a:gd name="connsiteX3" fmla="*/ 5078095 w 5157306"/>
              <a:gd name="connsiteY3" fmla="*/ 585772 h 734997"/>
              <a:gd name="connsiteX4" fmla="*/ 5068570 w 5157306"/>
              <a:gd name="connsiteY4" fmla="*/ 566722 h 734997"/>
              <a:gd name="connsiteX5" fmla="*/ 5039995 w 5157306"/>
              <a:gd name="connsiteY5" fmla="*/ 566722 h 734997"/>
              <a:gd name="connsiteX0" fmla="*/ 0 w 5157306"/>
              <a:gd name="connsiteY0" fmla="*/ 848056 h 848056"/>
              <a:gd name="connsiteX1" fmla="*/ 1490345 w 5157306"/>
              <a:gd name="connsiteY1" fmla="*/ 178131 h 848056"/>
              <a:gd name="connsiteX2" fmla="*/ 3966845 w 5157306"/>
              <a:gd name="connsiteY2" fmla="*/ 219406 h 848056"/>
              <a:gd name="connsiteX3" fmla="*/ 5078095 w 5157306"/>
              <a:gd name="connsiteY3" fmla="*/ 698831 h 848056"/>
              <a:gd name="connsiteX4" fmla="*/ 5068570 w 5157306"/>
              <a:gd name="connsiteY4" fmla="*/ 679781 h 848056"/>
              <a:gd name="connsiteX5" fmla="*/ 5039995 w 5157306"/>
              <a:gd name="connsiteY5" fmla="*/ 679781 h 848056"/>
              <a:gd name="connsiteX0" fmla="*/ 0 w 5157306"/>
              <a:gd name="connsiteY0" fmla="*/ 878137 h 878137"/>
              <a:gd name="connsiteX1" fmla="*/ 1490345 w 5157306"/>
              <a:gd name="connsiteY1" fmla="*/ 208212 h 878137"/>
              <a:gd name="connsiteX2" fmla="*/ 3966845 w 5157306"/>
              <a:gd name="connsiteY2" fmla="*/ 249487 h 878137"/>
              <a:gd name="connsiteX3" fmla="*/ 5078095 w 5157306"/>
              <a:gd name="connsiteY3" fmla="*/ 728912 h 878137"/>
              <a:gd name="connsiteX4" fmla="*/ 5068570 w 5157306"/>
              <a:gd name="connsiteY4" fmla="*/ 709862 h 878137"/>
              <a:gd name="connsiteX5" fmla="*/ 5039995 w 5157306"/>
              <a:gd name="connsiteY5" fmla="*/ 709862 h 878137"/>
              <a:gd name="connsiteX0" fmla="*/ 0 w 5157306"/>
              <a:gd name="connsiteY0" fmla="*/ 878137 h 878137"/>
              <a:gd name="connsiteX1" fmla="*/ 1490345 w 5157306"/>
              <a:gd name="connsiteY1" fmla="*/ 208212 h 878137"/>
              <a:gd name="connsiteX2" fmla="*/ 3966845 w 5157306"/>
              <a:gd name="connsiteY2" fmla="*/ 249487 h 878137"/>
              <a:gd name="connsiteX3" fmla="*/ 5078095 w 5157306"/>
              <a:gd name="connsiteY3" fmla="*/ 728912 h 878137"/>
              <a:gd name="connsiteX4" fmla="*/ 5068570 w 5157306"/>
              <a:gd name="connsiteY4" fmla="*/ 709862 h 878137"/>
              <a:gd name="connsiteX5" fmla="*/ 5039995 w 5157306"/>
              <a:gd name="connsiteY5" fmla="*/ 709862 h 878137"/>
              <a:gd name="connsiteX0" fmla="*/ 0 w 5157306"/>
              <a:gd name="connsiteY0" fmla="*/ 753798 h 753798"/>
              <a:gd name="connsiteX1" fmla="*/ 1388745 w 5157306"/>
              <a:gd name="connsiteY1" fmla="*/ 102923 h 753798"/>
              <a:gd name="connsiteX2" fmla="*/ 3966845 w 5157306"/>
              <a:gd name="connsiteY2" fmla="*/ 125148 h 753798"/>
              <a:gd name="connsiteX3" fmla="*/ 5078095 w 5157306"/>
              <a:gd name="connsiteY3" fmla="*/ 604573 h 753798"/>
              <a:gd name="connsiteX4" fmla="*/ 5068570 w 5157306"/>
              <a:gd name="connsiteY4" fmla="*/ 585523 h 753798"/>
              <a:gd name="connsiteX5" fmla="*/ 5039995 w 5157306"/>
              <a:gd name="connsiteY5" fmla="*/ 585523 h 753798"/>
              <a:gd name="connsiteX0" fmla="*/ 0 w 5157306"/>
              <a:gd name="connsiteY0" fmla="*/ 751014 h 751014"/>
              <a:gd name="connsiteX1" fmla="*/ 1388745 w 5157306"/>
              <a:gd name="connsiteY1" fmla="*/ 100139 h 751014"/>
              <a:gd name="connsiteX2" fmla="*/ 3966845 w 5157306"/>
              <a:gd name="connsiteY2" fmla="*/ 122364 h 751014"/>
              <a:gd name="connsiteX3" fmla="*/ 5078095 w 5157306"/>
              <a:gd name="connsiteY3" fmla="*/ 601789 h 751014"/>
              <a:gd name="connsiteX4" fmla="*/ 5068570 w 5157306"/>
              <a:gd name="connsiteY4" fmla="*/ 582739 h 751014"/>
              <a:gd name="connsiteX5" fmla="*/ 5039995 w 5157306"/>
              <a:gd name="connsiteY5" fmla="*/ 582739 h 751014"/>
              <a:gd name="connsiteX0" fmla="*/ 0 w 5157306"/>
              <a:gd name="connsiteY0" fmla="*/ 629693 h 629693"/>
              <a:gd name="connsiteX1" fmla="*/ 3966845 w 5157306"/>
              <a:gd name="connsiteY1" fmla="*/ 1043 h 629693"/>
              <a:gd name="connsiteX2" fmla="*/ 5078095 w 5157306"/>
              <a:gd name="connsiteY2" fmla="*/ 480468 h 629693"/>
              <a:gd name="connsiteX3" fmla="*/ 5068570 w 5157306"/>
              <a:gd name="connsiteY3" fmla="*/ 461418 h 629693"/>
              <a:gd name="connsiteX4" fmla="*/ 5039995 w 5157306"/>
              <a:gd name="connsiteY4" fmla="*/ 461418 h 629693"/>
              <a:gd name="connsiteX0" fmla="*/ 0 w 5157306"/>
              <a:gd name="connsiteY0" fmla="*/ 839764 h 839764"/>
              <a:gd name="connsiteX1" fmla="*/ 3966845 w 5157306"/>
              <a:gd name="connsiteY1" fmla="*/ 211114 h 839764"/>
              <a:gd name="connsiteX2" fmla="*/ 5078095 w 5157306"/>
              <a:gd name="connsiteY2" fmla="*/ 690539 h 839764"/>
              <a:gd name="connsiteX3" fmla="*/ 5068570 w 5157306"/>
              <a:gd name="connsiteY3" fmla="*/ 671489 h 839764"/>
              <a:gd name="connsiteX4" fmla="*/ 5039995 w 5157306"/>
              <a:gd name="connsiteY4" fmla="*/ 671489 h 839764"/>
              <a:gd name="connsiteX0" fmla="*/ 0 w 5143438"/>
              <a:gd name="connsiteY0" fmla="*/ 838655 h 838655"/>
              <a:gd name="connsiteX1" fmla="*/ 3966845 w 5143438"/>
              <a:gd name="connsiteY1" fmla="*/ 210005 h 838655"/>
              <a:gd name="connsiteX2" fmla="*/ 5068570 w 5143438"/>
              <a:gd name="connsiteY2" fmla="*/ 670380 h 838655"/>
              <a:gd name="connsiteX3" fmla="*/ 5039995 w 5143438"/>
              <a:gd name="connsiteY3" fmla="*/ 670380 h 838655"/>
              <a:gd name="connsiteX0" fmla="*/ 0 w 5068570"/>
              <a:gd name="connsiteY0" fmla="*/ 838655 h 838655"/>
              <a:gd name="connsiteX1" fmla="*/ 3966845 w 5068570"/>
              <a:gd name="connsiteY1" fmla="*/ 210005 h 838655"/>
              <a:gd name="connsiteX2" fmla="*/ 5068570 w 5068570"/>
              <a:gd name="connsiteY2" fmla="*/ 670380 h 838655"/>
              <a:gd name="connsiteX0" fmla="*/ 0 w 5068570"/>
              <a:gd name="connsiteY0" fmla="*/ 168275 h 168275"/>
              <a:gd name="connsiteX1" fmla="*/ 5068570 w 5068570"/>
              <a:gd name="connsiteY1" fmla="*/ 0 h 168275"/>
              <a:gd name="connsiteX0" fmla="*/ 0 w 5068570"/>
              <a:gd name="connsiteY0" fmla="*/ 672820 h 672820"/>
              <a:gd name="connsiteX1" fmla="*/ 5068570 w 5068570"/>
              <a:gd name="connsiteY1" fmla="*/ 504545 h 672820"/>
              <a:gd name="connsiteX0" fmla="*/ 0 w 5068570"/>
              <a:gd name="connsiteY0" fmla="*/ 814411 h 814411"/>
              <a:gd name="connsiteX1" fmla="*/ 5068570 w 5068570"/>
              <a:gd name="connsiteY1" fmla="*/ 646136 h 814411"/>
              <a:gd name="connsiteX0" fmla="*/ 0 w 5443220"/>
              <a:gd name="connsiteY0" fmla="*/ 675757 h 729732"/>
              <a:gd name="connsiteX1" fmla="*/ 5443220 w 5443220"/>
              <a:gd name="connsiteY1" fmla="*/ 729732 h 729732"/>
              <a:gd name="connsiteX0" fmla="*/ 0 w 5443220"/>
              <a:gd name="connsiteY0" fmla="*/ 787282 h 841257"/>
              <a:gd name="connsiteX1" fmla="*/ 5443220 w 5443220"/>
              <a:gd name="connsiteY1" fmla="*/ 841257 h 841257"/>
              <a:gd name="connsiteX0" fmla="*/ 0 w 5443220"/>
              <a:gd name="connsiteY0" fmla="*/ 815218 h 869193"/>
              <a:gd name="connsiteX1" fmla="*/ 5443220 w 5443220"/>
              <a:gd name="connsiteY1" fmla="*/ 869193 h 869193"/>
              <a:gd name="connsiteX0" fmla="*/ 0 w 5646420"/>
              <a:gd name="connsiteY0" fmla="*/ 909832 h 909832"/>
              <a:gd name="connsiteX1" fmla="*/ 5646420 w 5646420"/>
              <a:gd name="connsiteY1" fmla="*/ 811407 h 909832"/>
              <a:gd name="connsiteX0" fmla="*/ 0 w 5824220"/>
              <a:gd name="connsiteY0" fmla="*/ 869631 h 869631"/>
              <a:gd name="connsiteX1" fmla="*/ 5824220 w 5824220"/>
              <a:gd name="connsiteY1" fmla="*/ 834706 h 869631"/>
              <a:gd name="connsiteX0" fmla="*/ 0 w 5824220"/>
              <a:gd name="connsiteY0" fmla="*/ 786401 h 786401"/>
              <a:gd name="connsiteX1" fmla="*/ 5824220 w 5824220"/>
              <a:gd name="connsiteY1" fmla="*/ 751476 h 786401"/>
              <a:gd name="connsiteX0" fmla="*/ 0 w 5792470"/>
              <a:gd name="connsiteY0" fmla="*/ 782558 h 782558"/>
              <a:gd name="connsiteX1" fmla="*/ 5792470 w 5792470"/>
              <a:gd name="connsiteY1" fmla="*/ 753983 h 782558"/>
              <a:gd name="connsiteX0" fmla="*/ 0 w 5995670"/>
              <a:gd name="connsiteY0" fmla="*/ 869979 h 869979"/>
              <a:gd name="connsiteX1" fmla="*/ 5995670 w 5995670"/>
              <a:gd name="connsiteY1" fmla="*/ 701704 h 869979"/>
              <a:gd name="connsiteX0" fmla="*/ 0 w 5995670"/>
              <a:gd name="connsiteY0" fmla="*/ 1081278 h 1081278"/>
              <a:gd name="connsiteX1" fmla="*/ 5995670 w 5995670"/>
              <a:gd name="connsiteY1" fmla="*/ 913003 h 1081278"/>
              <a:gd name="connsiteX0" fmla="*/ 0 w 6109970"/>
              <a:gd name="connsiteY0" fmla="*/ 1009757 h 1009757"/>
              <a:gd name="connsiteX1" fmla="*/ 6109970 w 6109970"/>
              <a:gd name="connsiteY1" fmla="*/ 981182 h 1009757"/>
              <a:gd name="connsiteX0" fmla="*/ 0 w 6109970"/>
              <a:gd name="connsiteY0" fmla="*/ 1145801 h 1145801"/>
              <a:gd name="connsiteX1" fmla="*/ 6109970 w 6109970"/>
              <a:gd name="connsiteY1" fmla="*/ 1117226 h 1145801"/>
              <a:gd name="connsiteX0" fmla="*/ 0 w 6096000"/>
              <a:gd name="connsiteY0" fmla="*/ 1247342 h 1247342"/>
              <a:gd name="connsiteX1" fmla="*/ 6096000 w 6096000"/>
              <a:gd name="connsiteY1" fmla="*/ 1037157 h 1247342"/>
              <a:gd name="connsiteX0" fmla="*/ 0 w 6096000"/>
              <a:gd name="connsiteY0" fmla="*/ 1357593 h 1357593"/>
              <a:gd name="connsiteX1" fmla="*/ 6096000 w 6096000"/>
              <a:gd name="connsiteY1" fmla="*/ 1147408 h 1357593"/>
              <a:gd name="connsiteX0" fmla="*/ 0 w 6096000"/>
              <a:gd name="connsiteY0" fmla="*/ 1313938 h 1313938"/>
              <a:gd name="connsiteX1" fmla="*/ 6096000 w 6096000"/>
              <a:gd name="connsiteY1" fmla="*/ 1103753 h 1313938"/>
              <a:gd name="connsiteX0" fmla="*/ 0 w 6043613"/>
              <a:gd name="connsiteY0" fmla="*/ 1330614 h 1330614"/>
              <a:gd name="connsiteX1" fmla="*/ 6043613 w 6043613"/>
              <a:gd name="connsiteY1" fmla="*/ 1088996 h 1330614"/>
              <a:gd name="connsiteX0" fmla="*/ 0 w 6085523"/>
              <a:gd name="connsiteY0" fmla="*/ 1257384 h 1257384"/>
              <a:gd name="connsiteX1" fmla="*/ 6085523 w 6085523"/>
              <a:gd name="connsiteY1" fmla="*/ 1157212 h 1257384"/>
              <a:gd name="connsiteX0" fmla="*/ 0 w 6085523"/>
              <a:gd name="connsiteY0" fmla="*/ 1283095 h 1283095"/>
              <a:gd name="connsiteX1" fmla="*/ 6085523 w 6085523"/>
              <a:gd name="connsiteY1" fmla="*/ 1182923 h 1283095"/>
            </a:gdLst>
            <a:ahLst/>
            <a:cxnLst>
              <a:cxn ang="0">
                <a:pos x="connsiteX0" y="connsiteY0"/>
              </a:cxn>
              <a:cxn ang="0">
                <a:pos x="connsiteX1" y="connsiteY1"/>
              </a:cxn>
            </a:cxnLst>
            <a:rect l="l" t="t" r="r" b="b"/>
            <a:pathLst>
              <a:path w="6085523" h="1283095">
                <a:moveTo>
                  <a:pt x="0" y="1283095"/>
                </a:moveTo>
                <a:cubicBezTo>
                  <a:pt x="1233593" y="-421457"/>
                  <a:pt x="4765093" y="-400078"/>
                  <a:pt x="6085523" y="1182923"/>
                </a:cubicBezTo>
              </a:path>
            </a:pathLst>
          </a:custGeom>
          <a:noFill/>
          <a:ln w="127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16" name="Freeform 8">
            <a:extLst>
              <a:ext uri="{FF2B5EF4-FFF2-40B4-BE49-F238E27FC236}">
                <a16:creationId xmlns:a16="http://schemas.microsoft.com/office/drawing/2014/main" id="{E0E73ECE-D623-140E-EF1A-1F81C5B68819}"/>
              </a:ext>
            </a:extLst>
          </p:cNvPr>
          <p:cNvSpPr/>
          <p:nvPr/>
        </p:nvSpPr>
        <p:spPr>
          <a:xfrm>
            <a:off x="5304713" y="3276600"/>
            <a:ext cx="1705687" cy="1094105"/>
          </a:xfrm>
          <a:custGeom>
            <a:avLst/>
            <a:gdLst>
              <a:gd name="connsiteX0" fmla="*/ 667439 w 1122005"/>
              <a:gd name="connsiteY0" fmla="*/ 0 h 685796"/>
              <a:gd name="connsiteX1" fmla="*/ 950631 w 1122005"/>
              <a:gd name="connsiteY1" fmla="*/ 290654 h 685796"/>
              <a:gd name="connsiteX2" fmla="*/ 946793 w 1122005"/>
              <a:gd name="connsiteY2" fmla="*/ 329729 h 685796"/>
              <a:gd name="connsiteX3" fmla="*/ 951129 w 1122005"/>
              <a:gd name="connsiteY3" fmla="*/ 328822 h 685796"/>
              <a:gd name="connsiteX4" fmla="*/ 1122005 w 1122005"/>
              <a:gd name="connsiteY4" fmla="*/ 505956 h 685796"/>
              <a:gd name="connsiteX5" fmla="*/ 951129 w 1122005"/>
              <a:gd name="connsiteY5" fmla="*/ 683090 h 685796"/>
              <a:gd name="connsiteX6" fmla="*/ 921998 w 1122005"/>
              <a:gd name="connsiteY6" fmla="*/ 676993 h 685796"/>
              <a:gd name="connsiteX7" fmla="*/ 921998 w 1122005"/>
              <a:gd name="connsiteY7" fmla="*/ 683262 h 685796"/>
              <a:gd name="connsiteX8" fmla="*/ 231886 w 1122005"/>
              <a:gd name="connsiteY8" fmla="*/ 683262 h 685796"/>
              <a:gd name="connsiteX9" fmla="*/ 206437 w 1122005"/>
              <a:gd name="connsiteY9" fmla="*/ 685796 h 685796"/>
              <a:gd name="connsiteX10" fmla="*/ 180988 w 1122005"/>
              <a:gd name="connsiteY10" fmla="*/ 683262 h 685796"/>
              <a:gd name="connsiteX11" fmla="*/ 159576 w 1122005"/>
              <a:gd name="connsiteY11" fmla="*/ 683262 h 685796"/>
              <a:gd name="connsiteX12" fmla="*/ 159576 w 1122005"/>
              <a:gd name="connsiteY12" fmla="*/ 680042 h 685796"/>
              <a:gd name="connsiteX13" fmla="*/ 126082 w 1122005"/>
              <a:gd name="connsiteY13" fmla="*/ 669772 h 685796"/>
              <a:gd name="connsiteX14" fmla="*/ 0 w 1122005"/>
              <a:gd name="connsiteY14" fmla="*/ 481892 h 685796"/>
              <a:gd name="connsiteX15" fmla="*/ 126082 w 1122005"/>
              <a:gd name="connsiteY15" fmla="*/ 294012 h 685796"/>
              <a:gd name="connsiteX16" fmla="*/ 162777 w 1122005"/>
              <a:gd name="connsiteY16" fmla="*/ 282761 h 685796"/>
              <a:gd name="connsiteX17" fmla="*/ 160367 w 1122005"/>
              <a:gd name="connsiteY17" fmla="*/ 270390 h 685796"/>
              <a:gd name="connsiteX18" fmla="*/ 378680 w 1122005"/>
              <a:gd name="connsiteY18" fmla="*/ 44083 h 685796"/>
              <a:gd name="connsiteX19" fmla="*/ 463658 w 1122005"/>
              <a:gd name="connsiteY19" fmla="*/ 61867 h 685796"/>
              <a:gd name="connsiteX20" fmla="*/ 482286 w 1122005"/>
              <a:gd name="connsiteY20" fmla="*/ 72349 h 685796"/>
              <a:gd name="connsiteX21" fmla="*/ 509104 w 1122005"/>
              <a:gd name="connsiteY21" fmla="*/ 49639 h 685796"/>
              <a:gd name="connsiteX22" fmla="*/ 667439 w 1122005"/>
              <a:gd name="connsiteY22" fmla="*/ 0 h 685796"/>
              <a:gd name="connsiteX0" fmla="*/ 667439 w 1122005"/>
              <a:gd name="connsiteY0" fmla="*/ 0 h 685796"/>
              <a:gd name="connsiteX1" fmla="*/ 950631 w 1122005"/>
              <a:gd name="connsiteY1" fmla="*/ 290654 h 685796"/>
              <a:gd name="connsiteX2" fmla="*/ 946793 w 1122005"/>
              <a:gd name="connsiteY2" fmla="*/ 329729 h 685796"/>
              <a:gd name="connsiteX3" fmla="*/ 951129 w 1122005"/>
              <a:gd name="connsiteY3" fmla="*/ 328822 h 685796"/>
              <a:gd name="connsiteX4" fmla="*/ 1122005 w 1122005"/>
              <a:gd name="connsiteY4" fmla="*/ 505956 h 685796"/>
              <a:gd name="connsiteX5" fmla="*/ 951129 w 1122005"/>
              <a:gd name="connsiteY5" fmla="*/ 683090 h 685796"/>
              <a:gd name="connsiteX6" fmla="*/ 921998 w 1122005"/>
              <a:gd name="connsiteY6" fmla="*/ 676993 h 685796"/>
              <a:gd name="connsiteX7" fmla="*/ 231886 w 1122005"/>
              <a:gd name="connsiteY7" fmla="*/ 683262 h 685796"/>
              <a:gd name="connsiteX8" fmla="*/ 206437 w 1122005"/>
              <a:gd name="connsiteY8" fmla="*/ 685796 h 685796"/>
              <a:gd name="connsiteX9" fmla="*/ 180988 w 1122005"/>
              <a:gd name="connsiteY9" fmla="*/ 683262 h 685796"/>
              <a:gd name="connsiteX10" fmla="*/ 159576 w 1122005"/>
              <a:gd name="connsiteY10" fmla="*/ 683262 h 685796"/>
              <a:gd name="connsiteX11" fmla="*/ 159576 w 1122005"/>
              <a:gd name="connsiteY11" fmla="*/ 680042 h 685796"/>
              <a:gd name="connsiteX12" fmla="*/ 126082 w 1122005"/>
              <a:gd name="connsiteY12" fmla="*/ 669772 h 685796"/>
              <a:gd name="connsiteX13" fmla="*/ 0 w 1122005"/>
              <a:gd name="connsiteY13" fmla="*/ 481892 h 685796"/>
              <a:gd name="connsiteX14" fmla="*/ 126082 w 1122005"/>
              <a:gd name="connsiteY14" fmla="*/ 294012 h 685796"/>
              <a:gd name="connsiteX15" fmla="*/ 162777 w 1122005"/>
              <a:gd name="connsiteY15" fmla="*/ 282761 h 685796"/>
              <a:gd name="connsiteX16" fmla="*/ 160367 w 1122005"/>
              <a:gd name="connsiteY16" fmla="*/ 270390 h 685796"/>
              <a:gd name="connsiteX17" fmla="*/ 378680 w 1122005"/>
              <a:gd name="connsiteY17" fmla="*/ 44083 h 685796"/>
              <a:gd name="connsiteX18" fmla="*/ 463658 w 1122005"/>
              <a:gd name="connsiteY18" fmla="*/ 61867 h 685796"/>
              <a:gd name="connsiteX19" fmla="*/ 482286 w 1122005"/>
              <a:gd name="connsiteY19" fmla="*/ 72349 h 685796"/>
              <a:gd name="connsiteX20" fmla="*/ 509104 w 1122005"/>
              <a:gd name="connsiteY20" fmla="*/ 49639 h 685796"/>
              <a:gd name="connsiteX21" fmla="*/ 667439 w 1122005"/>
              <a:gd name="connsiteY21" fmla="*/ 0 h 685796"/>
              <a:gd name="connsiteX0" fmla="*/ 667439 w 1122005"/>
              <a:gd name="connsiteY0" fmla="*/ 0 h 685796"/>
              <a:gd name="connsiteX1" fmla="*/ 950631 w 1122005"/>
              <a:gd name="connsiteY1" fmla="*/ 290654 h 685796"/>
              <a:gd name="connsiteX2" fmla="*/ 946793 w 1122005"/>
              <a:gd name="connsiteY2" fmla="*/ 329729 h 685796"/>
              <a:gd name="connsiteX3" fmla="*/ 951129 w 1122005"/>
              <a:gd name="connsiteY3" fmla="*/ 328822 h 685796"/>
              <a:gd name="connsiteX4" fmla="*/ 1122005 w 1122005"/>
              <a:gd name="connsiteY4" fmla="*/ 505956 h 685796"/>
              <a:gd name="connsiteX5" fmla="*/ 951129 w 1122005"/>
              <a:gd name="connsiteY5" fmla="*/ 683090 h 685796"/>
              <a:gd name="connsiteX6" fmla="*/ 231886 w 1122005"/>
              <a:gd name="connsiteY6" fmla="*/ 683262 h 685796"/>
              <a:gd name="connsiteX7" fmla="*/ 206437 w 1122005"/>
              <a:gd name="connsiteY7" fmla="*/ 685796 h 685796"/>
              <a:gd name="connsiteX8" fmla="*/ 180988 w 1122005"/>
              <a:gd name="connsiteY8" fmla="*/ 683262 h 685796"/>
              <a:gd name="connsiteX9" fmla="*/ 159576 w 1122005"/>
              <a:gd name="connsiteY9" fmla="*/ 683262 h 685796"/>
              <a:gd name="connsiteX10" fmla="*/ 159576 w 1122005"/>
              <a:gd name="connsiteY10" fmla="*/ 680042 h 685796"/>
              <a:gd name="connsiteX11" fmla="*/ 126082 w 1122005"/>
              <a:gd name="connsiteY11" fmla="*/ 669772 h 685796"/>
              <a:gd name="connsiteX12" fmla="*/ 0 w 1122005"/>
              <a:gd name="connsiteY12" fmla="*/ 481892 h 685796"/>
              <a:gd name="connsiteX13" fmla="*/ 126082 w 1122005"/>
              <a:gd name="connsiteY13" fmla="*/ 294012 h 685796"/>
              <a:gd name="connsiteX14" fmla="*/ 162777 w 1122005"/>
              <a:gd name="connsiteY14" fmla="*/ 282761 h 685796"/>
              <a:gd name="connsiteX15" fmla="*/ 160367 w 1122005"/>
              <a:gd name="connsiteY15" fmla="*/ 270390 h 685796"/>
              <a:gd name="connsiteX16" fmla="*/ 378680 w 1122005"/>
              <a:gd name="connsiteY16" fmla="*/ 44083 h 685796"/>
              <a:gd name="connsiteX17" fmla="*/ 463658 w 1122005"/>
              <a:gd name="connsiteY17" fmla="*/ 61867 h 685796"/>
              <a:gd name="connsiteX18" fmla="*/ 482286 w 1122005"/>
              <a:gd name="connsiteY18" fmla="*/ 72349 h 685796"/>
              <a:gd name="connsiteX19" fmla="*/ 509104 w 1122005"/>
              <a:gd name="connsiteY19" fmla="*/ 49639 h 685796"/>
              <a:gd name="connsiteX20" fmla="*/ 667439 w 1122005"/>
              <a:gd name="connsiteY20" fmla="*/ 0 h 685796"/>
              <a:gd name="connsiteX0" fmla="*/ 667439 w 1122005"/>
              <a:gd name="connsiteY0" fmla="*/ 0 h 685796"/>
              <a:gd name="connsiteX1" fmla="*/ 950631 w 1122005"/>
              <a:gd name="connsiteY1" fmla="*/ 290654 h 685796"/>
              <a:gd name="connsiteX2" fmla="*/ 946793 w 1122005"/>
              <a:gd name="connsiteY2" fmla="*/ 329729 h 685796"/>
              <a:gd name="connsiteX3" fmla="*/ 951129 w 1122005"/>
              <a:gd name="connsiteY3" fmla="*/ 328822 h 685796"/>
              <a:gd name="connsiteX4" fmla="*/ 1122005 w 1122005"/>
              <a:gd name="connsiteY4" fmla="*/ 505956 h 685796"/>
              <a:gd name="connsiteX5" fmla="*/ 951129 w 1122005"/>
              <a:gd name="connsiteY5" fmla="*/ 683090 h 685796"/>
              <a:gd name="connsiteX6" fmla="*/ 206437 w 1122005"/>
              <a:gd name="connsiteY6" fmla="*/ 685796 h 685796"/>
              <a:gd name="connsiteX7" fmla="*/ 180988 w 1122005"/>
              <a:gd name="connsiteY7" fmla="*/ 683262 h 685796"/>
              <a:gd name="connsiteX8" fmla="*/ 159576 w 1122005"/>
              <a:gd name="connsiteY8" fmla="*/ 683262 h 685796"/>
              <a:gd name="connsiteX9" fmla="*/ 159576 w 1122005"/>
              <a:gd name="connsiteY9" fmla="*/ 680042 h 685796"/>
              <a:gd name="connsiteX10" fmla="*/ 126082 w 1122005"/>
              <a:gd name="connsiteY10" fmla="*/ 669772 h 685796"/>
              <a:gd name="connsiteX11" fmla="*/ 0 w 1122005"/>
              <a:gd name="connsiteY11" fmla="*/ 481892 h 685796"/>
              <a:gd name="connsiteX12" fmla="*/ 126082 w 1122005"/>
              <a:gd name="connsiteY12" fmla="*/ 294012 h 685796"/>
              <a:gd name="connsiteX13" fmla="*/ 162777 w 1122005"/>
              <a:gd name="connsiteY13" fmla="*/ 282761 h 685796"/>
              <a:gd name="connsiteX14" fmla="*/ 160367 w 1122005"/>
              <a:gd name="connsiteY14" fmla="*/ 270390 h 685796"/>
              <a:gd name="connsiteX15" fmla="*/ 378680 w 1122005"/>
              <a:gd name="connsiteY15" fmla="*/ 44083 h 685796"/>
              <a:gd name="connsiteX16" fmla="*/ 463658 w 1122005"/>
              <a:gd name="connsiteY16" fmla="*/ 61867 h 685796"/>
              <a:gd name="connsiteX17" fmla="*/ 482286 w 1122005"/>
              <a:gd name="connsiteY17" fmla="*/ 72349 h 685796"/>
              <a:gd name="connsiteX18" fmla="*/ 509104 w 1122005"/>
              <a:gd name="connsiteY18" fmla="*/ 49639 h 685796"/>
              <a:gd name="connsiteX19" fmla="*/ 667439 w 1122005"/>
              <a:gd name="connsiteY19" fmla="*/ 0 h 685796"/>
              <a:gd name="connsiteX0" fmla="*/ 667439 w 1122005"/>
              <a:gd name="connsiteY0" fmla="*/ 0 h 683262"/>
              <a:gd name="connsiteX1" fmla="*/ 950631 w 1122005"/>
              <a:gd name="connsiteY1" fmla="*/ 290654 h 683262"/>
              <a:gd name="connsiteX2" fmla="*/ 946793 w 1122005"/>
              <a:gd name="connsiteY2" fmla="*/ 329729 h 683262"/>
              <a:gd name="connsiteX3" fmla="*/ 951129 w 1122005"/>
              <a:gd name="connsiteY3" fmla="*/ 328822 h 683262"/>
              <a:gd name="connsiteX4" fmla="*/ 1122005 w 1122005"/>
              <a:gd name="connsiteY4" fmla="*/ 505956 h 683262"/>
              <a:gd name="connsiteX5" fmla="*/ 951129 w 1122005"/>
              <a:gd name="connsiteY5" fmla="*/ 683090 h 683262"/>
              <a:gd name="connsiteX6" fmla="*/ 180988 w 1122005"/>
              <a:gd name="connsiteY6" fmla="*/ 683262 h 683262"/>
              <a:gd name="connsiteX7" fmla="*/ 159576 w 1122005"/>
              <a:gd name="connsiteY7" fmla="*/ 683262 h 683262"/>
              <a:gd name="connsiteX8" fmla="*/ 159576 w 1122005"/>
              <a:gd name="connsiteY8" fmla="*/ 680042 h 683262"/>
              <a:gd name="connsiteX9" fmla="*/ 126082 w 1122005"/>
              <a:gd name="connsiteY9" fmla="*/ 669772 h 683262"/>
              <a:gd name="connsiteX10" fmla="*/ 0 w 1122005"/>
              <a:gd name="connsiteY10" fmla="*/ 481892 h 683262"/>
              <a:gd name="connsiteX11" fmla="*/ 126082 w 1122005"/>
              <a:gd name="connsiteY11" fmla="*/ 294012 h 683262"/>
              <a:gd name="connsiteX12" fmla="*/ 162777 w 1122005"/>
              <a:gd name="connsiteY12" fmla="*/ 282761 h 683262"/>
              <a:gd name="connsiteX13" fmla="*/ 160367 w 1122005"/>
              <a:gd name="connsiteY13" fmla="*/ 270390 h 683262"/>
              <a:gd name="connsiteX14" fmla="*/ 378680 w 1122005"/>
              <a:gd name="connsiteY14" fmla="*/ 44083 h 683262"/>
              <a:gd name="connsiteX15" fmla="*/ 463658 w 1122005"/>
              <a:gd name="connsiteY15" fmla="*/ 61867 h 683262"/>
              <a:gd name="connsiteX16" fmla="*/ 482286 w 1122005"/>
              <a:gd name="connsiteY16" fmla="*/ 72349 h 683262"/>
              <a:gd name="connsiteX17" fmla="*/ 509104 w 1122005"/>
              <a:gd name="connsiteY17" fmla="*/ 49639 h 683262"/>
              <a:gd name="connsiteX18" fmla="*/ 667439 w 1122005"/>
              <a:gd name="connsiteY18" fmla="*/ 0 h 683262"/>
              <a:gd name="connsiteX0" fmla="*/ 667439 w 1122005"/>
              <a:gd name="connsiteY0" fmla="*/ 0 h 683262"/>
              <a:gd name="connsiteX1" fmla="*/ 950631 w 1122005"/>
              <a:gd name="connsiteY1" fmla="*/ 290654 h 683262"/>
              <a:gd name="connsiteX2" fmla="*/ 946793 w 1122005"/>
              <a:gd name="connsiteY2" fmla="*/ 329729 h 683262"/>
              <a:gd name="connsiteX3" fmla="*/ 951129 w 1122005"/>
              <a:gd name="connsiteY3" fmla="*/ 328822 h 683262"/>
              <a:gd name="connsiteX4" fmla="*/ 1122005 w 1122005"/>
              <a:gd name="connsiteY4" fmla="*/ 505956 h 683262"/>
              <a:gd name="connsiteX5" fmla="*/ 951129 w 1122005"/>
              <a:gd name="connsiteY5" fmla="*/ 683090 h 683262"/>
              <a:gd name="connsiteX6" fmla="*/ 159576 w 1122005"/>
              <a:gd name="connsiteY6" fmla="*/ 683262 h 683262"/>
              <a:gd name="connsiteX7" fmla="*/ 159576 w 1122005"/>
              <a:gd name="connsiteY7" fmla="*/ 680042 h 683262"/>
              <a:gd name="connsiteX8" fmla="*/ 126082 w 1122005"/>
              <a:gd name="connsiteY8" fmla="*/ 669772 h 683262"/>
              <a:gd name="connsiteX9" fmla="*/ 0 w 1122005"/>
              <a:gd name="connsiteY9" fmla="*/ 481892 h 683262"/>
              <a:gd name="connsiteX10" fmla="*/ 126082 w 1122005"/>
              <a:gd name="connsiteY10" fmla="*/ 294012 h 683262"/>
              <a:gd name="connsiteX11" fmla="*/ 162777 w 1122005"/>
              <a:gd name="connsiteY11" fmla="*/ 282761 h 683262"/>
              <a:gd name="connsiteX12" fmla="*/ 160367 w 1122005"/>
              <a:gd name="connsiteY12" fmla="*/ 270390 h 683262"/>
              <a:gd name="connsiteX13" fmla="*/ 378680 w 1122005"/>
              <a:gd name="connsiteY13" fmla="*/ 44083 h 683262"/>
              <a:gd name="connsiteX14" fmla="*/ 463658 w 1122005"/>
              <a:gd name="connsiteY14" fmla="*/ 61867 h 683262"/>
              <a:gd name="connsiteX15" fmla="*/ 482286 w 1122005"/>
              <a:gd name="connsiteY15" fmla="*/ 72349 h 683262"/>
              <a:gd name="connsiteX16" fmla="*/ 509104 w 1122005"/>
              <a:gd name="connsiteY16" fmla="*/ 49639 h 683262"/>
              <a:gd name="connsiteX17" fmla="*/ 667439 w 1122005"/>
              <a:gd name="connsiteY17" fmla="*/ 0 h 683262"/>
              <a:gd name="connsiteX0" fmla="*/ 667439 w 1122005"/>
              <a:gd name="connsiteY0" fmla="*/ 0 h 683262"/>
              <a:gd name="connsiteX1" fmla="*/ 950631 w 1122005"/>
              <a:gd name="connsiteY1" fmla="*/ 290654 h 683262"/>
              <a:gd name="connsiteX2" fmla="*/ 946793 w 1122005"/>
              <a:gd name="connsiteY2" fmla="*/ 329729 h 683262"/>
              <a:gd name="connsiteX3" fmla="*/ 951129 w 1122005"/>
              <a:gd name="connsiteY3" fmla="*/ 328822 h 683262"/>
              <a:gd name="connsiteX4" fmla="*/ 1122005 w 1122005"/>
              <a:gd name="connsiteY4" fmla="*/ 505956 h 683262"/>
              <a:gd name="connsiteX5" fmla="*/ 951129 w 1122005"/>
              <a:gd name="connsiteY5" fmla="*/ 683090 h 683262"/>
              <a:gd name="connsiteX6" fmla="*/ 159576 w 1122005"/>
              <a:gd name="connsiteY6" fmla="*/ 683262 h 683262"/>
              <a:gd name="connsiteX7" fmla="*/ 126082 w 1122005"/>
              <a:gd name="connsiteY7" fmla="*/ 669772 h 683262"/>
              <a:gd name="connsiteX8" fmla="*/ 0 w 1122005"/>
              <a:gd name="connsiteY8" fmla="*/ 481892 h 683262"/>
              <a:gd name="connsiteX9" fmla="*/ 126082 w 1122005"/>
              <a:gd name="connsiteY9" fmla="*/ 294012 h 683262"/>
              <a:gd name="connsiteX10" fmla="*/ 162777 w 1122005"/>
              <a:gd name="connsiteY10" fmla="*/ 282761 h 683262"/>
              <a:gd name="connsiteX11" fmla="*/ 160367 w 1122005"/>
              <a:gd name="connsiteY11" fmla="*/ 270390 h 683262"/>
              <a:gd name="connsiteX12" fmla="*/ 378680 w 1122005"/>
              <a:gd name="connsiteY12" fmla="*/ 44083 h 683262"/>
              <a:gd name="connsiteX13" fmla="*/ 463658 w 1122005"/>
              <a:gd name="connsiteY13" fmla="*/ 61867 h 683262"/>
              <a:gd name="connsiteX14" fmla="*/ 482286 w 1122005"/>
              <a:gd name="connsiteY14" fmla="*/ 72349 h 683262"/>
              <a:gd name="connsiteX15" fmla="*/ 509104 w 1122005"/>
              <a:gd name="connsiteY15" fmla="*/ 49639 h 683262"/>
              <a:gd name="connsiteX16" fmla="*/ 667439 w 1122005"/>
              <a:gd name="connsiteY16" fmla="*/ 0 h 683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22005" h="683262">
                <a:moveTo>
                  <a:pt x="667439" y="0"/>
                </a:moveTo>
                <a:cubicBezTo>
                  <a:pt x="823842" y="0"/>
                  <a:pt x="950631" y="130130"/>
                  <a:pt x="950631" y="290654"/>
                </a:cubicBezTo>
                <a:lnTo>
                  <a:pt x="946793" y="329729"/>
                </a:lnTo>
                <a:lnTo>
                  <a:pt x="951129" y="328822"/>
                </a:lnTo>
                <a:cubicBezTo>
                  <a:pt x="1045501" y="328822"/>
                  <a:pt x="1122005" y="408128"/>
                  <a:pt x="1122005" y="505956"/>
                </a:cubicBezTo>
                <a:cubicBezTo>
                  <a:pt x="1122005" y="603784"/>
                  <a:pt x="1045501" y="683090"/>
                  <a:pt x="951129" y="683090"/>
                </a:cubicBezTo>
                <a:lnTo>
                  <a:pt x="159576" y="683262"/>
                </a:lnTo>
                <a:lnTo>
                  <a:pt x="126082" y="669772"/>
                </a:lnTo>
                <a:cubicBezTo>
                  <a:pt x="51989" y="638818"/>
                  <a:pt x="0" y="566352"/>
                  <a:pt x="0" y="481892"/>
                </a:cubicBezTo>
                <a:cubicBezTo>
                  <a:pt x="0" y="397432"/>
                  <a:pt x="51989" y="324966"/>
                  <a:pt x="126082" y="294012"/>
                </a:cubicBezTo>
                <a:lnTo>
                  <a:pt x="162777" y="282761"/>
                </a:lnTo>
                <a:lnTo>
                  <a:pt x="160367" y="270390"/>
                </a:lnTo>
                <a:cubicBezTo>
                  <a:pt x="160367" y="145404"/>
                  <a:pt x="258109" y="44083"/>
                  <a:pt x="378680" y="44083"/>
                </a:cubicBezTo>
                <a:cubicBezTo>
                  <a:pt x="408823" y="44083"/>
                  <a:pt x="437539" y="50415"/>
                  <a:pt x="463658" y="61867"/>
                </a:cubicBezTo>
                <a:lnTo>
                  <a:pt x="482286" y="72349"/>
                </a:lnTo>
                <a:lnTo>
                  <a:pt x="509104" y="49639"/>
                </a:lnTo>
                <a:cubicBezTo>
                  <a:pt x="554301" y="18299"/>
                  <a:pt x="608788" y="0"/>
                  <a:pt x="667439" y="0"/>
                </a:cubicBezTo>
                <a:close/>
              </a:path>
            </a:pathLst>
          </a:custGeom>
          <a:solidFill>
            <a:schemeClr val="accent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Internet</a:t>
            </a:r>
          </a:p>
        </p:txBody>
      </p:sp>
      <p:sp>
        <p:nvSpPr>
          <p:cNvPr id="1412" name="Freeform: Shape 977">
            <a:extLst>
              <a:ext uri="{FF2B5EF4-FFF2-40B4-BE49-F238E27FC236}">
                <a16:creationId xmlns:a16="http://schemas.microsoft.com/office/drawing/2014/main" id="{C88A3616-237B-7434-9982-8306F933A7EF}"/>
              </a:ext>
            </a:extLst>
          </p:cNvPr>
          <p:cNvSpPr/>
          <p:nvPr/>
        </p:nvSpPr>
        <p:spPr>
          <a:xfrm>
            <a:off x="3918695" y="1860331"/>
            <a:ext cx="4803240" cy="983410"/>
          </a:xfrm>
          <a:custGeom>
            <a:avLst/>
            <a:gdLst>
              <a:gd name="connsiteX0" fmla="*/ 62491 w 5122806"/>
              <a:gd name="connsiteY0" fmla="*/ 684861 h 701396"/>
              <a:gd name="connsiteX1" fmla="*/ 157741 w 5122806"/>
              <a:gd name="connsiteY1" fmla="*/ 618186 h 701396"/>
              <a:gd name="connsiteX2" fmla="*/ 1424566 w 5122806"/>
              <a:gd name="connsiteY2" fmla="*/ 37161 h 701396"/>
              <a:gd name="connsiteX3" fmla="*/ 3939166 w 5122806"/>
              <a:gd name="connsiteY3" fmla="*/ 122886 h 701396"/>
              <a:gd name="connsiteX4" fmla="*/ 5044066 w 5122806"/>
              <a:gd name="connsiteY4" fmla="*/ 646761 h 701396"/>
              <a:gd name="connsiteX5" fmla="*/ 5034541 w 5122806"/>
              <a:gd name="connsiteY5" fmla="*/ 627711 h 701396"/>
              <a:gd name="connsiteX6" fmla="*/ 5005966 w 5122806"/>
              <a:gd name="connsiteY6" fmla="*/ 627711 h 701396"/>
              <a:gd name="connsiteX0" fmla="*/ 0 w 4965065"/>
              <a:gd name="connsiteY0" fmla="*/ 618186 h 679783"/>
              <a:gd name="connsiteX1" fmla="*/ 1266825 w 4965065"/>
              <a:gd name="connsiteY1" fmla="*/ 37161 h 679783"/>
              <a:gd name="connsiteX2" fmla="*/ 3781425 w 4965065"/>
              <a:gd name="connsiteY2" fmla="*/ 122886 h 679783"/>
              <a:gd name="connsiteX3" fmla="*/ 4886325 w 4965065"/>
              <a:gd name="connsiteY3" fmla="*/ 646761 h 679783"/>
              <a:gd name="connsiteX4" fmla="*/ 4876800 w 4965065"/>
              <a:gd name="connsiteY4" fmla="*/ 627711 h 679783"/>
              <a:gd name="connsiteX5" fmla="*/ 4848225 w 4965065"/>
              <a:gd name="connsiteY5" fmla="*/ 627711 h 679783"/>
              <a:gd name="connsiteX0" fmla="*/ 0 w 5022215"/>
              <a:gd name="connsiteY0" fmla="*/ 740935 h 740935"/>
              <a:gd name="connsiteX1" fmla="*/ 1323975 w 5022215"/>
              <a:gd name="connsiteY1" fmla="*/ 45610 h 740935"/>
              <a:gd name="connsiteX2" fmla="*/ 3838575 w 5022215"/>
              <a:gd name="connsiteY2" fmla="*/ 131335 h 740935"/>
              <a:gd name="connsiteX3" fmla="*/ 4943475 w 5022215"/>
              <a:gd name="connsiteY3" fmla="*/ 655210 h 740935"/>
              <a:gd name="connsiteX4" fmla="*/ 4933950 w 5022215"/>
              <a:gd name="connsiteY4" fmla="*/ 636160 h 740935"/>
              <a:gd name="connsiteX5" fmla="*/ 4905375 w 5022215"/>
              <a:gd name="connsiteY5" fmla="*/ 636160 h 740935"/>
              <a:gd name="connsiteX0" fmla="*/ 0 w 4953635"/>
              <a:gd name="connsiteY0" fmla="*/ 1068284 h 1068284"/>
              <a:gd name="connsiteX1" fmla="*/ 1255395 w 4953635"/>
              <a:gd name="connsiteY1" fmla="*/ 68159 h 1068284"/>
              <a:gd name="connsiteX2" fmla="*/ 3769995 w 4953635"/>
              <a:gd name="connsiteY2" fmla="*/ 153884 h 1068284"/>
              <a:gd name="connsiteX3" fmla="*/ 4874895 w 4953635"/>
              <a:gd name="connsiteY3" fmla="*/ 677759 h 1068284"/>
              <a:gd name="connsiteX4" fmla="*/ 4865370 w 4953635"/>
              <a:gd name="connsiteY4" fmla="*/ 658709 h 1068284"/>
              <a:gd name="connsiteX5" fmla="*/ 4836795 w 4953635"/>
              <a:gd name="connsiteY5" fmla="*/ 658709 h 1068284"/>
              <a:gd name="connsiteX0" fmla="*/ 0 w 4953635"/>
              <a:gd name="connsiteY0" fmla="*/ 1068284 h 1068284"/>
              <a:gd name="connsiteX1" fmla="*/ 1255395 w 4953635"/>
              <a:gd name="connsiteY1" fmla="*/ 68159 h 1068284"/>
              <a:gd name="connsiteX2" fmla="*/ 3769995 w 4953635"/>
              <a:gd name="connsiteY2" fmla="*/ 153884 h 1068284"/>
              <a:gd name="connsiteX3" fmla="*/ 4874895 w 4953635"/>
              <a:gd name="connsiteY3" fmla="*/ 677759 h 1068284"/>
              <a:gd name="connsiteX4" fmla="*/ 4865370 w 4953635"/>
              <a:gd name="connsiteY4" fmla="*/ 658709 h 1068284"/>
              <a:gd name="connsiteX5" fmla="*/ 4836795 w 4953635"/>
              <a:gd name="connsiteY5" fmla="*/ 658709 h 1068284"/>
              <a:gd name="connsiteX0" fmla="*/ 0 w 5156835"/>
              <a:gd name="connsiteY0" fmla="*/ 809132 h 809132"/>
              <a:gd name="connsiteX1" fmla="*/ 1458595 w 5156835"/>
              <a:gd name="connsiteY1" fmla="*/ 50307 h 809132"/>
              <a:gd name="connsiteX2" fmla="*/ 3973195 w 5156835"/>
              <a:gd name="connsiteY2" fmla="*/ 136032 h 809132"/>
              <a:gd name="connsiteX3" fmla="*/ 5078095 w 5156835"/>
              <a:gd name="connsiteY3" fmla="*/ 659907 h 809132"/>
              <a:gd name="connsiteX4" fmla="*/ 5068570 w 5156835"/>
              <a:gd name="connsiteY4" fmla="*/ 640857 h 809132"/>
              <a:gd name="connsiteX5" fmla="*/ 5039995 w 5156835"/>
              <a:gd name="connsiteY5" fmla="*/ 640857 h 809132"/>
              <a:gd name="connsiteX0" fmla="*/ 0 w 5156835"/>
              <a:gd name="connsiteY0" fmla="*/ 809132 h 809132"/>
              <a:gd name="connsiteX1" fmla="*/ 1458595 w 5156835"/>
              <a:gd name="connsiteY1" fmla="*/ 50307 h 809132"/>
              <a:gd name="connsiteX2" fmla="*/ 3973195 w 5156835"/>
              <a:gd name="connsiteY2" fmla="*/ 136032 h 809132"/>
              <a:gd name="connsiteX3" fmla="*/ 5078095 w 5156835"/>
              <a:gd name="connsiteY3" fmla="*/ 659907 h 809132"/>
              <a:gd name="connsiteX4" fmla="*/ 5068570 w 5156835"/>
              <a:gd name="connsiteY4" fmla="*/ 640857 h 809132"/>
              <a:gd name="connsiteX5" fmla="*/ 5039995 w 5156835"/>
              <a:gd name="connsiteY5" fmla="*/ 640857 h 809132"/>
              <a:gd name="connsiteX0" fmla="*/ 0 w 5156835"/>
              <a:gd name="connsiteY0" fmla="*/ 871173 h 871173"/>
              <a:gd name="connsiteX1" fmla="*/ 1458595 w 5156835"/>
              <a:gd name="connsiteY1" fmla="*/ 112348 h 871173"/>
              <a:gd name="connsiteX2" fmla="*/ 3973195 w 5156835"/>
              <a:gd name="connsiteY2" fmla="*/ 198073 h 871173"/>
              <a:gd name="connsiteX3" fmla="*/ 5078095 w 5156835"/>
              <a:gd name="connsiteY3" fmla="*/ 721948 h 871173"/>
              <a:gd name="connsiteX4" fmla="*/ 5068570 w 5156835"/>
              <a:gd name="connsiteY4" fmla="*/ 702898 h 871173"/>
              <a:gd name="connsiteX5" fmla="*/ 5039995 w 5156835"/>
              <a:gd name="connsiteY5" fmla="*/ 702898 h 871173"/>
              <a:gd name="connsiteX0" fmla="*/ 0 w 5156835"/>
              <a:gd name="connsiteY0" fmla="*/ 804853 h 804853"/>
              <a:gd name="connsiteX1" fmla="*/ 1490345 w 5156835"/>
              <a:gd name="connsiteY1" fmla="*/ 134928 h 804853"/>
              <a:gd name="connsiteX2" fmla="*/ 3973195 w 5156835"/>
              <a:gd name="connsiteY2" fmla="*/ 131753 h 804853"/>
              <a:gd name="connsiteX3" fmla="*/ 5078095 w 5156835"/>
              <a:gd name="connsiteY3" fmla="*/ 655628 h 804853"/>
              <a:gd name="connsiteX4" fmla="*/ 5068570 w 5156835"/>
              <a:gd name="connsiteY4" fmla="*/ 636578 h 804853"/>
              <a:gd name="connsiteX5" fmla="*/ 5039995 w 5156835"/>
              <a:gd name="connsiteY5" fmla="*/ 636578 h 804853"/>
              <a:gd name="connsiteX0" fmla="*/ 0 w 5156835"/>
              <a:gd name="connsiteY0" fmla="*/ 756459 h 756459"/>
              <a:gd name="connsiteX1" fmla="*/ 1490345 w 5156835"/>
              <a:gd name="connsiteY1" fmla="*/ 86534 h 756459"/>
              <a:gd name="connsiteX2" fmla="*/ 3973195 w 5156835"/>
              <a:gd name="connsiteY2" fmla="*/ 83359 h 756459"/>
              <a:gd name="connsiteX3" fmla="*/ 5078095 w 5156835"/>
              <a:gd name="connsiteY3" fmla="*/ 607234 h 756459"/>
              <a:gd name="connsiteX4" fmla="*/ 5068570 w 5156835"/>
              <a:gd name="connsiteY4" fmla="*/ 588184 h 756459"/>
              <a:gd name="connsiteX5" fmla="*/ 5039995 w 5156835"/>
              <a:gd name="connsiteY5" fmla="*/ 588184 h 756459"/>
              <a:gd name="connsiteX0" fmla="*/ 0 w 5156835"/>
              <a:gd name="connsiteY0" fmla="*/ 767614 h 767614"/>
              <a:gd name="connsiteX1" fmla="*/ 1490345 w 5156835"/>
              <a:gd name="connsiteY1" fmla="*/ 97689 h 767614"/>
              <a:gd name="connsiteX2" fmla="*/ 3973195 w 5156835"/>
              <a:gd name="connsiteY2" fmla="*/ 94514 h 767614"/>
              <a:gd name="connsiteX3" fmla="*/ 5078095 w 5156835"/>
              <a:gd name="connsiteY3" fmla="*/ 618389 h 767614"/>
              <a:gd name="connsiteX4" fmla="*/ 5068570 w 5156835"/>
              <a:gd name="connsiteY4" fmla="*/ 599339 h 767614"/>
              <a:gd name="connsiteX5" fmla="*/ 5039995 w 5156835"/>
              <a:gd name="connsiteY5" fmla="*/ 599339 h 767614"/>
              <a:gd name="connsiteX0" fmla="*/ 0 w 5157306"/>
              <a:gd name="connsiteY0" fmla="*/ 734997 h 734997"/>
              <a:gd name="connsiteX1" fmla="*/ 1490345 w 5157306"/>
              <a:gd name="connsiteY1" fmla="*/ 65072 h 734997"/>
              <a:gd name="connsiteX2" fmla="*/ 3966845 w 5157306"/>
              <a:gd name="connsiteY2" fmla="*/ 106347 h 734997"/>
              <a:gd name="connsiteX3" fmla="*/ 5078095 w 5157306"/>
              <a:gd name="connsiteY3" fmla="*/ 585772 h 734997"/>
              <a:gd name="connsiteX4" fmla="*/ 5068570 w 5157306"/>
              <a:gd name="connsiteY4" fmla="*/ 566722 h 734997"/>
              <a:gd name="connsiteX5" fmla="*/ 5039995 w 5157306"/>
              <a:gd name="connsiteY5" fmla="*/ 566722 h 734997"/>
              <a:gd name="connsiteX0" fmla="*/ 0 w 5157306"/>
              <a:gd name="connsiteY0" fmla="*/ 848056 h 848056"/>
              <a:gd name="connsiteX1" fmla="*/ 1490345 w 5157306"/>
              <a:gd name="connsiteY1" fmla="*/ 178131 h 848056"/>
              <a:gd name="connsiteX2" fmla="*/ 3966845 w 5157306"/>
              <a:gd name="connsiteY2" fmla="*/ 219406 h 848056"/>
              <a:gd name="connsiteX3" fmla="*/ 5078095 w 5157306"/>
              <a:gd name="connsiteY3" fmla="*/ 698831 h 848056"/>
              <a:gd name="connsiteX4" fmla="*/ 5068570 w 5157306"/>
              <a:gd name="connsiteY4" fmla="*/ 679781 h 848056"/>
              <a:gd name="connsiteX5" fmla="*/ 5039995 w 5157306"/>
              <a:gd name="connsiteY5" fmla="*/ 679781 h 848056"/>
              <a:gd name="connsiteX0" fmla="*/ 0 w 5157306"/>
              <a:gd name="connsiteY0" fmla="*/ 878137 h 878137"/>
              <a:gd name="connsiteX1" fmla="*/ 1490345 w 5157306"/>
              <a:gd name="connsiteY1" fmla="*/ 208212 h 878137"/>
              <a:gd name="connsiteX2" fmla="*/ 3966845 w 5157306"/>
              <a:gd name="connsiteY2" fmla="*/ 249487 h 878137"/>
              <a:gd name="connsiteX3" fmla="*/ 5078095 w 5157306"/>
              <a:gd name="connsiteY3" fmla="*/ 728912 h 878137"/>
              <a:gd name="connsiteX4" fmla="*/ 5068570 w 5157306"/>
              <a:gd name="connsiteY4" fmla="*/ 709862 h 878137"/>
              <a:gd name="connsiteX5" fmla="*/ 5039995 w 5157306"/>
              <a:gd name="connsiteY5" fmla="*/ 709862 h 878137"/>
              <a:gd name="connsiteX0" fmla="*/ 0 w 5157306"/>
              <a:gd name="connsiteY0" fmla="*/ 878137 h 878137"/>
              <a:gd name="connsiteX1" fmla="*/ 1490345 w 5157306"/>
              <a:gd name="connsiteY1" fmla="*/ 208212 h 878137"/>
              <a:gd name="connsiteX2" fmla="*/ 3966845 w 5157306"/>
              <a:gd name="connsiteY2" fmla="*/ 249487 h 878137"/>
              <a:gd name="connsiteX3" fmla="*/ 5078095 w 5157306"/>
              <a:gd name="connsiteY3" fmla="*/ 728912 h 878137"/>
              <a:gd name="connsiteX4" fmla="*/ 5068570 w 5157306"/>
              <a:gd name="connsiteY4" fmla="*/ 709862 h 878137"/>
              <a:gd name="connsiteX5" fmla="*/ 5039995 w 5157306"/>
              <a:gd name="connsiteY5" fmla="*/ 709862 h 878137"/>
              <a:gd name="connsiteX0" fmla="*/ 0 w 5157306"/>
              <a:gd name="connsiteY0" fmla="*/ 753798 h 753798"/>
              <a:gd name="connsiteX1" fmla="*/ 1388745 w 5157306"/>
              <a:gd name="connsiteY1" fmla="*/ 102923 h 753798"/>
              <a:gd name="connsiteX2" fmla="*/ 3966845 w 5157306"/>
              <a:gd name="connsiteY2" fmla="*/ 125148 h 753798"/>
              <a:gd name="connsiteX3" fmla="*/ 5078095 w 5157306"/>
              <a:gd name="connsiteY3" fmla="*/ 604573 h 753798"/>
              <a:gd name="connsiteX4" fmla="*/ 5068570 w 5157306"/>
              <a:gd name="connsiteY4" fmla="*/ 585523 h 753798"/>
              <a:gd name="connsiteX5" fmla="*/ 5039995 w 5157306"/>
              <a:gd name="connsiteY5" fmla="*/ 585523 h 753798"/>
              <a:gd name="connsiteX0" fmla="*/ 0 w 5157306"/>
              <a:gd name="connsiteY0" fmla="*/ 751014 h 751014"/>
              <a:gd name="connsiteX1" fmla="*/ 1388745 w 5157306"/>
              <a:gd name="connsiteY1" fmla="*/ 100139 h 751014"/>
              <a:gd name="connsiteX2" fmla="*/ 3966845 w 5157306"/>
              <a:gd name="connsiteY2" fmla="*/ 122364 h 751014"/>
              <a:gd name="connsiteX3" fmla="*/ 5078095 w 5157306"/>
              <a:gd name="connsiteY3" fmla="*/ 601789 h 751014"/>
              <a:gd name="connsiteX4" fmla="*/ 5068570 w 5157306"/>
              <a:gd name="connsiteY4" fmla="*/ 582739 h 751014"/>
              <a:gd name="connsiteX5" fmla="*/ 5039995 w 5157306"/>
              <a:gd name="connsiteY5" fmla="*/ 582739 h 751014"/>
              <a:gd name="connsiteX0" fmla="*/ 0 w 5157306"/>
              <a:gd name="connsiteY0" fmla="*/ 629693 h 629693"/>
              <a:gd name="connsiteX1" fmla="*/ 3966845 w 5157306"/>
              <a:gd name="connsiteY1" fmla="*/ 1043 h 629693"/>
              <a:gd name="connsiteX2" fmla="*/ 5078095 w 5157306"/>
              <a:gd name="connsiteY2" fmla="*/ 480468 h 629693"/>
              <a:gd name="connsiteX3" fmla="*/ 5068570 w 5157306"/>
              <a:gd name="connsiteY3" fmla="*/ 461418 h 629693"/>
              <a:gd name="connsiteX4" fmla="*/ 5039995 w 5157306"/>
              <a:gd name="connsiteY4" fmla="*/ 461418 h 629693"/>
              <a:gd name="connsiteX0" fmla="*/ 0 w 5157306"/>
              <a:gd name="connsiteY0" fmla="*/ 839764 h 839764"/>
              <a:gd name="connsiteX1" fmla="*/ 3966845 w 5157306"/>
              <a:gd name="connsiteY1" fmla="*/ 211114 h 839764"/>
              <a:gd name="connsiteX2" fmla="*/ 5078095 w 5157306"/>
              <a:gd name="connsiteY2" fmla="*/ 690539 h 839764"/>
              <a:gd name="connsiteX3" fmla="*/ 5068570 w 5157306"/>
              <a:gd name="connsiteY3" fmla="*/ 671489 h 839764"/>
              <a:gd name="connsiteX4" fmla="*/ 5039995 w 5157306"/>
              <a:gd name="connsiteY4" fmla="*/ 671489 h 839764"/>
              <a:gd name="connsiteX0" fmla="*/ 0 w 5143438"/>
              <a:gd name="connsiteY0" fmla="*/ 838655 h 838655"/>
              <a:gd name="connsiteX1" fmla="*/ 3966845 w 5143438"/>
              <a:gd name="connsiteY1" fmla="*/ 210005 h 838655"/>
              <a:gd name="connsiteX2" fmla="*/ 5068570 w 5143438"/>
              <a:gd name="connsiteY2" fmla="*/ 670380 h 838655"/>
              <a:gd name="connsiteX3" fmla="*/ 5039995 w 5143438"/>
              <a:gd name="connsiteY3" fmla="*/ 670380 h 838655"/>
              <a:gd name="connsiteX0" fmla="*/ 0 w 5068570"/>
              <a:gd name="connsiteY0" fmla="*/ 838655 h 838655"/>
              <a:gd name="connsiteX1" fmla="*/ 3966845 w 5068570"/>
              <a:gd name="connsiteY1" fmla="*/ 210005 h 838655"/>
              <a:gd name="connsiteX2" fmla="*/ 5068570 w 5068570"/>
              <a:gd name="connsiteY2" fmla="*/ 670380 h 838655"/>
              <a:gd name="connsiteX0" fmla="*/ 0 w 5068570"/>
              <a:gd name="connsiteY0" fmla="*/ 168275 h 168275"/>
              <a:gd name="connsiteX1" fmla="*/ 5068570 w 5068570"/>
              <a:gd name="connsiteY1" fmla="*/ 0 h 168275"/>
              <a:gd name="connsiteX0" fmla="*/ 0 w 5068570"/>
              <a:gd name="connsiteY0" fmla="*/ 672820 h 672820"/>
              <a:gd name="connsiteX1" fmla="*/ 5068570 w 5068570"/>
              <a:gd name="connsiteY1" fmla="*/ 504545 h 672820"/>
              <a:gd name="connsiteX0" fmla="*/ 0 w 5068570"/>
              <a:gd name="connsiteY0" fmla="*/ 814411 h 814411"/>
              <a:gd name="connsiteX1" fmla="*/ 5068570 w 5068570"/>
              <a:gd name="connsiteY1" fmla="*/ 646136 h 814411"/>
              <a:gd name="connsiteX0" fmla="*/ 0 w 5443220"/>
              <a:gd name="connsiteY0" fmla="*/ 675757 h 729732"/>
              <a:gd name="connsiteX1" fmla="*/ 5443220 w 5443220"/>
              <a:gd name="connsiteY1" fmla="*/ 729732 h 729732"/>
              <a:gd name="connsiteX0" fmla="*/ 0 w 5443220"/>
              <a:gd name="connsiteY0" fmla="*/ 787282 h 841257"/>
              <a:gd name="connsiteX1" fmla="*/ 5443220 w 5443220"/>
              <a:gd name="connsiteY1" fmla="*/ 841257 h 841257"/>
              <a:gd name="connsiteX0" fmla="*/ 0 w 5443220"/>
              <a:gd name="connsiteY0" fmla="*/ 815218 h 869193"/>
              <a:gd name="connsiteX1" fmla="*/ 5443220 w 5443220"/>
              <a:gd name="connsiteY1" fmla="*/ 869193 h 869193"/>
              <a:gd name="connsiteX0" fmla="*/ 0 w 5443220"/>
              <a:gd name="connsiteY0" fmla="*/ 970891 h 1024866"/>
              <a:gd name="connsiteX1" fmla="*/ 5443220 w 5443220"/>
              <a:gd name="connsiteY1" fmla="*/ 1024866 h 1024866"/>
              <a:gd name="connsiteX0" fmla="*/ 0 w 5443220"/>
              <a:gd name="connsiteY0" fmla="*/ 978549 h 1032524"/>
              <a:gd name="connsiteX1" fmla="*/ 5443220 w 5443220"/>
              <a:gd name="connsiteY1" fmla="*/ 1032524 h 1032524"/>
              <a:gd name="connsiteX0" fmla="*/ 0 w 5443220"/>
              <a:gd name="connsiteY0" fmla="*/ 913362 h 967337"/>
              <a:gd name="connsiteX1" fmla="*/ 5443220 w 5443220"/>
              <a:gd name="connsiteY1" fmla="*/ 967337 h 967337"/>
              <a:gd name="connsiteX0" fmla="*/ 0 w 5443220"/>
              <a:gd name="connsiteY0" fmla="*/ 919265 h 973240"/>
              <a:gd name="connsiteX1" fmla="*/ 5443220 w 5443220"/>
              <a:gd name="connsiteY1" fmla="*/ 973240 h 973240"/>
              <a:gd name="connsiteX0" fmla="*/ 0 w 5283563"/>
              <a:gd name="connsiteY0" fmla="*/ 1010185 h 1010185"/>
              <a:gd name="connsiteX1" fmla="*/ 5283563 w 5283563"/>
              <a:gd name="connsiteY1" fmla="*/ 920469 h 1010185"/>
              <a:gd name="connsiteX0" fmla="*/ 0 w 5283563"/>
              <a:gd name="connsiteY0" fmla="*/ 1081752 h 1081752"/>
              <a:gd name="connsiteX1" fmla="*/ 5283563 w 5283563"/>
              <a:gd name="connsiteY1" fmla="*/ 992036 h 1081752"/>
            </a:gdLst>
            <a:ahLst/>
            <a:cxnLst>
              <a:cxn ang="0">
                <a:pos x="connsiteX0" y="connsiteY0"/>
              </a:cxn>
              <a:cxn ang="0">
                <a:pos x="connsiteX1" y="connsiteY1"/>
              </a:cxn>
            </a:cxnLst>
            <a:rect l="l" t="t" r="r" b="b"/>
            <a:pathLst>
              <a:path w="5283563" h="1081752">
                <a:moveTo>
                  <a:pt x="0" y="1081752"/>
                </a:moveTo>
                <a:cubicBezTo>
                  <a:pt x="933147" y="81324"/>
                  <a:pt x="3091120" y="-704473"/>
                  <a:pt x="5283563" y="992036"/>
                </a:cubicBez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64" name="Rectangle: Top Corners Rounded 1525">
            <a:extLst>
              <a:ext uri="{FF2B5EF4-FFF2-40B4-BE49-F238E27FC236}">
                <a16:creationId xmlns:a16="http://schemas.microsoft.com/office/drawing/2014/main" id="{C05B22C8-2E9A-2EA6-1F70-1BC75DAFB0F4}"/>
              </a:ext>
            </a:extLst>
          </p:cNvPr>
          <p:cNvSpPr/>
          <p:nvPr/>
        </p:nvSpPr>
        <p:spPr>
          <a:xfrm>
            <a:off x="7118497" y="6282382"/>
            <a:ext cx="1432016" cy="368355"/>
          </a:xfrm>
          <a:prstGeom prst="round2SameRect">
            <a:avLst>
              <a:gd name="adj1" fmla="val 21099"/>
              <a:gd name="adj2" fmla="val 17888"/>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F635C1EB-367A-894A-6944-0EF52D4253CA}"/>
              </a:ext>
            </a:extLst>
          </p:cNvPr>
          <p:cNvSpPr>
            <a:spLocks noGrp="1"/>
          </p:cNvSpPr>
          <p:nvPr>
            <p:ph type="title"/>
          </p:nvPr>
        </p:nvSpPr>
        <p:spPr/>
        <p:txBody>
          <a:bodyPr/>
          <a:lstStyle/>
          <a:p>
            <a:r>
              <a:rPr lang="es-MX" dirty="0"/>
              <a:t>Diagrama Macro de Interconexión</a:t>
            </a:r>
          </a:p>
        </p:txBody>
      </p:sp>
      <p:sp>
        <p:nvSpPr>
          <p:cNvPr id="3" name="Marcador de número de diapositiva 2">
            <a:extLst>
              <a:ext uri="{FF2B5EF4-FFF2-40B4-BE49-F238E27FC236}">
                <a16:creationId xmlns:a16="http://schemas.microsoft.com/office/drawing/2014/main" id="{E5DA30B4-7BC7-5867-880D-28D65EADC88E}"/>
              </a:ext>
            </a:extLst>
          </p:cNvPr>
          <p:cNvSpPr>
            <a:spLocks noGrp="1"/>
          </p:cNvSpPr>
          <p:nvPr>
            <p:ph type="sldNum" sz="quarter" idx="4"/>
          </p:nvPr>
        </p:nvSpPr>
        <p:spPr/>
        <p:txBody>
          <a:bodyPr/>
          <a:lstStyle/>
          <a:p>
            <a:fld id="{4E743779-FB01-4E1A-A01D-1D5F67ECDE20}" type="slidenum">
              <a:rPr lang="en-US" smtClean="0"/>
              <a:pPr/>
              <a:t>6</a:t>
            </a:fld>
            <a:endParaRPr lang="en-US" dirty="0"/>
          </a:p>
        </p:txBody>
      </p:sp>
      <p:grpSp>
        <p:nvGrpSpPr>
          <p:cNvPr id="4" name="Grupo 3">
            <a:extLst>
              <a:ext uri="{FF2B5EF4-FFF2-40B4-BE49-F238E27FC236}">
                <a16:creationId xmlns:a16="http://schemas.microsoft.com/office/drawing/2014/main" id="{97FBA774-5471-2048-676E-747911ACCD8C}"/>
              </a:ext>
            </a:extLst>
          </p:cNvPr>
          <p:cNvGrpSpPr/>
          <p:nvPr/>
        </p:nvGrpSpPr>
        <p:grpSpPr>
          <a:xfrm>
            <a:off x="5228513" y="5558138"/>
            <a:ext cx="1632925" cy="828125"/>
            <a:chOff x="4185567" y="5264565"/>
            <a:chExt cx="1632925" cy="828125"/>
          </a:xfrm>
        </p:grpSpPr>
        <p:sp>
          <p:nvSpPr>
            <p:cNvPr id="1330" name="Oval 1474">
              <a:extLst>
                <a:ext uri="{FF2B5EF4-FFF2-40B4-BE49-F238E27FC236}">
                  <a16:creationId xmlns:a16="http://schemas.microsoft.com/office/drawing/2014/main" id="{8035C81B-9B0F-E76F-0B07-F7F16FB69EA1}"/>
                </a:ext>
              </a:extLst>
            </p:cNvPr>
            <p:cNvSpPr/>
            <p:nvPr/>
          </p:nvSpPr>
          <p:spPr>
            <a:xfrm>
              <a:off x="4185567" y="5342882"/>
              <a:ext cx="1627632" cy="749808"/>
            </a:xfrm>
            <a:prstGeom prst="ellipse">
              <a:avLst/>
            </a:prstGeom>
            <a:solidFill>
              <a:srgbClr val="7F7F7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31" name="Oval 1111">
              <a:extLst>
                <a:ext uri="{FF2B5EF4-FFF2-40B4-BE49-F238E27FC236}">
                  <a16:creationId xmlns:a16="http://schemas.microsoft.com/office/drawing/2014/main" id="{A6D488EF-35AE-E7FC-EA13-CA06A1F2F2AC}"/>
                </a:ext>
              </a:extLst>
            </p:cNvPr>
            <p:cNvSpPr/>
            <p:nvPr/>
          </p:nvSpPr>
          <p:spPr>
            <a:xfrm>
              <a:off x="4190860" y="5264565"/>
              <a:ext cx="1627632" cy="749808"/>
            </a:xfrm>
            <a:prstGeom prst="ellipse">
              <a:avLst/>
            </a:prstGeom>
            <a:solidFill>
              <a:srgbClr val="F2F2F2"/>
            </a:solidFill>
            <a:ln w="6350">
              <a:noFill/>
            </a:ln>
            <a:effectLst>
              <a:outerShdw blurRad="50800" dist="38100" dir="16200000" rotWithShape="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5" name="Grupo 4">
            <a:extLst>
              <a:ext uri="{FF2B5EF4-FFF2-40B4-BE49-F238E27FC236}">
                <a16:creationId xmlns:a16="http://schemas.microsoft.com/office/drawing/2014/main" id="{DABF7F27-E630-6B4B-8B94-82E25D93B569}"/>
              </a:ext>
            </a:extLst>
          </p:cNvPr>
          <p:cNvGrpSpPr/>
          <p:nvPr/>
        </p:nvGrpSpPr>
        <p:grpSpPr>
          <a:xfrm>
            <a:off x="7983242" y="4385001"/>
            <a:ext cx="1632925" cy="828125"/>
            <a:chOff x="4185567" y="5264565"/>
            <a:chExt cx="1632925" cy="828125"/>
          </a:xfrm>
        </p:grpSpPr>
        <p:sp>
          <p:nvSpPr>
            <p:cNvPr id="6" name="Oval 1474">
              <a:extLst>
                <a:ext uri="{FF2B5EF4-FFF2-40B4-BE49-F238E27FC236}">
                  <a16:creationId xmlns:a16="http://schemas.microsoft.com/office/drawing/2014/main" id="{4B313489-1F0E-5E23-2CBF-0C261E9D5CD4}"/>
                </a:ext>
              </a:extLst>
            </p:cNvPr>
            <p:cNvSpPr/>
            <p:nvPr/>
          </p:nvSpPr>
          <p:spPr>
            <a:xfrm>
              <a:off x="4185567" y="5342882"/>
              <a:ext cx="1627632" cy="749808"/>
            </a:xfrm>
            <a:prstGeom prst="ellipse">
              <a:avLst/>
            </a:prstGeom>
            <a:solidFill>
              <a:srgbClr val="7F7F7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Oval 1111">
              <a:extLst>
                <a:ext uri="{FF2B5EF4-FFF2-40B4-BE49-F238E27FC236}">
                  <a16:creationId xmlns:a16="http://schemas.microsoft.com/office/drawing/2014/main" id="{60DB1955-2B28-26D3-83B5-DDADE1540B2D}"/>
                </a:ext>
              </a:extLst>
            </p:cNvPr>
            <p:cNvSpPr/>
            <p:nvPr/>
          </p:nvSpPr>
          <p:spPr>
            <a:xfrm>
              <a:off x="4190860" y="5264565"/>
              <a:ext cx="1627632" cy="749808"/>
            </a:xfrm>
            <a:prstGeom prst="ellipse">
              <a:avLst/>
            </a:prstGeom>
            <a:solidFill>
              <a:srgbClr val="F2F2F2"/>
            </a:solidFill>
            <a:ln w="6350">
              <a:noFill/>
            </a:ln>
            <a:effectLst>
              <a:outerShdw blurRad="50800" dist="38100" dir="16200000" rotWithShape="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cxnSp>
        <p:nvCxnSpPr>
          <p:cNvPr id="1466" name="Straight Connector 1527">
            <a:extLst>
              <a:ext uri="{FF2B5EF4-FFF2-40B4-BE49-F238E27FC236}">
                <a16:creationId xmlns:a16="http://schemas.microsoft.com/office/drawing/2014/main" id="{2A007475-4529-633D-ACFA-17846D7E3827}"/>
              </a:ext>
            </a:extLst>
          </p:cNvPr>
          <p:cNvCxnSpPr>
            <a:cxnSpLocks/>
          </p:cNvCxnSpPr>
          <p:nvPr/>
        </p:nvCxnSpPr>
        <p:spPr>
          <a:xfrm flipH="1">
            <a:off x="6836235" y="6455927"/>
            <a:ext cx="324793" cy="2648"/>
          </a:xfrm>
          <a:prstGeom prst="line">
            <a:avLst/>
          </a:prstGeom>
          <a:ln cap="sq">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67" name="Straight Connector 1528">
            <a:extLst>
              <a:ext uri="{FF2B5EF4-FFF2-40B4-BE49-F238E27FC236}">
                <a16:creationId xmlns:a16="http://schemas.microsoft.com/office/drawing/2014/main" id="{7CA8F661-07D1-5EA0-D3A5-84DA39B170B5}"/>
              </a:ext>
            </a:extLst>
          </p:cNvPr>
          <p:cNvCxnSpPr>
            <a:cxnSpLocks/>
          </p:cNvCxnSpPr>
          <p:nvPr/>
        </p:nvCxnSpPr>
        <p:spPr>
          <a:xfrm flipH="1" flipV="1">
            <a:off x="6733669" y="6216294"/>
            <a:ext cx="81801" cy="227036"/>
          </a:xfrm>
          <a:prstGeom prst="line">
            <a:avLst/>
          </a:prstGeom>
          <a:ln cap="sq">
            <a:solidFill>
              <a:schemeClr val="bg2">
                <a:lumMod val="85000"/>
              </a:schemeClr>
            </a:solidFill>
            <a:tailEnd type="none"/>
          </a:ln>
        </p:spPr>
        <p:style>
          <a:lnRef idx="1">
            <a:schemeClr val="accent1"/>
          </a:lnRef>
          <a:fillRef idx="0">
            <a:schemeClr val="accent1"/>
          </a:fillRef>
          <a:effectRef idx="0">
            <a:schemeClr val="accent1"/>
          </a:effectRef>
          <a:fontRef idx="minor">
            <a:schemeClr val="tx1"/>
          </a:fontRef>
        </p:style>
      </p:cxnSp>
      <p:sp>
        <p:nvSpPr>
          <p:cNvPr id="1465" name="TextBox 1526">
            <a:extLst>
              <a:ext uri="{FF2B5EF4-FFF2-40B4-BE49-F238E27FC236}">
                <a16:creationId xmlns:a16="http://schemas.microsoft.com/office/drawing/2014/main" id="{A81A5EFC-6882-6AD5-171A-CA0ED378E492}"/>
              </a:ext>
            </a:extLst>
          </p:cNvPr>
          <p:cNvSpPr txBox="1"/>
          <p:nvPr/>
        </p:nvSpPr>
        <p:spPr>
          <a:xfrm>
            <a:off x="7235456" y="6328060"/>
            <a:ext cx="1444754" cy="276999"/>
          </a:xfrm>
          <a:prstGeom prst="rect">
            <a:avLst/>
          </a:prstGeom>
          <a:noFill/>
          <a:ln>
            <a:noFill/>
          </a:ln>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dirty="0">
                <a:solidFill>
                  <a:schemeClr val="accent1"/>
                </a:solidFill>
                <a:latin typeface="Arial" panose="020B0604020202020204" pitchFamily="34" charset="0"/>
                <a:cs typeface="Arial" panose="020B0604020202020204" pitchFamily="34" charset="0"/>
              </a:rPr>
              <a:t>Tlalnepantla</a:t>
            </a:r>
            <a:endParaRPr kumimoji="0" lang="en-US"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p:txBody>
      </p:sp>
      <p:sp>
        <p:nvSpPr>
          <p:cNvPr id="1461" name="TextBox 1522">
            <a:extLst>
              <a:ext uri="{FF2B5EF4-FFF2-40B4-BE49-F238E27FC236}">
                <a16:creationId xmlns:a16="http://schemas.microsoft.com/office/drawing/2014/main" id="{FB41EABA-6967-B5D3-F5CB-389FFA2DB369}"/>
              </a:ext>
            </a:extLst>
          </p:cNvPr>
          <p:cNvSpPr txBox="1"/>
          <p:nvPr/>
        </p:nvSpPr>
        <p:spPr>
          <a:xfrm>
            <a:off x="8520188" y="6123249"/>
            <a:ext cx="2185912" cy="707886"/>
          </a:xfrm>
          <a:prstGeom prst="rect">
            <a:avLst/>
          </a:prstGeom>
          <a:noFill/>
          <a:ln>
            <a:noFill/>
          </a:ln>
        </p:spPr>
        <p:txBody>
          <a:bodyPr wrap="square" rtlCol="0" anchor="ctr">
            <a:spAutoFit/>
          </a:bodyPr>
          <a:lstStyle/>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000" dirty="0">
                <a:solidFill>
                  <a:schemeClr val="tx2">
                    <a:lumMod val="65000"/>
                    <a:lumOff val="35000"/>
                  </a:schemeClr>
                </a:solidFill>
                <a:latin typeface="Arial" panose="020B0604020202020204" pitchFamily="34" charset="0"/>
                <a:cs typeface="Arial" panose="020B0604020202020204" pitchFamily="34" charset="0"/>
              </a:rPr>
              <a:t>Planta 1: Enlaces </a:t>
            </a:r>
            <a:r>
              <a:rPr lang="en-US" sz="1000" dirty="0" err="1">
                <a:solidFill>
                  <a:schemeClr val="tx2">
                    <a:lumMod val="65000"/>
                    <a:lumOff val="35000"/>
                  </a:schemeClr>
                </a:solidFill>
                <a:latin typeface="Arial" panose="020B0604020202020204" pitchFamily="34" charset="0"/>
                <a:cs typeface="Arial" panose="020B0604020202020204" pitchFamily="34" charset="0"/>
              </a:rPr>
              <a:t>Dedicados</a:t>
            </a:r>
            <a:r>
              <a:rPr lang="en-US" sz="1000" dirty="0">
                <a:solidFill>
                  <a:schemeClr val="tx2">
                    <a:lumMod val="65000"/>
                    <a:lumOff val="35000"/>
                  </a:schemeClr>
                </a:solidFill>
                <a:latin typeface="Arial" panose="020B0604020202020204" pitchFamily="34" charset="0"/>
                <a:cs typeface="Arial" panose="020B0604020202020204" pitchFamily="34" charset="0"/>
              </a:rPr>
              <a:t>: 50, 70 y 100 Mbps. </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000" b="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Planta 2: Enlace </a:t>
            </a:r>
            <a:r>
              <a:rPr kumimoji="0" lang="en-US" sz="1000" b="0" i="0" u="none" strike="noStrike" kern="1200" cap="none" spc="0" normalizeH="0" baseline="0" noProof="0" dirty="0" err="1">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Dedicado</a:t>
            </a:r>
            <a:r>
              <a:rPr kumimoji="0" lang="en-US" sz="1000" b="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a:t>
            </a:r>
          </a:p>
          <a:p>
            <a:pPr marR="0" lvl="0" algn="l" defTabSz="914400" rtl="0" eaLnBrk="1" fontAlgn="auto" latinLnBrk="0" hangingPunct="1">
              <a:lnSpc>
                <a:spcPct val="100000"/>
              </a:lnSpc>
              <a:spcBef>
                <a:spcPts val="0"/>
              </a:spcBef>
              <a:spcAft>
                <a:spcPts val="0"/>
              </a:spcAft>
              <a:buClrTx/>
              <a:buSzTx/>
              <a:tabLst/>
              <a:defRPr/>
            </a:pPr>
            <a:r>
              <a:rPr lang="en-US" sz="1000" dirty="0">
                <a:solidFill>
                  <a:schemeClr val="tx2">
                    <a:lumMod val="65000"/>
                    <a:lumOff val="35000"/>
                  </a:schemeClr>
                </a:solidFill>
                <a:latin typeface="Arial" panose="020B0604020202020204" pitchFamily="34" charset="0"/>
                <a:cs typeface="Arial" panose="020B0604020202020204" pitchFamily="34" charset="0"/>
              </a:rPr>
              <a:t>     </a:t>
            </a:r>
            <a:r>
              <a:rPr kumimoji="0" lang="en-US" sz="1000" b="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50 Mbps</a:t>
            </a:r>
          </a:p>
        </p:txBody>
      </p:sp>
      <p:pic>
        <p:nvPicPr>
          <p:cNvPr id="9" name="Picture 4" descr="Resultado de imagen para FABRICA ICON">
            <a:extLst>
              <a:ext uri="{FF2B5EF4-FFF2-40B4-BE49-F238E27FC236}">
                <a16:creationId xmlns:a16="http://schemas.microsoft.com/office/drawing/2014/main" id="{D39586F7-9CF6-9B5C-D0CB-9D1AA8ADB314}"/>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53167" y="5485439"/>
            <a:ext cx="492274" cy="4922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sultado de imagen para FABRICA ICON">
            <a:extLst>
              <a:ext uri="{FF2B5EF4-FFF2-40B4-BE49-F238E27FC236}">
                <a16:creationId xmlns:a16="http://schemas.microsoft.com/office/drawing/2014/main" id="{C948B05F-19DD-F452-83ED-E7EF60F2CCBC}"/>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66026" y="5658694"/>
            <a:ext cx="492274" cy="49227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Resultado de imagen para wifi icon">
            <a:extLst>
              <a:ext uri="{FF2B5EF4-FFF2-40B4-BE49-F238E27FC236}">
                <a16:creationId xmlns:a16="http://schemas.microsoft.com/office/drawing/2014/main" id="{341D0240-CC2C-64A0-2CEE-D28F7F24B440}"/>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39752" y="5741615"/>
            <a:ext cx="258331" cy="25833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descr="Resultado de imagen para wifi icon">
            <a:extLst>
              <a:ext uri="{FF2B5EF4-FFF2-40B4-BE49-F238E27FC236}">
                <a16:creationId xmlns:a16="http://schemas.microsoft.com/office/drawing/2014/main" id="{04A59372-FA1D-EF5D-0B0F-6FA9625FC911}"/>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02880" y="6076895"/>
            <a:ext cx="253673" cy="25367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sultado de imagen para FABRICA ICON">
            <a:extLst>
              <a:ext uri="{FF2B5EF4-FFF2-40B4-BE49-F238E27FC236}">
                <a16:creationId xmlns:a16="http://schemas.microsoft.com/office/drawing/2014/main" id="{7A1A9236-4AF8-6F6A-F65A-E7B65DC9C558}"/>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99834" y="4503944"/>
            <a:ext cx="492274" cy="492274"/>
          </a:xfrm>
          <a:prstGeom prst="rect">
            <a:avLst/>
          </a:prstGeom>
          <a:noFill/>
          <a:extLst>
            <a:ext uri="{909E8E84-426E-40DD-AFC4-6F175D3DCCD1}">
              <a14:hiddenFill xmlns:a14="http://schemas.microsoft.com/office/drawing/2010/main">
                <a:solidFill>
                  <a:srgbClr val="FFFFFF"/>
                </a:solidFill>
              </a14:hiddenFill>
            </a:ext>
          </a:extLst>
        </p:spPr>
      </p:pic>
      <p:cxnSp>
        <p:nvCxnSpPr>
          <p:cNvPr id="1511" name="Straight Connector 1500">
            <a:extLst>
              <a:ext uri="{FF2B5EF4-FFF2-40B4-BE49-F238E27FC236}">
                <a16:creationId xmlns:a16="http://schemas.microsoft.com/office/drawing/2014/main" id="{6E5898EE-B6B8-50F4-FA4E-3ECD6A37C9C6}"/>
              </a:ext>
            </a:extLst>
          </p:cNvPr>
          <p:cNvCxnSpPr/>
          <p:nvPr/>
        </p:nvCxnSpPr>
        <p:spPr>
          <a:xfrm rot="16200000" flipH="1" flipV="1">
            <a:off x="9929707" y="4113942"/>
            <a:ext cx="0" cy="581061"/>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12" name="Straight Connector 1501">
            <a:extLst>
              <a:ext uri="{FF2B5EF4-FFF2-40B4-BE49-F238E27FC236}">
                <a16:creationId xmlns:a16="http://schemas.microsoft.com/office/drawing/2014/main" id="{FC8C9D1E-1E0A-A4DA-4A77-A05E1D41E7F0}"/>
              </a:ext>
            </a:extLst>
          </p:cNvPr>
          <p:cNvCxnSpPr>
            <a:cxnSpLocks/>
          </p:cNvCxnSpPr>
          <p:nvPr/>
        </p:nvCxnSpPr>
        <p:spPr>
          <a:xfrm rot="16200000" flipH="1" flipV="1">
            <a:off x="9420175" y="4523445"/>
            <a:ext cx="337822" cy="100184"/>
          </a:xfrm>
          <a:prstGeom prst="line">
            <a:avLst/>
          </a:prstGeom>
          <a:ln cap="sq">
            <a:solidFill>
              <a:schemeClr val="bg2">
                <a:lumMod val="85000"/>
              </a:schemeClr>
            </a:solidFill>
            <a:tailEnd type="none"/>
          </a:ln>
        </p:spPr>
        <p:style>
          <a:lnRef idx="1">
            <a:schemeClr val="accent1"/>
          </a:lnRef>
          <a:fillRef idx="0">
            <a:schemeClr val="accent1"/>
          </a:fillRef>
          <a:effectRef idx="0">
            <a:schemeClr val="accent1"/>
          </a:effectRef>
          <a:fontRef idx="minor">
            <a:schemeClr val="tx1"/>
          </a:fontRef>
        </p:style>
      </p:cxnSp>
      <p:sp>
        <p:nvSpPr>
          <p:cNvPr id="1514" name="TextBox 1495">
            <a:extLst>
              <a:ext uri="{FF2B5EF4-FFF2-40B4-BE49-F238E27FC236}">
                <a16:creationId xmlns:a16="http://schemas.microsoft.com/office/drawing/2014/main" id="{668A7E83-2B35-D8B3-9196-F203F401BECF}"/>
              </a:ext>
            </a:extLst>
          </p:cNvPr>
          <p:cNvSpPr txBox="1"/>
          <p:nvPr/>
        </p:nvSpPr>
        <p:spPr>
          <a:xfrm>
            <a:off x="9913032" y="4619910"/>
            <a:ext cx="1543644" cy="369332"/>
          </a:xfrm>
          <a:prstGeom prst="rect">
            <a:avLst/>
          </a:prstGeom>
          <a:noFill/>
          <a:ln>
            <a:noFill/>
          </a:ln>
        </p:spPr>
        <p:txBody>
          <a:bodyPr wrap="square" rtlCol="0" anchor="ctr">
            <a:spAutoFit/>
          </a:bodyPr>
          <a:lstStyle/>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900" dirty="0">
                <a:solidFill>
                  <a:schemeClr val="tx2">
                    <a:lumMod val="65000"/>
                    <a:lumOff val="35000"/>
                  </a:schemeClr>
                </a:solidFill>
                <a:latin typeface="Arial" panose="020B0604020202020204" pitchFamily="34" charset="0"/>
                <a:cs typeface="Arial" panose="020B0604020202020204" pitchFamily="34" charset="0"/>
              </a:rPr>
              <a:t>Enlaces </a:t>
            </a:r>
            <a:r>
              <a:rPr lang="en-US" sz="900" dirty="0" err="1">
                <a:solidFill>
                  <a:schemeClr val="tx2">
                    <a:lumMod val="65000"/>
                    <a:lumOff val="35000"/>
                  </a:schemeClr>
                </a:solidFill>
                <a:latin typeface="Arial" panose="020B0604020202020204" pitchFamily="34" charset="0"/>
                <a:cs typeface="Arial" panose="020B0604020202020204" pitchFamily="34" charset="0"/>
              </a:rPr>
              <a:t>Dedicados</a:t>
            </a:r>
            <a:r>
              <a:rPr lang="en-US" sz="900" dirty="0">
                <a:solidFill>
                  <a:schemeClr val="tx2">
                    <a:lumMod val="65000"/>
                    <a:lumOff val="35000"/>
                  </a:schemeClr>
                </a:solidFill>
                <a:latin typeface="Arial" panose="020B0604020202020204" pitchFamily="34" charset="0"/>
                <a:cs typeface="Arial" panose="020B0604020202020204" pitchFamily="34" charset="0"/>
              </a:rPr>
              <a:t>:</a:t>
            </a:r>
          </a:p>
          <a:p>
            <a:pPr marR="0" lvl="0" algn="l" defTabSz="914400" rtl="0" eaLnBrk="1" fontAlgn="auto" latinLnBrk="0" hangingPunct="1">
              <a:lnSpc>
                <a:spcPct val="100000"/>
              </a:lnSpc>
              <a:spcBef>
                <a:spcPts val="0"/>
              </a:spcBef>
              <a:spcAft>
                <a:spcPts val="0"/>
              </a:spcAft>
              <a:buClrTx/>
              <a:buSzTx/>
              <a:tabLst/>
              <a:defRPr/>
            </a:pPr>
            <a:r>
              <a:rPr lang="en-US" sz="900" dirty="0">
                <a:solidFill>
                  <a:schemeClr val="tx2">
                    <a:lumMod val="65000"/>
                    <a:lumOff val="35000"/>
                  </a:schemeClr>
                </a:solidFill>
                <a:latin typeface="Arial" panose="020B0604020202020204" pitchFamily="34" charset="0"/>
                <a:cs typeface="Arial" panose="020B0604020202020204" pitchFamily="34" charset="0"/>
              </a:rPr>
              <a:t>     </a:t>
            </a:r>
            <a:r>
              <a:rPr kumimoji="0" lang="en-US" sz="900" b="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30 y 100 Mbps</a:t>
            </a:r>
          </a:p>
        </p:txBody>
      </p:sp>
      <p:sp>
        <p:nvSpPr>
          <p:cNvPr id="15" name="Rectangle: Top Corners Rounded 1498">
            <a:extLst>
              <a:ext uri="{FF2B5EF4-FFF2-40B4-BE49-F238E27FC236}">
                <a16:creationId xmlns:a16="http://schemas.microsoft.com/office/drawing/2014/main" id="{976C9F7E-9990-2E84-0250-BC0A691B82DE}"/>
              </a:ext>
            </a:extLst>
          </p:cNvPr>
          <p:cNvSpPr/>
          <p:nvPr/>
        </p:nvSpPr>
        <p:spPr>
          <a:xfrm>
            <a:off x="9943722" y="4250838"/>
            <a:ext cx="1427664" cy="368355"/>
          </a:xfrm>
          <a:prstGeom prst="round2SameRect">
            <a:avLst>
              <a:gd name="adj1" fmla="val 21099"/>
              <a:gd name="adj2" fmla="val 17888"/>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TextBox 1499">
            <a:extLst>
              <a:ext uri="{FF2B5EF4-FFF2-40B4-BE49-F238E27FC236}">
                <a16:creationId xmlns:a16="http://schemas.microsoft.com/office/drawing/2014/main" id="{65D45688-5C02-9C0B-2B43-D58DA1FA5A9C}"/>
              </a:ext>
            </a:extLst>
          </p:cNvPr>
          <p:cNvSpPr txBox="1"/>
          <p:nvPr/>
        </p:nvSpPr>
        <p:spPr>
          <a:xfrm>
            <a:off x="9962772" y="4277466"/>
            <a:ext cx="1558464" cy="276999"/>
          </a:xfrm>
          <a:prstGeom prst="rect">
            <a:avLst/>
          </a:prstGeom>
          <a:noFill/>
          <a:ln>
            <a:noFill/>
          </a:ln>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Quer</a:t>
            </a:r>
            <a:r>
              <a:rPr lang="en-US" sz="1200" b="1" dirty="0" err="1">
                <a:solidFill>
                  <a:schemeClr val="accent2"/>
                </a:solidFill>
                <a:latin typeface="Arial" panose="020B0604020202020204" pitchFamily="34" charset="0"/>
                <a:cs typeface="Arial" panose="020B0604020202020204" pitchFamily="34" charset="0"/>
              </a:rPr>
              <a:t>étaro</a:t>
            </a:r>
            <a:endParaRPr kumimoji="0" lang="en-US" sz="12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endParaRPr>
          </a:p>
        </p:txBody>
      </p:sp>
      <p:grpSp>
        <p:nvGrpSpPr>
          <p:cNvPr id="18" name="Grupo 17">
            <a:extLst>
              <a:ext uri="{FF2B5EF4-FFF2-40B4-BE49-F238E27FC236}">
                <a16:creationId xmlns:a16="http://schemas.microsoft.com/office/drawing/2014/main" id="{5655FA46-C49E-A3CB-BD23-46582BF06876}"/>
              </a:ext>
            </a:extLst>
          </p:cNvPr>
          <p:cNvGrpSpPr/>
          <p:nvPr/>
        </p:nvGrpSpPr>
        <p:grpSpPr>
          <a:xfrm>
            <a:off x="5360383" y="1790459"/>
            <a:ext cx="1632925" cy="828125"/>
            <a:chOff x="4185567" y="5264565"/>
            <a:chExt cx="1632925" cy="828125"/>
          </a:xfrm>
        </p:grpSpPr>
        <p:sp>
          <p:nvSpPr>
            <p:cNvPr id="19" name="Oval 1474">
              <a:extLst>
                <a:ext uri="{FF2B5EF4-FFF2-40B4-BE49-F238E27FC236}">
                  <a16:creationId xmlns:a16="http://schemas.microsoft.com/office/drawing/2014/main" id="{9D4CF41A-0A3F-D1B0-C501-CFDE95FA7DC8}"/>
                </a:ext>
              </a:extLst>
            </p:cNvPr>
            <p:cNvSpPr/>
            <p:nvPr/>
          </p:nvSpPr>
          <p:spPr>
            <a:xfrm>
              <a:off x="4185567" y="5342882"/>
              <a:ext cx="1627632" cy="749808"/>
            </a:xfrm>
            <a:prstGeom prst="ellipse">
              <a:avLst/>
            </a:prstGeom>
            <a:solidFill>
              <a:srgbClr val="7F7F7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Oval 1111">
              <a:extLst>
                <a:ext uri="{FF2B5EF4-FFF2-40B4-BE49-F238E27FC236}">
                  <a16:creationId xmlns:a16="http://schemas.microsoft.com/office/drawing/2014/main" id="{34D2D54C-58D0-25F4-342C-156C3B72DAF5}"/>
                </a:ext>
              </a:extLst>
            </p:cNvPr>
            <p:cNvSpPr/>
            <p:nvPr/>
          </p:nvSpPr>
          <p:spPr>
            <a:xfrm>
              <a:off x="4190860" y="5264565"/>
              <a:ext cx="1627632" cy="749808"/>
            </a:xfrm>
            <a:prstGeom prst="ellipse">
              <a:avLst/>
            </a:prstGeom>
            <a:solidFill>
              <a:srgbClr val="F2F2F2"/>
            </a:solidFill>
            <a:ln w="6350">
              <a:noFill/>
            </a:ln>
            <a:effectLst>
              <a:outerShdw blurRad="50800" dist="38100" dir="16200000" rotWithShape="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pic>
        <p:nvPicPr>
          <p:cNvPr id="52" name="Imagen 51">
            <a:extLst>
              <a:ext uri="{FF2B5EF4-FFF2-40B4-BE49-F238E27FC236}">
                <a16:creationId xmlns:a16="http://schemas.microsoft.com/office/drawing/2014/main" id="{3EB52E0C-BC39-787A-7654-0617DB0B67C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669470" y="1454472"/>
            <a:ext cx="889505" cy="889505"/>
          </a:xfrm>
          <a:prstGeom prst="rect">
            <a:avLst/>
          </a:prstGeom>
        </p:spPr>
      </p:pic>
      <p:cxnSp>
        <p:nvCxnSpPr>
          <p:cNvPr id="21" name="Straight Connector 1694">
            <a:extLst>
              <a:ext uri="{FF2B5EF4-FFF2-40B4-BE49-F238E27FC236}">
                <a16:creationId xmlns:a16="http://schemas.microsoft.com/office/drawing/2014/main" id="{5D73F871-19AF-A09A-D15A-0426633FFB93}"/>
              </a:ext>
            </a:extLst>
          </p:cNvPr>
          <p:cNvCxnSpPr>
            <a:cxnSpLocks/>
          </p:cNvCxnSpPr>
          <p:nvPr/>
        </p:nvCxnSpPr>
        <p:spPr>
          <a:xfrm flipH="1">
            <a:off x="6293799" y="1394710"/>
            <a:ext cx="516726" cy="3"/>
          </a:xfrm>
          <a:prstGeom prst="line">
            <a:avLst/>
          </a:prstGeom>
          <a:ln cap="sq">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076">
            <a:extLst>
              <a:ext uri="{FF2B5EF4-FFF2-40B4-BE49-F238E27FC236}">
                <a16:creationId xmlns:a16="http://schemas.microsoft.com/office/drawing/2014/main" id="{D8B459EF-483B-2E68-3045-1ACCAD69CE53}"/>
              </a:ext>
            </a:extLst>
          </p:cNvPr>
          <p:cNvCxnSpPr>
            <a:cxnSpLocks/>
          </p:cNvCxnSpPr>
          <p:nvPr/>
        </p:nvCxnSpPr>
        <p:spPr>
          <a:xfrm flipH="1">
            <a:off x="6192054" y="1405128"/>
            <a:ext cx="83457" cy="172187"/>
          </a:xfrm>
          <a:prstGeom prst="line">
            <a:avLst/>
          </a:prstGeom>
          <a:ln cap="sq">
            <a:solidFill>
              <a:schemeClr val="bg2">
                <a:lumMod val="85000"/>
              </a:schemeClr>
            </a:solidFill>
            <a:tailEnd type="none"/>
          </a:ln>
        </p:spPr>
        <p:style>
          <a:lnRef idx="1">
            <a:schemeClr val="accent1"/>
          </a:lnRef>
          <a:fillRef idx="0">
            <a:schemeClr val="accent1"/>
          </a:fillRef>
          <a:effectRef idx="0">
            <a:schemeClr val="accent1"/>
          </a:effectRef>
          <a:fontRef idx="minor">
            <a:schemeClr val="tx1"/>
          </a:fontRef>
        </p:style>
      </p:cxnSp>
      <p:sp>
        <p:nvSpPr>
          <p:cNvPr id="23" name="Rectangle: Top Corners Rounded 1692">
            <a:extLst>
              <a:ext uri="{FF2B5EF4-FFF2-40B4-BE49-F238E27FC236}">
                <a16:creationId xmlns:a16="http://schemas.microsoft.com/office/drawing/2014/main" id="{0C08F9EF-5EFB-B241-963A-2EF414C875CB}"/>
              </a:ext>
            </a:extLst>
          </p:cNvPr>
          <p:cNvSpPr/>
          <p:nvPr/>
        </p:nvSpPr>
        <p:spPr>
          <a:xfrm>
            <a:off x="6555914" y="1247150"/>
            <a:ext cx="1433798" cy="362560"/>
          </a:xfrm>
          <a:prstGeom prst="round2SameRect">
            <a:avLst>
              <a:gd name="adj1" fmla="val 21099"/>
              <a:gd name="adj2" fmla="val 17888"/>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z</a:t>
            </a:r>
          </a:p>
        </p:txBody>
      </p:sp>
      <p:sp>
        <p:nvSpPr>
          <p:cNvPr id="24" name="TextBox 1693">
            <a:extLst>
              <a:ext uri="{FF2B5EF4-FFF2-40B4-BE49-F238E27FC236}">
                <a16:creationId xmlns:a16="http://schemas.microsoft.com/office/drawing/2014/main" id="{57E52E7B-6015-0134-7698-36FA7FB6EF36}"/>
              </a:ext>
            </a:extLst>
          </p:cNvPr>
          <p:cNvSpPr txBox="1"/>
          <p:nvPr/>
        </p:nvSpPr>
        <p:spPr>
          <a:xfrm>
            <a:off x="6555914" y="1289931"/>
            <a:ext cx="1165136" cy="276999"/>
          </a:xfrm>
          <a:prstGeom prst="rect">
            <a:avLst/>
          </a:prstGeom>
          <a:noFill/>
          <a:ln>
            <a:noFill/>
          </a:ln>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Data Center</a:t>
            </a:r>
          </a:p>
        </p:txBody>
      </p:sp>
      <p:grpSp>
        <p:nvGrpSpPr>
          <p:cNvPr id="29" name="Grupo 28">
            <a:extLst>
              <a:ext uri="{FF2B5EF4-FFF2-40B4-BE49-F238E27FC236}">
                <a16:creationId xmlns:a16="http://schemas.microsoft.com/office/drawing/2014/main" id="{52AEA516-7F29-286C-178D-B5F7B47370CA}"/>
              </a:ext>
            </a:extLst>
          </p:cNvPr>
          <p:cNvGrpSpPr/>
          <p:nvPr/>
        </p:nvGrpSpPr>
        <p:grpSpPr>
          <a:xfrm>
            <a:off x="7875464" y="2642134"/>
            <a:ext cx="1632925" cy="828125"/>
            <a:chOff x="4185567" y="5264565"/>
            <a:chExt cx="1632925" cy="828125"/>
          </a:xfrm>
        </p:grpSpPr>
        <p:sp>
          <p:nvSpPr>
            <p:cNvPr id="30" name="Oval 1474">
              <a:extLst>
                <a:ext uri="{FF2B5EF4-FFF2-40B4-BE49-F238E27FC236}">
                  <a16:creationId xmlns:a16="http://schemas.microsoft.com/office/drawing/2014/main" id="{95DD0987-D6F9-B6DE-CB61-9E0E99C6DC9E}"/>
                </a:ext>
              </a:extLst>
            </p:cNvPr>
            <p:cNvSpPr/>
            <p:nvPr/>
          </p:nvSpPr>
          <p:spPr>
            <a:xfrm>
              <a:off x="4185567" y="5342882"/>
              <a:ext cx="1627632" cy="749808"/>
            </a:xfrm>
            <a:prstGeom prst="ellipse">
              <a:avLst/>
            </a:prstGeom>
            <a:solidFill>
              <a:srgbClr val="7F7F7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1" name="Oval 1111">
              <a:extLst>
                <a:ext uri="{FF2B5EF4-FFF2-40B4-BE49-F238E27FC236}">
                  <a16:creationId xmlns:a16="http://schemas.microsoft.com/office/drawing/2014/main" id="{80479F6E-1A3C-4271-832B-DE0834E3A793}"/>
                </a:ext>
              </a:extLst>
            </p:cNvPr>
            <p:cNvSpPr/>
            <p:nvPr/>
          </p:nvSpPr>
          <p:spPr>
            <a:xfrm>
              <a:off x="4190860" y="5264565"/>
              <a:ext cx="1627632" cy="749808"/>
            </a:xfrm>
            <a:prstGeom prst="ellipse">
              <a:avLst/>
            </a:prstGeom>
            <a:solidFill>
              <a:srgbClr val="F2F2F2"/>
            </a:solidFill>
            <a:ln w="6350">
              <a:noFill/>
            </a:ln>
            <a:effectLst>
              <a:outerShdw blurRad="50800" dist="38100" dir="16200000" rotWithShape="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cxnSp>
        <p:nvCxnSpPr>
          <p:cNvPr id="33" name="Straight Connector 1500">
            <a:extLst>
              <a:ext uri="{FF2B5EF4-FFF2-40B4-BE49-F238E27FC236}">
                <a16:creationId xmlns:a16="http://schemas.microsoft.com/office/drawing/2014/main" id="{9FAB7565-1033-1957-D21F-65901724ADC7}"/>
              </a:ext>
            </a:extLst>
          </p:cNvPr>
          <p:cNvCxnSpPr/>
          <p:nvPr/>
        </p:nvCxnSpPr>
        <p:spPr>
          <a:xfrm rot="16200000" flipH="1" flipV="1">
            <a:off x="9853827" y="2307280"/>
            <a:ext cx="0" cy="581061"/>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1501">
            <a:extLst>
              <a:ext uri="{FF2B5EF4-FFF2-40B4-BE49-F238E27FC236}">
                <a16:creationId xmlns:a16="http://schemas.microsoft.com/office/drawing/2014/main" id="{10687DE1-4D2E-D943-F38B-B40DBC78266C}"/>
              </a:ext>
            </a:extLst>
          </p:cNvPr>
          <p:cNvCxnSpPr>
            <a:cxnSpLocks/>
          </p:cNvCxnSpPr>
          <p:nvPr/>
        </p:nvCxnSpPr>
        <p:spPr>
          <a:xfrm rot="16200000" flipH="1" flipV="1">
            <a:off x="9344295" y="2716783"/>
            <a:ext cx="337822" cy="100184"/>
          </a:xfrm>
          <a:prstGeom prst="line">
            <a:avLst/>
          </a:prstGeom>
          <a:ln cap="sq">
            <a:solidFill>
              <a:schemeClr val="bg2">
                <a:lumMod val="85000"/>
              </a:schemeClr>
            </a:solidFill>
            <a:tailEnd type="none"/>
          </a:ln>
        </p:spPr>
        <p:style>
          <a:lnRef idx="1">
            <a:schemeClr val="accent1"/>
          </a:lnRef>
          <a:fillRef idx="0">
            <a:schemeClr val="accent1"/>
          </a:fillRef>
          <a:effectRef idx="0">
            <a:schemeClr val="accent1"/>
          </a:effectRef>
          <a:fontRef idx="minor">
            <a:schemeClr val="tx1"/>
          </a:fontRef>
        </p:style>
      </p:cxnSp>
      <p:sp>
        <p:nvSpPr>
          <p:cNvPr id="35" name="TextBox 1495">
            <a:extLst>
              <a:ext uri="{FF2B5EF4-FFF2-40B4-BE49-F238E27FC236}">
                <a16:creationId xmlns:a16="http://schemas.microsoft.com/office/drawing/2014/main" id="{C6E5F5F8-9A14-88F4-B02A-BD2E276952A8}"/>
              </a:ext>
            </a:extLst>
          </p:cNvPr>
          <p:cNvSpPr txBox="1"/>
          <p:nvPr/>
        </p:nvSpPr>
        <p:spPr>
          <a:xfrm>
            <a:off x="9837152" y="2813248"/>
            <a:ext cx="1543644" cy="369332"/>
          </a:xfrm>
          <a:prstGeom prst="rect">
            <a:avLst/>
          </a:prstGeom>
          <a:noFill/>
          <a:ln>
            <a:noFill/>
          </a:ln>
        </p:spPr>
        <p:txBody>
          <a:bodyPr wrap="square" rtlCol="0" anchor="ctr">
            <a:spAutoFit/>
          </a:bodyPr>
          <a:lstStyle/>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900" dirty="0">
                <a:solidFill>
                  <a:schemeClr val="tx2">
                    <a:lumMod val="65000"/>
                    <a:lumOff val="35000"/>
                  </a:schemeClr>
                </a:solidFill>
                <a:latin typeface="Arial" panose="020B0604020202020204" pitchFamily="34" charset="0"/>
                <a:cs typeface="Arial" panose="020B0604020202020204" pitchFamily="34" charset="0"/>
              </a:rPr>
              <a:t>Enlaces </a:t>
            </a:r>
            <a:r>
              <a:rPr lang="en-US" sz="900" dirty="0" err="1">
                <a:solidFill>
                  <a:schemeClr val="tx2">
                    <a:lumMod val="65000"/>
                    <a:lumOff val="35000"/>
                  </a:schemeClr>
                </a:solidFill>
                <a:latin typeface="Arial" panose="020B0604020202020204" pitchFamily="34" charset="0"/>
                <a:cs typeface="Arial" panose="020B0604020202020204" pitchFamily="34" charset="0"/>
              </a:rPr>
              <a:t>Asimétricos</a:t>
            </a:r>
            <a:r>
              <a:rPr lang="en-US" sz="900" dirty="0">
                <a:solidFill>
                  <a:schemeClr val="tx2">
                    <a:lumMod val="65000"/>
                    <a:lumOff val="35000"/>
                  </a:schemeClr>
                </a:solidFill>
                <a:latin typeface="Arial" panose="020B0604020202020204" pitchFamily="34" charset="0"/>
                <a:cs typeface="Arial" panose="020B0604020202020204" pitchFamily="34" charset="0"/>
              </a:rPr>
              <a:t>: 10 y 100 Mbps</a:t>
            </a:r>
            <a:endParaRPr kumimoji="0" lang="en-US" sz="900" b="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endParaRPr>
          </a:p>
        </p:txBody>
      </p:sp>
      <p:sp>
        <p:nvSpPr>
          <p:cNvPr id="36" name="Rectangle: Top Corners Rounded 1498">
            <a:extLst>
              <a:ext uri="{FF2B5EF4-FFF2-40B4-BE49-F238E27FC236}">
                <a16:creationId xmlns:a16="http://schemas.microsoft.com/office/drawing/2014/main" id="{4A8CBB69-9D44-3A6D-9E8D-076B0BD0B6C5}"/>
              </a:ext>
            </a:extLst>
          </p:cNvPr>
          <p:cNvSpPr/>
          <p:nvPr/>
        </p:nvSpPr>
        <p:spPr>
          <a:xfrm>
            <a:off x="9867842" y="2444176"/>
            <a:ext cx="1427664" cy="368355"/>
          </a:xfrm>
          <a:prstGeom prst="round2SameRect">
            <a:avLst>
              <a:gd name="adj1" fmla="val 21099"/>
              <a:gd name="adj2" fmla="val 17888"/>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7" name="TextBox 1499">
            <a:extLst>
              <a:ext uri="{FF2B5EF4-FFF2-40B4-BE49-F238E27FC236}">
                <a16:creationId xmlns:a16="http://schemas.microsoft.com/office/drawing/2014/main" id="{8130E791-5AD7-240C-88F0-4298BEFDC8E5}"/>
              </a:ext>
            </a:extLst>
          </p:cNvPr>
          <p:cNvSpPr txBox="1"/>
          <p:nvPr/>
        </p:nvSpPr>
        <p:spPr>
          <a:xfrm>
            <a:off x="9886892" y="2470804"/>
            <a:ext cx="1558464" cy="276999"/>
          </a:xfrm>
          <a:prstGeom prst="rect">
            <a:avLst/>
          </a:prstGeom>
          <a:noFill/>
          <a:ln>
            <a:noFill/>
          </a:ln>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Houston</a:t>
            </a:r>
          </a:p>
        </p:txBody>
      </p:sp>
      <p:pic>
        <p:nvPicPr>
          <p:cNvPr id="3076" name="Picture 4" descr="Almacén - Iconos gratis de transporte">
            <a:extLst>
              <a:ext uri="{FF2B5EF4-FFF2-40B4-BE49-F238E27FC236}">
                <a16:creationId xmlns:a16="http://schemas.microsoft.com/office/drawing/2014/main" id="{A7BFE83C-3031-9A83-6F72-0DDDB6169C8C}"/>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85425" y="2559064"/>
            <a:ext cx="535113" cy="53511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Vector icono de camión 420310 Vector en Vecteezy">
            <a:extLst>
              <a:ext uri="{FF2B5EF4-FFF2-40B4-BE49-F238E27FC236}">
                <a16:creationId xmlns:a16="http://schemas.microsoft.com/office/drawing/2014/main" id="{42951E1E-98A0-BCB3-CCC8-4B823298BEB0}"/>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t="19758" b="20966"/>
          <a:stretch/>
        </p:blipFill>
        <p:spPr bwMode="auto">
          <a:xfrm>
            <a:off x="7981159" y="2888852"/>
            <a:ext cx="800289" cy="474375"/>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upo 37">
            <a:extLst>
              <a:ext uri="{FF2B5EF4-FFF2-40B4-BE49-F238E27FC236}">
                <a16:creationId xmlns:a16="http://schemas.microsoft.com/office/drawing/2014/main" id="{E4F7A2E7-D960-D6BC-765E-2E30ED790A34}"/>
              </a:ext>
            </a:extLst>
          </p:cNvPr>
          <p:cNvGrpSpPr/>
          <p:nvPr/>
        </p:nvGrpSpPr>
        <p:grpSpPr>
          <a:xfrm>
            <a:off x="2779208" y="2800149"/>
            <a:ext cx="1632925" cy="828125"/>
            <a:chOff x="4185567" y="5264565"/>
            <a:chExt cx="1632925" cy="828125"/>
          </a:xfrm>
        </p:grpSpPr>
        <p:sp>
          <p:nvSpPr>
            <p:cNvPr id="39" name="Oval 1474">
              <a:extLst>
                <a:ext uri="{FF2B5EF4-FFF2-40B4-BE49-F238E27FC236}">
                  <a16:creationId xmlns:a16="http://schemas.microsoft.com/office/drawing/2014/main" id="{2D946957-3C28-CD5C-DF46-0155E46CBCCA}"/>
                </a:ext>
              </a:extLst>
            </p:cNvPr>
            <p:cNvSpPr/>
            <p:nvPr/>
          </p:nvSpPr>
          <p:spPr>
            <a:xfrm>
              <a:off x="4185567" y="5342882"/>
              <a:ext cx="1627632" cy="749808"/>
            </a:xfrm>
            <a:prstGeom prst="ellipse">
              <a:avLst/>
            </a:prstGeom>
            <a:solidFill>
              <a:srgbClr val="7F7F7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0" name="Oval 1111">
              <a:extLst>
                <a:ext uri="{FF2B5EF4-FFF2-40B4-BE49-F238E27FC236}">
                  <a16:creationId xmlns:a16="http://schemas.microsoft.com/office/drawing/2014/main" id="{C04426CA-AF3E-7A99-4859-018790EC254F}"/>
                </a:ext>
              </a:extLst>
            </p:cNvPr>
            <p:cNvSpPr/>
            <p:nvPr/>
          </p:nvSpPr>
          <p:spPr>
            <a:xfrm>
              <a:off x="4190860" y="5264565"/>
              <a:ext cx="1627632" cy="749808"/>
            </a:xfrm>
            <a:prstGeom prst="ellipse">
              <a:avLst/>
            </a:prstGeom>
            <a:solidFill>
              <a:srgbClr val="F2F2F2"/>
            </a:solidFill>
            <a:ln w="6350">
              <a:noFill/>
            </a:ln>
            <a:effectLst>
              <a:outerShdw blurRad="50800" dist="38100" dir="16200000" rotWithShape="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pic>
        <p:nvPicPr>
          <p:cNvPr id="44" name="Picture 4" descr="Almacén - Iconos gratis de transporte">
            <a:extLst>
              <a:ext uri="{FF2B5EF4-FFF2-40B4-BE49-F238E27FC236}">
                <a16:creationId xmlns:a16="http://schemas.microsoft.com/office/drawing/2014/main" id="{9384A679-594A-7B27-36CA-3E553BD611E7}"/>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70119" y="2704379"/>
            <a:ext cx="535113" cy="535113"/>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6" descr="Vector icono de camión 420310 Vector en Vecteezy">
            <a:extLst>
              <a:ext uri="{FF2B5EF4-FFF2-40B4-BE49-F238E27FC236}">
                <a16:creationId xmlns:a16="http://schemas.microsoft.com/office/drawing/2014/main" id="{E139F2C4-29A3-6A0D-5954-F432550C955B}"/>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t="19758" b="20966"/>
          <a:stretch/>
        </p:blipFill>
        <p:spPr bwMode="auto">
          <a:xfrm>
            <a:off x="2884903" y="3046867"/>
            <a:ext cx="800289" cy="474375"/>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KIO : Casos de Exito:: Onest Logistics ES">
            <a:extLst>
              <a:ext uri="{FF2B5EF4-FFF2-40B4-BE49-F238E27FC236}">
                <a16:creationId xmlns:a16="http://schemas.microsoft.com/office/drawing/2014/main" id="{09819CB7-5EC9-CB10-C209-3E7470490AF4}"/>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34052" y="2455965"/>
            <a:ext cx="674182" cy="292607"/>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Grupo 47">
            <a:extLst>
              <a:ext uri="{FF2B5EF4-FFF2-40B4-BE49-F238E27FC236}">
                <a16:creationId xmlns:a16="http://schemas.microsoft.com/office/drawing/2014/main" id="{728020DF-D6A8-632A-F334-4A6B0DE6A905}"/>
              </a:ext>
            </a:extLst>
          </p:cNvPr>
          <p:cNvGrpSpPr/>
          <p:nvPr/>
        </p:nvGrpSpPr>
        <p:grpSpPr>
          <a:xfrm>
            <a:off x="2952873" y="4409210"/>
            <a:ext cx="1632925" cy="828125"/>
            <a:chOff x="4185567" y="5264565"/>
            <a:chExt cx="1632925" cy="828125"/>
          </a:xfrm>
        </p:grpSpPr>
        <p:sp>
          <p:nvSpPr>
            <p:cNvPr id="49" name="Oval 1474">
              <a:extLst>
                <a:ext uri="{FF2B5EF4-FFF2-40B4-BE49-F238E27FC236}">
                  <a16:creationId xmlns:a16="http://schemas.microsoft.com/office/drawing/2014/main" id="{03A8DDCF-497A-5533-255C-C4BB4ED3595C}"/>
                </a:ext>
              </a:extLst>
            </p:cNvPr>
            <p:cNvSpPr/>
            <p:nvPr/>
          </p:nvSpPr>
          <p:spPr>
            <a:xfrm>
              <a:off x="4185567" y="5342882"/>
              <a:ext cx="1627632" cy="749808"/>
            </a:xfrm>
            <a:prstGeom prst="ellipse">
              <a:avLst/>
            </a:prstGeom>
            <a:solidFill>
              <a:srgbClr val="7F7F7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0" name="Oval 1111">
              <a:extLst>
                <a:ext uri="{FF2B5EF4-FFF2-40B4-BE49-F238E27FC236}">
                  <a16:creationId xmlns:a16="http://schemas.microsoft.com/office/drawing/2014/main" id="{1BA51FA9-E7DB-4640-96BA-1EEB72EC12B7}"/>
                </a:ext>
              </a:extLst>
            </p:cNvPr>
            <p:cNvSpPr/>
            <p:nvPr/>
          </p:nvSpPr>
          <p:spPr>
            <a:xfrm>
              <a:off x="4190860" y="5264565"/>
              <a:ext cx="1627632" cy="749808"/>
            </a:xfrm>
            <a:prstGeom prst="ellipse">
              <a:avLst/>
            </a:prstGeom>
            <a:solidFill>
              <a:srgbClr val="F2F2F2"/>
            </a:solidFill>
            <a:ln w="6350">
              <a:noFill/>
            </a:ln>
            <a:effectLst>
              <a:outerShdw blurRad="50800" dist="38100" dir="16200000" rotWithShape="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pic>
        <p:nvPicPr>
          <p:cNvPr id="3082" name="Picture 10" descr="Home Office icon PNG and SVG Vector Free Download">
            <a:extLst>
              <a:ext uri="{FF2B5EF4-FFF2-40B4-BE49-F238E27FC236}">
                <a16:creationId xmlns:a16="http://schemas.microsoft.com/office/drawing/2014/main" id="{D96B7FDD-02E8-3339-8622-B5999AE0F9E4}"/>
              </a:ext>
            </a:extLst>
          </p:cNvPr>
          <p:cNvPicPr>
            <a:picLocks noChangeAspect="1" noChangeArrowheads="1"/>
          </p:cNvPicPr>
          <p:nvPr/>
        </p:nvPicPr>
        <p:blipFill>
          <a:blip r:embed="rId9"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49379" y="4375450"/>
            <a:ext cx="559095" cy="522947"/>
          </a:xfrm>
          <a:prstGeom prst="rect">
            <a:avLst/>
          </a:prstGeom>
          <a:noFill/>
          <a:extLst>
            <a:ext uri="{909E8E84-426E-40DD-AFC4-6F175D3DCCD1}">
              <a14:hiddenFill xmlns:a14="http://schemas.microsoft.com/office/drawing/2010/main">
                <a:solidFill>
                  <a:srgbClr val="FFFFFF"/>
                </a:solidFill>
              </a14:hiddenFill>
            </a:ext>
          </a:extLst>
        </p:spPr>
      </p:pic>
      <p:cxnSp>
        <p:nvCxnSpPr>
          <p:cNvPr id="55" name="Straight Connector 1509">
            <a:extLst>
              <a:ext uri="{FF2B5EF4-FFF2-40B4-BE49-F238E27FC236}">
                <a16:creationId xmlns:a16="http://schemas.microsoft.com/office/drawing/2014/main" id="{4AFD1D86-AB7D-89B5-82B5-7C29C0804C2F}"/>
              </a:ext>
            </a:extLst>
          </p:cNvPr>
          <p:cNvCxnSpPr/>
          <p:nvPr/>
        </p:nvCxnSpPr>
        <p:spPr>
          <a:xfrm rot="5400000" flipV="1">
            <a:off x="2786299" y="2256743"/>
            <a:ext cx="0" cy="581061"/>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1510">
            <a:extLst>
              <a:ext uri="{FF2B5EF4-FFF2-40B4-BE49-F238E27FC236}">
                <a16:creationId xmlns:a16="http://schemas.microsoft.com/office/drawing/2014/main" id="{E8C572B5-9B02-C9A7-CAA3-893D492F500E}"/>
              </a:ext>
            </a:extLst>
          </p:cNvPr>
          <p:cNvCxnSpPr>
            <a:cxnSpLocks/>
          </p:cNvCxnSpPr>
          <p:nvPr/>
        </p:nvCxnSpPr>
        <p:spPr>
          <a:xfrm rot="5400000" flipV="1">
            <a:off x="2958011" y="2666244"/>
            <a:ext cx="337822" cy="100184"/>
          </a:xfrm>
          <a:prstGeom prst="line">
            <a:avLst/>
          </a:prstGeom>
          <a:ln cap="sq">
            <a:solidFill>
              <a:schemeClr val="bg2">
                <a:lumMod val="85000"/>
              </a:schemeClr>
            </a:solidFill>
            <a:tailEnd type="none"/>
          </a:ln>
        </p:spPr>
        <p:style>
          <a:lnRef idx="1">
            <a:schemeClr val="accent1"/>
          </a:lnRef>
          <a:fillRef idx="0">
            <a:schemeClr val="accent1"/>
          </a:fillRef>
          <a:effectRef idx="0">
            <a:schemeClr val="accent1"/>
          </a:effectRef>
          <a:fontRef idx="minor">
            <a:schemeClr val="tx1"/>
          </a:fontRef>
        </p:style>
      </p:cxnSp>
      <p:sp>
        <p:nvSpPr>
          <p:cNvPr id="57" name="Rectangle: Top Corners Rounded 1507">
            <a:extLst>
              <a:ext uri="{FF2B5EF4-FFF2-40B4-BE49-F238E27FC236}">
                <a16:creationId xmlns:a16="http://schemas.microsoft.com/office/drawing/2014/main" id="{2D162A9C-A097-ACC9-445D-9D156E236B1B}"/>
              </a:ext>
            </a:extLst>
          </p:cNvPr>
          <p:cNvSpPr/>
          <p:nvPr/>
        </p:nvSpPr>
        <p:spPr>
          <a:xfrm flipH="1">
            <a:off x="1464638" y="2370963"/>
            <a:ext cx="1423903" cy="368355"/>
          </a:xfrm>
          <a:prstGeom prst="round2SameRect">
            <a:avLst>
              <a:gd name="adj1" fmla="val 21099"/>
              <a:gd name="adj2" fmla="val 17888"/>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 name="TextBox 1508">
            <a:extLst>
              <a:ext uri="{FF2B5EF4-FFF2-40B4-BE49-F238E27FC236}">
                <a16:creationId xmlns:a16="http://schemas.microsoft.com/office/drawing/2014/main" id="{DC75448E-1FF0-CD8C-001D-1747D5B98206}"/>
              </a:ext>
            </a:extLst>
          </p:cNvPr>
          <p:cNvSpPr txBox="1"/>
          <p:nvPr/>
        </p:nvSpPr>
        <p:spPr>
          <a:xfrm>
            <a:off x="1526355" y="2416641"/>
            <a:ext cx="1362186" cy="276999"/>
          </a:xfrm>
          <a:prstGeom prst="rect">
            <a:avLst/>
          </a:prstGeom>
          <a:noFill/>
          <a:ln>
            <a:noFill/>
          </a:ln>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chemeClr val="accent1"/>
                </a:solidFill>
                <a:effectLst/>
                <a:uLnTx/>
                <a:uFillTx/>
                <a:latin typeface="Arial" panose="020B0604020202020204" pitchFamily="34" charset="0"/>
                <a:ea typeface="+mn-ea"/>
                <a:cs typeface="Arial" panose="020B0604020202020204" pitchFamily="34" charset="0"/>
              </a:rPr>
              <a:t>Tultitlán</a:t>
            </a:r>
            <a:endParaRPr kumimoji="0" lang="en-US"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p:txBody>
      </p:sp>
      <p:cxnSp>
        <p:nvCxnSpPr>
          <p:cNvPr id="59" name="Straight Connector 1509">
            <a:extLst>
              <a:ext uri="{FF2B5EF4-FFF2-40B4-BE49-F238E27FC236}">
                <a16:creationId xmlns:a16="http://schemas.microsoft.com/office/drawing/2014/main" id="{43CAF8F5-BA8F-9983-4FBC-6007D5C727EB}"/>
              </a:ext>
            </a:extLst>
          </p:cNvPr>
          <p:cNvCxnSpPr/>
          <p:nvPr/>
        </p:nvCxnSpPr>
        <p:spPr>
          <a:xfrm rot="5400000" flipV="1">
            <a:off x="2850094" y="3840995"/>
            <a:ext cx="0" cy="581061"/>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1510">
            <a:extLst>
              <a:ext uri="{FF2B5EF4-FFF2-40B4-BE49-F238E27FC236}">
                <a16:creationId xmlns:a16="http://schemas.microsoft.com/office/drawing/2014/main" id="{0876E3AA-89DC-07DC-37AA-5D8289518F2C}"/>
              </a:ext>
            </a:extLst>
          </p:cNvPr>
          <p:cNvCxnSpPr>
            <a:cxnSpLocks/>
          </p:cNvCxnSpPr>
          <p:nvPr/>
        </p:nvCxnSpPr>
        <p:spPr>
          <a:xfrm rot="5400000" flipV="1">
            <a:off x="3021806" y="4250496"/>
            <a:ext cx="337822" cy="100184"/>
          </a:xfrm>
          <a:prstGeom prst="line">
            <a:avLst/>
          </a:prstGeom>
          <a:ln cap="sq">
            <a:solidFill>
              <a:schemeClr val="bg2">
                <a:lumMod val="85000"/>
              </a:schemeClr>
            </a:solidFill>
            <a:tailEnd type="none"/>
          </a:ln>
        </p:spPr>
        <p:style>
          <a:lnRef idx="1">
            <a:schemeClr val="accent1"/>
          </a:lnRef>
          <a:fillRef idx="0">
            <a:schemeClr val="accent1"/>
          </a:fillRef>
          <a:effectRef idx="0">
            <a:schemeClr val="accent1"/>
          </a:effectRef>
          <a:fontRef idx="minor">
            <a:schemeClr val="tx1"/>
          </a:fontRef>
        </p:style>
      </p:cxnSp>
      <p:sp>
        <p:nvSpPr>
          <p:cNvPr id="61" name="Rectangle: Top Corners Rounded 1507">
            <a:extLst>
              <a:ext uri="{FF2B5EF4-FFF2-40B4-BE49-F238E27FC236}">
                <a16:creationId xmlns:a16="http://schemas.microsoft.com/office/drawing/2014/main" id="{D85A4158-7EFF-89D6-43EC-A53F187818DB}"/>
              </a:ext>
            </a:extLst>
          </p:cNvPr>
          <p:cNvSpPr/>
          <p:nvPr/>
        </p:nvSpPr>
        <p:spPr>
          <a:xfrm flipH="1">
            <a:off x="1528433" y="3955215"/>
            <a:ext cx="1423903" cy="368355"/>
          </a:xfrm>
          <a:prstGeom prst="round2SameRect">
            <a:avLst>
              <a:gd name="adj1" fmla="val 21099"/>
              <a:gd name="adj2" fmla="val 17888"/>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2" name="TextBox 1508">
            <a:extLst>
              <a:ext uri="{FF2B5EF4-FFF2-40B4-BE49-F238E27FC236}">
                <a16:creationId xmlns:a16="http://schemas.microsoft.com/office/drawing/2014/main" id="{D4ECBDE9-6F3C-FAFD-A81F-EFB70979313F}"/>
              </a:ext>
            </a:extLst>
          </p:cNvPr>
          <p:cNvSpPr txBox="1"/>
          <p:nvPr/>
        </p:nvSpPr>
        <p:spPr>
          <a:xfrm>
            <a:off x="1590150" y="3908560"/>
            <a:ext cx="1362186" cy="461665"/>
          </a:xfrm>
          <a:prstGeom prst="rect">
            <a:avLst/>
          </a:prstGeom>
          <a:noFill/>
          <a:ln>
            <a:noFill/>
          </a:ln>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dirty="0">
                <a:solidFill>
                  <a:schemeClr val="accent1"/>
                </a:solidFill>
                <a:latin typeface="Arial" panose="020B0604020202020204" pitchFamily="34" charset="0"/>
                <a:cs typeface="Arial" panose="020B0604020202020204" pitchFamily="34" charset="0"/>
              </a:rPr>
              <a:t>Usuarios </a:t>
            </a:r>
            <a:r>
              <a:rPr lang="en-US" sz="1200" b="1" dirty="0" err="1">
                <a:solidFill>
                  <a:schemeClr val="accent1"/>
                </a:solidFill>
                <a:latin typeface="Arial" panose="020B0604020202020204" pitchFamily="34" charset="0"/>
                <a:cs typeface="Arial" panose="020B0604020202020204" pitchFamily="34" charset="0"/>
              </a:rPr>
              <a:t>Remotos</a:t>
            </a:r>
            <a:endParaRPr kumimoji="0" lang="en-US"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p:txBody>
      </p:sp>
      <p:sp>
        <p:nvSpPr>
          <p:cNvPr id="63" name="Freeform: Shape 979">
            <a:extLst>
              <a:ext uri="{FF2B5EF4-FFF2-40B4-BE49-F238E27FC236}">
                <a16:creationId xmlns:a16="http://schemas.microsoft.com/office/drawing/2014/main" id="{8068627E-39B8-628F-8329-8C548F682187}"/>
              </a:ext>
            </a:extLst>
          </p:cNvPr>
          <p:cNvSpPr/>
          <p:nvPr/>
        </p:nvSpPr>
        <p:spPr>
          <a:xfrm rot="7327639" flipH="1">
            <a:off x="3601516" y="3479506"/>
            <a:ext cx="2751342" cy="469460"/>
          </a:xfrm>
          <a:custGeom>
            <a:avLst/>
            <a:gdLst>
              <a:gd name="connsiteX0" fmla="*/ 62491 w 5122806"/>
              <a:gd name="connsiteY0" fmla="*/ 684861 h 701396"/>
              <a:gd name="connsiteX1" fmla="*/ 157741 w 5122806"/>
              <a:gd name="connsiteY1" fmla="*/ 618186 h 701396"/>
              <a:gd name="connsiteX2" fmla="*/ 1424566 w 5122806"/>
              <a:gd name="connsiteY2" fmla="*/ 37161 h 701396"/>
              <a:gd name="connsiteX3" fmla="*/ 3939166 w 5122806"/>
              <a:gd name="connsiteY3" fmla="*/ 122886 h 701396"/>
              <a:gd name="connsiteX4" fmla="*/ 5044066 w 5122806"/>
              <a:gd name="connsiteY4" fmla="*/ 646761 h 701396"/>
              <a:gd name="connsiteX5" fmla="*/ 5034541 w 5122806"/>
              <a:gd name="connsiteY5" fmla="*/ 627711 h 701396"/>
              <a:gd name="connsiteX6" fmla="*/ 5005966 w 5122806"/>
              <a:gd name="connsiteY6" fmla="*/ 627711 h 701396"/>
              <a:gd name="connsiteX0" fmla="*/ 0 w 4965065"/>
              <a:gd name="connsiteY0" fmla="*/ 618186 h 679783"/>
              <a:gd name="connsiteX1" fmla="*/ 1266825 w 4965065"/>
              <a:gd name="connsiteY1" fmla="*/ 37161 h 679783"/>
              <a:gd name="connsiteX2" fmla="*/ 3781425 w 4965065"/>
              <a:gd name="connsiteY2" fmla="*/ 122886 h 679783"/>
              <a:gd name="connsiteX3" fmla="*/ 4886325 w 4965065"/>
              <a:gd name="connsiteY3" fmla="*/ 646761 h 679783"/>
              <a:gd name="connsiteX4" fmla="*/ 4876800 w 4965065"/>
              <a:gd name="connsiteY4" fmla="*/ 627711 h 679783"/>
              <a:gd name="connsiteX5" fmla="*/ 4848225 w 4965065"/>
              <a:gd name="connsiteY5" fmla="*/ 627711 h 679783"/>
              <a:gd name="connsiteX0" fmla="*/ 0 w 5022215"/>
              <a:gd name="connsiteY0" fmla="*/ 740935 h 740935"/>
              <a:gd name="connsiteX1" fmla="*/ 1323975 w 5022215"/>
              <a:gd name="connsiteY1" fmla="*/ 45610 h 740935"/>
              <a:gd name="connsiteX2" fmla="*/ 3838575 w 5022215"/>
              <a:gd name="connsiteY2" fmla="*/ 131335 h 740935"/>
              <a:gd name="connsiteX3" fmla="*/ 4943475 w 5022215"/>
              <a:gd name="connsiteY3" fmla="*/ 655210 h 740935"/>
              <a:gd name="connsiteX4" fmla="*/ 4933950 w 5022215"/>
              <a:gd name="connsiteY4" fmla="*/ 636160 h 740935"/>
              <a:gd name="connsiteX5" fmla="*/ 4905375 w 5022215"/>
              <a:gd name="connsiteY5" fmla="*/ 636160 h 740935"/>
              <a:gd name="connsiteX0" fmla="*/ 0 w 4953635"/>
              <a:gd name="connsiteY0" fmla="*/ 1068284 h 1068284"/>
              <a:gd name="connsiteX1" fmla="*/ 1255395 w 4953635"/>
              <a:gd name="connsiteY1" fmla="*/ 68159 h 1068284"/>
              <a:gd name="connsiteX2" fmla="*/ 3769995 w 4953635"/>
              <a:gd name="connsiteY2" fmla="*/ 153884 h 1068284"/>
              <a:gd name="connsiteX3" fmla="*/ 4874895 w 4953635"/>
              <a:gd name="connsiteY3" fmla="*/ 677759 h 1068284"/>
              <a:gd name="connsiteX4" fmla="*/ 4865370 w 4953635"/>
              <a:gd name="connsiteY4" fmla="*/ 658709 h 1068284"/>
              <a:gd name="connsiteX5" fmla="*/ 4836795 w 4953635"/>
              <a:gd name="connsiteY5" fmla="*/ 658709 h 1068284"/>
              <a:gd name="connsiteX0" fmla="*/ 0 w 4953635"/>
              <a:gd name="connsiteY0" fmla="*/ 1068284 h 1068284"/>
              <a:gd name="connsiteX1" fmla="*/ 1255395 w 4953635"/>
              <a:gd name="connsiteY1" fmla="*/ 68159 h 1068284"/>
              <a:gd name="connsiteX2" fmla="*/ 3769995 w 4953635"/>
              <a:gd name="connsiteY2" fmla="*/ 153884 h 1068284"/>
              <a:gd name="connsiteX3" fmla="*/ 4874895 w 4953635"/>
              <a:gd name="connsiteY3" fmla="*/ 677759 h 1068284"/>
              <a:gd name="connsiteX4" fmla="*/ 4865370 w 4953635"/>
              <a:gd name="connsiteY4" fmla="*/ 658709 h 1068284"/>
              <a:gd name="connsiteX5" fmla="*/ 4836795 w 4953635"/>
              <a:gd name="connsiteY5" fmla="*/ 658709 h 1068284"/>
              <a:gd name="connsiteX0" fmla="*/ 0 w 5156835"/>
              <a:gd name="connsiteY0" fmla="*/ 809132 h 809132"/>
              <a:gd name="connsiteX1" fmla="*/ 1458595 w 5156835"/>
              <a:gd name="connsiteY1" fmla="*/ 50307 h 809132"/>
              <a:gd name="connsiteX2" fmla="*/ 3973195 w 5156835"/>
              <a:gd name="connsiteY2" fmla="*/ 136032 h 809132"/>
              <a:gd name="connsiteX3" fmla="*/ 5078095 w 5156835"/>
              <a:gd name="connsiteY3" fmla="*/ 659907 h 809132"/>
              <a:gd name="connsiteX4" fmla="*/ 5068570 w 5156835"/>
              <a:gd name="connsiteY4" fmla="*/ 640857 h 809132"/>
              <a:gd name="connsiteX5" fmla="*/ 5039995 w 5156835"/>
              <a:gd name="connsiteY5" fmla="*/ 640857 h 809132"/>
              <a:gd name="connsiteX0" fmla="*/ 0 w 5156835"/>
              <a:gd name="connsiteY0" fmla="*/ 809132 h 809132"/>
              <a:gd name="connsiteX1" fmla="*/ 1458595 w 5156835"/>
              <a:gd name="connsiteY1" fmla="*/ 50307 h 809132"/>
              <a:gd name="connsiteX2" fmla="*/ 3973195 w 5156835"/>
              <a:gd name="connsiteY2" fmla="*/ 136032 h 809132"/>
              <a:gd name="connsiteX3" fmla="*/ 5078095 w 5156835"/>
              <a:gd name="connsiteY3" fmla="*/ 659907 h 809132"/>
              <a:gd name="connsiteX4" fmla="*/ 5068570 w 5156835"/>
              <a:gd name="connsiteY4" fmla="*/ 640857 h 809132"/>
              <a:gd name="connsiteX5" fmla="*/ 5039995 w 5156835"/>
              <a:gd name="connsiteY5" fmla="*/ 640857 h 809132"/>
              <a:gd name="connsiteX0" fmla="*/ 0 w 5156835"/>
              <a:gd name="connsiteY0" fmla="*/ 871173 h 871173"/>
              <a:gd name="connsiteX1" fmla="*/ 1458595 w 5156835"/>
              <a:gd name="connsiteY1" fmla="*/ 112348 h 871173"/>
              <a:gd name="connsiteX2" fmla="*/ 3973195 w 5156835"/>
              <a:gd name="connsiteY2" fmla="*/ 198073 h 871173"/>
              <a:gd name="connsiteX3" fmla="*/ 5078095 w 5156835"/>
              <a:gd name="connsiteY3" fmla="*/ 721948 h 871173"/>
              <a:gd name="connsiteX4" fmla="*/ 5068570 w 5156835"/>
              <a:gd name="connsiteY4" fmla="*/ 702898 h 871173"/>
              <a:gd name="connsiteX5" fmla="*/ 5039995 w 5156835"/>
              <a:gd name="connsiteY5" fmla="*/ 702898 h 871173"/>
              <a:gd name="connsiteX0" fmla="*/ 0 w 5156835"/>
              <a:gd name="connsiteY0" fmla="*/ 804853 h 804853"/>
              <a:gd name="connsiteX1" fmla="*/ 1490345 w 5156835"/>
              <a:gd name="connsiteY1" fmla="*/ 134928 h 804853"/>
              <a:gd name="connsiteX2" fmla="*/ 3973195 w 5156835"/>
              <a:gd name="connsiteY2" fmla="*/ 131753 h 804853"/>
              <a:gd name="connsiteX3" fmla="*/ 5078095 w 5156835"/>
              <a:gd name="connsiteY3" fmla="*/ 655628 h 804853"/>
              <a:gd name="connsiteX4" fmla="*/ 5068570 w 5156835"/>
              <a:gd name="connsiteY4" fmla="*/ 636578 h 804853"/>
              <a:gd name="connsiteX5" fmla="*/ 5039995 w 5156835"/>
              <a:gd name="connsiteY5" fmla="*/ 636578 h 804853"/>
              <a:gd name="connsiteX0" fmla="*/ 0 w 5156835"/>
              <a:gd name="connsiteY0" fmla="*/ 756459 h 756459"/>
              <a:gd name="connsiteX1" fmla="*/ 1490345 w 5156835"/>
              <a:gd name="connsiteY1" fmla="*/ 86534 h 756459"/>
              <a:gd name="connsiteX2" fmla="*/ 3973195 w 5156835"/>
              <a:gd name="connsiteY2" fmla="*/ 83359 h 756459"/>
              <a:gd name="connsiteX3" fmla="*/ 5078095 w 5156835"/>
              <a:gd name="connsiteY3" fmla="*/ 607234 h 756459"/>
              <a:gd name="connsiteX4" fmla="*/ 5068570 w 5156835"/>
              <a:gd name="connsiteY4" fmla="*/ 588184 h 756459"/>
              <a:gd name="connsiteX5" fmla="*/ 5039995 w 5156835"/>
              <a:gd name="connsiteY5" fmla="*/ 588184 h 756459"/>
              <a:gd name="connsiteX0" fmla="*/ 0 w 5156835"/>
              <a:gd name="connsiteY0" fmla="*/ 767614 h 767614"/>
              <a:gd name="connsiteX1" fmla="*/ 1490345 w 5156835"/>
              <a:gd name="connsiteY1" fmla="*/ 97689 h 767614"/>
              <a:gd name="connsiteX2" fmla="*/ 3973195 w 5156835"/>
              <a:gd name="connsiteY2" fmla="*/ 94514 h 767614"/>
              <a:gd name="connsiteX3" fmla="*/ 5078095 w 5156835"/>
              <a:gd name="connsiteY3" fmla="*/ 618389 h 767614"/>
              <a:gd name="connsiteX4" fmla="*/ 5068570 w 5156835"/>
              <a:gd name="connsiteY4" fmla="*/ 599339 h 767614"/>
              <a:gd name="connsiteX5" fmla="*/ 5039995 w 5156835"/>
              <a:gd name="connsiteY5" fmla="*/ 599339 h 767614"/>
              <a:gd name="connsiteX0" fmla="*/ 0 w 5157306"/>
              <a:gd name="connsiteY0" fmla="*/ 734997 h 734997"/>
              <a:gd name="connsiteX1" fmla="*/ 1490345 w 5157306"/>
              <a:gd name="connsiteY1" fmla="*/ 65072 h 734997"/>
              <a:gd name="connsiteX2" fmla="*/ 3966845 w 5157306"/>
              <a:gd name="connsiteY2" fmla="*/ 106347 h 734997"/>
              <a:gd name="connsiteX3" fmla="*/ 5078095 w 5157306"/>
              <a:gd name="connsiteY3" fmla="*/ 585772 h 734997"/>
              <a:gd name="connsiteX4" fmla="*/ 5068570 w 5157306"/>
              <a:gd name="connsiteY4" fmla="*/ 566722 h 734997"/>
              <a:gd name="connsiteX5" fmla="*/ 5039995 w 5157306"/>
              <a:gd name="connsiteY5" fmla="*/ 566722 h 734997"/>
              <a:gd name="connsiteX0" fmla="*/ 0 w 5157306"/>
              <a:gd name="connsiteY0" fmla="*/ 848056 h 848056"/>
              <a:gd name="connsiteX1" fmla="*/ 1490345 w 5157306"/>
              <a:gd name="connsiteY1" fmla="*/ 178131 h 848056"/>
              <a:gd name="connsiteX2" fmla="*/ 3966845 w 5157306"/>
              <a:gd name="connsiteY2" fmla="*/ 219406 h 848056"/>
              <a:gd name="connsiteX3" fmla="*/ 5078095 w 5157306"/>
              <a:gd name="connsiteY3" fmla="*/ 698831 h 848056"/>
              <a:gd name="connsiteX4" fmla="*/ 5068570 w 5157306"/>
              <a:gd name="connsiteY4" fmla="*/ 679781 h 848056"/>
              <a:gd name="connsiteX5" fmla="*/ 5039995 w 5157306"/>
              <a:gd name="connsiteY5" fmla="*/ 679781 h 848056"/>
              <a:gd name="connsiteX0" fmla="*/ 0 w 5157306"/>
              <a:gd name="connsiteY0" fmla="*/ 878137 h 878137"/>
              <a:gd name="connsiteX1" fmla="*/ 1490345 w 5157306"/>
              <a:gd name="connsiteY1" fmla="*/ 208212 h 878137"/>
              <a:gd name="connsiteX2" fmla="*/ 3966845 w 5157306"/>
              <a:gd name="connsiteY2" fmla="*/ 249487 h 878137"/>
              <a:gd name="connsiteX3" fmla="*/ 5078095 w 5157306"/>
              <a:gd name="connsiteY3" fmla="*/ 728912 h 878137"/>
              <a:gd name="connsiteX4" fmla="*/ 5068570 w 5157306"/>
              <a:gd name="connsiteY4" fmla="*/ 709862 h 878137"/>
              <a:gd name="connsiteX5" fmla="*/ 5039995 w 5157306"/>
              <a:gd name="connsiteY5" fmla="*/ 709862 h 878137"/>
              <a:gd name="connsiteX0" fmla="*/ 0 w 5157306"/>
              <a:gd name="connsiteY0" fmla="*/ 878137 h 878137"/>
              <a:gd name="connsiteX1" fmla="*/ 1490345 w 5157306"/>
              <a:gd name="connsiteY1" fmla="*/ 208212 h 878137"/>
              <a:gd name="connsiteX2" fmla="*/ 3966845 w 5157306"/>
              <a:gd name="connsiteY2" fmla="*/ 249487 h 878137"/>
              <a:gd name="connsiteX3" fmla="*/ 5078095 w 5157306"/>
              <a:gd name="connsiteY3" fmla="*/ 728912 h 878137"/>
              <a:gd name="connsiteX4" fmla="*/ 5068570 w 5157306"/>
              <a:gd name="connsiteY4" fmla="*/ 709862 h 878137"/>
              <a:gd name="connsiteX5" fmla="*/ 5039995 w 5157306"/>
              <a:gd name="connsiteY5" fmla="*/ 709862 h 878137"/>
              <a:gd name="connsiteX0" fmla="*/ 0 w 5157306"/>
              <a:gd name="connsiteY0" fmla="*/ 753798 h 753798"/>
              <a:gd name="connsiteX1" fmla="*/ 1388745 w 5157306"/>
              <a:gd name="connsiteY1" fmla="*/ 102923 h 753798"/>
              <a:gd name="connsiteX2" fmla="*/ 3966845 w 5157306"/>
              <a:gd name="connsiteY2" fmla="*/ 125148 h 753798"/>
              <a:gd name="connsiteX3" fmla="*/ 5078095 w 5157306"/>
              <a:gd name="connsiteY3" fmla="*/ 604573 h 753798"/>
              <a:gd name="connsiteX4" fmla="*/ 5068570 w 5157306"/>
              <a:gd name="connsiteY4" fmla="*/ 585523 h 753798"/>
              <a:gd name="connsiteX5" fmla="*/ 5039995 w 5157306"/>
              <a:gd name="connsiteY5" fmla="*/ 585523 h 753798"/>
              <a:gd name="connsiteX0" fmla="*/ 0 w 5157306"/>
              <a:gd name="connsiteY0" fmla="*/ 751014 h 751014"/>
              <a:gd name="connsiteX1" fmla="*/ 1388745 w 5157306"/>
              <a:gd name="connsiteY1" fmla="*/ 100139 h 751014"/>
              <a:gd name="connsiteX2" fmla="*/ 3966845 w 5157306"/>
              <a:gd name="connsiteY2" fmla="*/ 122364 h 751014"/>
              <a:gd name="connsiteX3" fmla="*/ 5078095 w 5157306"/>
              <a:gd name="connsiteY3" fmla="*/ 601789 h 751014"/>
              <a:gd name="connsiteX4" fmla="*/ 5068570 w 5157306"/>
              <a:gd name="connsiteY4" fmla="*/ 582739 h 751014"/>
              <a:gd name="connsiteX5" fmla="*/ 5039995 w 5157306"/>
              <a:gd name="connsiteY5" fmla="*/ 582739 h 751014"/>
              <a:gd name="connsiteX0" fmla="*/ 0 w 5157306"/>
              <a:gd name="connsiteY0" fmla="*/ 629693 h 629693"/>
              <a:gd name="connsiteX1" fmla="*/ 3966845 w 5157306"/>
              <a:gd name="connsiteY1" fmla="*/ 1043 h 629693"/>
              <a:gd name="connsiteX2" fmla="*/ 5078095 w 5157306"/>
              <a:gd name="connsiteY2" fmla="*/ 480468 h 629693"/>
              <a:gd name="connsiteX3" fmla="*/ 5068570 w 5157306"/>
              <a:gd name="connsiteY3" fmla="*/ 461418 h 629693"/>
              <a:gd name="connsiteX4" fmla="*/ 5039995 w 5157306"/>
              <a:gd name="connsiteY4" fmla="*/ 461418 h 629693"/>
              <a:gd name="connsiteX0" fmla="*/ 0 w 5157306"/>
              <a:gd name="connsiteY0" fmla="*/ 839764 h 839764"/>
              <a:gd name="connsiteX1" fmla="*/ 3966845 w 5157306"/>
              <a:gd name="connsiteY1" fmla="*/ 211114 h 839764"/>
              <a:gd name="connsiteX2" fmla="*/ 5078095 w 5157306"/>
              <a:gd name="connsiteY2" fmla="*/ 690539 h 839764"/>
              <a:gd name="connsiteX3" fmla="*/ 5068570 w 5157306"/>
              <a:gd name="connsiteY3" fmla="*/ 671489 h 839764"/>
              <a:gd name="connsiteX4" fmla="*/ 5039995 w 5157306"/>
              <a:gd name="connsiteY4" fmla="*/ 671489 h 839764"/>
              <a:gd name="connsiteX0" fmla="*/ 0 w 5143438"/>
              <a:gd name="connsiteY0" fmla="*/ 838655 h 838655"/>
              <a:gd name="connsiteX1" fmla="*/ 3966845 w 5143438"/>
              <a:gd name="connsiteY1" fmla="*/ 210005 h 838655"/>
              <a:gd name="connsiteX2" fmla="*/ 5068570 w 5143438"/>
              <a:gd name="connsiteY2" fmla="*/ 670380 h 838655"/>
              <a:gd name="connsiteX3" fmla="*/ 5039995 w 5143438"/>
              <a:gd name="connsiteY3" fmla="*/ 670380 h 838655"/>
              <a:gd name="connsiteX0" fmla="*/ 0 w 5068570"/>
              <a:gd name="connsiteY0" fmla="*/ 838655 h 838655"/>
              <a:gd name="connsiteX1" fmla="*/ 3966845 w 5068570"/>
              <a:gd name="connsiteY1" fmla="*/ 210005 h 838655"/>
              <a:gd name="connsiteX2" fmla="*/ 5068570 w 5068570"/>
              <a:gd name="connsiteY2" fmla="*/ 670380 h 838655"/>
              <a:gd name="connsiteX0" fmla="*/ 0 w 5068570"/>
              <a:gd name="connsiteY0" fmla="*/ 168275 h 168275"/>
              <a:gd name="connsiteX1" fmla="*/ 5068570 w 5068570"/>
              <a:gd name="connsiteY1" fmla="*/ 0 h 168275"/>
              <a:gd name="connsiteX0" fmla="*/ 0 w 5068570"/>
              <a:gd name="connsiteY0" fmla="*/ 672820 h 672820"/>
              <a:gd name="connsiteX1" fmla="*/ 5068570 w 5068570"/>
              <a:gd name="connsiteY1" fmla="*/ 504545 h 672820"/>
              <a:gd name="connsiteX0" fmla="*/ 0 w 5068570"/>
              <a:gd name="connsiteY0" fmla="*/ 814411 h 814411"/>
              <a:gd name="connsiteX1" fmla="*/ 5068570 w 5068570"/>
              <a:gd name="connsiteY1" fmla="*/ 646136 h 814411"/>
              <a:gd name="connsiteX0" fmla="*/ 0 w 5063238"/>
              <a:gd name="connsiteY0" fmla="*/ 627983 h 765668"/>
              <a:gd name="connsiteX1" fmla="*/ 5063238 w 5063238"/>
              <a:gd name="connsiteY1" fmla="*/ 765668 h 765668"/>
              <a:gd name="connsiteX0" fmla="*/ 0 w 4769913"/>
              <a:gd name="connsiteY0" fmla="*/ 496622 h 895314"/>
              <a:gd name="connsiteX1" fmla="*/ 4769912 w 4769913"/>
              <a:gd name="connsiteY1" fmla="*/ 895314 h 895314"/>
              <a:gd name="connsiteX0" fmla="*/ 0 w 5137331"/>
              <a:gd name="connsiteY0" fmla="*/ 1104277 h 1104276"/>
              <a:gd name="connsiteX1" fmla="*/ 5137332 w 5137331"/>
              <a:gd name="connsiteY1" fmla="*/ 529370 h 1104276"/>
              <a:gd name="connsiteX0" fmla="*/ 0 w 4546119"/>
              <a:gd name="connsiteY0" fmla="*/ 869305 h 869305"/>
              <a:gd name="connsiteX1" fmla="*/ 4546120 w 4546119"/>
              <a:gd name="connsiteY1" fmla="*/ 619264 h 869305"/>
              <a:gd name="connsiteX0" fmla="*/ 0 w 4546121"/>
              <a:gd name="connsiteY0" fmla="*/ 795378 h 795378"/>
              <a:gd name="connsiteX1" fmla="*/ 4546120 w 4546121"/>
              <a:gd name="connsiteY1" fmla="*/ 545337 h 795378"/>
              <a:gd name="connsiteX0" fmla="*/ 1 w 4409561"/>
              <a:gd name="connsiteY0" fmla="*/ 805271 h 805270"/>
              <a:gd name="connsiteX1" fmla="*/ 4409562 w 4409561"/>
              <a:gd name="connsiteY1" fmla="*/ 540600 h 805270"/>
              <a:gd name="connsiteX0" fmla="*/ -1 w 4409561"/>
              <a:gd name="connsiteY0" fmla="*/ 772499 h 772500"/>
              <a:gd name="connsiteX1" fmla="*/ 4409560 w 4409561"/>
              <a:gd name="connsiteY1" fmla="*/ 507828 h 772500"/>
              <a:gd name="connsiteX0" fmla="*/ 0 w 4747030"/>
              <a:gd name="connsiteY0" fmla="*/ 959561 h 959562"/>
              <a:gd name="connsiteX1" fmla="*/ 4747031 w 4747030"/>
              <a:gd name="connsiteY1" fmla="*/ 442202 h 959562"/>
              <a:gd name="connsiteX0" fmla="*/ 0 w 5085573"/>
              <a:gd name="connsiteY0" fmla="*/ 914844 h 914843"/>
              <a:gd name="connsiteX1" fmla="*/ 5085573 w 5085573"/>
              <a:gd name="connsiteY1" fmla="*/ 455991 h 914843"/>
            </a:gdLst>
            <a:ahLst/>
            <a:cxnLst>
              <a:cxn ang="0">
                <a:pos x="connsiteX0" y="connsiteY0"/>
              </a:cxn>
              <a:cxn ang="0">
                <a:pos x="connsiteX1" y="connsiteY1"/>
              </a:cxn>
            </a:cxnLst>
            <a:rect l="l" t="t" r="r" b="b"/>
            <a:pathLst>
              <a:path w="5085573" h="914843">
                <a:moveTo>
                  <a:pt x="0" y="914844"/>
                </a:moveTo>
                <a:cubicBezTo>
                  <a:pt x="844727" y="395554"/>
                  <a:pt x="2826343" y="-576662"/>
                  <a:pt x="5085573" y="455991"/>
                </a:cubicBez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11" name="Freeform: Shape 979">
            <a:extLst>
              <a:ext uri="{FF2B5EF4-FFF2-40B4-BE49-F238E27FC236}">
                <a16:creationId xmlns:a16="http://schemas.microsoft.com/office/drawing/2014/main" id="{7526A6D5-3646-24E6-6174-D7FE54900561}"/>
              </a:ext>
            </a:extLst>
          </p:cNvPr>
          <p:cNvSpPr/>
          <p:nvPr/>
        </p:nvSpPr>
        <p:spPr>
          <a:xfrm rot="14050831" flipH="1">
            <a:off x="6032960" y="3515132"/>
            <a:ext cx="2474402" cy="192326"/>
          </a:xfrm>
          <a:custGeom>
            <a:avLst/>
            <a:gdLst>
              <a:gd name="connsiteX0" fmla="*/ 62491 w 5122806"/>
              <a:gd name="connsiteY0" fmla="*/ 684861 h 701396"/>
              <a:gd name="connsiteX1" fmla="*/ 157741 w 5122806"/>
              <a:gd name="connsiteY1" fmla="*/ 618186 h 701396"/>
              <a:gd name="connsiteX2" fmla="*/ 1424566 w 5122806"/>
              <a:gd name="connsiteY2" fmla="*/ 37161 h 701396"/>
              <a:gd name="connsiteX3" fmla="*/ 3939166 w 5122806"/>
              <a:gd name="connsiteY3" fmla="*/ 122886 h 701396"/>
              <a:gd name="connsiteX4" fmla="*/ 5044066 w 5122806"/>
              <a:gd name="connsiteY4" fmla="*/ 646761 h 701396"/>
              <a:gd name="connsiteX5" fmla="*/ 5034541 w 5122806"/>
              <a:gd name="connsiteY5" fmla="*/ 627711 h 701396"/>
              <a:gd name="connsiteX6" fmla="*/ 5005966 w 5122806"/>
              <a:gd name="connsiteY6" fmla="*/ 627711 h 701396"/>
              <a:gd name="connsiteX0" fmla="*/ 0 w 4965065"/>
              <a:gd name="connsiteY0" fmla="*/ 618186 h 679783"/>
              <a:gd name="connsiteX1" fmla="*/ 1266825 w 4965065"/>
              <a:gd name="connsiteY1" fmla="*/ 37161 h 679783"/>
              <a:gd name="connsiteX2" fmla="*/ 3781425 w 4965065"/>
              <a:gd name="connsiteY2" fmla="*/ 122886 h 679783"/>
              <a:gd name="connsiteX3" fmla="*/ 4886325 w 4965065"/>
              <a:gd name="connsiteY3" fmla="*/ 646761 h 679783"/>
              <a:gd name="connsiteX4" fmla="*/ 4876800 w 4965065"/>
              <a:gd name="connsiteY4" fmla="*/ 627711 h 679783"/>
              <a:gd name="connsiteX5" fmla="*/ 4848225 w 4965065"/>
              <a:gd name="connsiteY5" fmla="*/ 627711 h 679783"/>
              <a:gd name="connsiteX0" fmla="*/ 0 w 5022215"/>
              <a:gd name="connsiteY0" fmla="*/ 740935 h 740935"/>
              <a:gd name="connsiteX1" fmla="*/ 1323975 w 5022215"/>
              <a:gd name="connsiteY1" fmla="*/ 45610 h 740935"/>
              <a:gd name="connsiteX2" fmla="*/ 3838575 w 5022215"/>
              <a:gd name="connsiteY2" fmla="*/ 131335 h 740935"/>
              <a:gd name="connsiteX3" fmla="*/ 4943475 w 5022215"/>
              <a:gd name="connsiteY3" fmla="*/ 655210 h 740935"/>
              <a:gd name="connsiteX4" fmla="*/ 4933950 w 5022215"/>
              <a:gd name="connsiteY4" fmla="*/ 636160 h 740935"/>
              <a:gd name="connsiteX5" fmla="*/ 4905375 w 5022215"/>
              <a:gd name="connsiteY5" fmla="*/ 636160 h 740935"/>
              <a:gd name="connsiteX0" fmla="*/ 0 w 4953635"/>
              <a:gd name="connsiteY0" fmla="*/ 1068284 h 1068284"/>
              <a:gd name="connsiteX1" fmla="*/ 1255395 w 4953635"/>
              <a:gd name="connsiteY1" fmla="*/ 68159 h 1068284"/>
              <a:gd name="connsiteX2" fmla="*/ 3769995 w 4953635"/>
              <a:gd name="connsiteY2" fmla="*/ 153884 h 1068284"/>
              <a:gd name="connsiteX3" fmla="*/ 4874895 w 4953635"/>
              <a:gd name="connsiteY3" fmla="*/ 677759 h 1068284"/>
              <a:gd name="connsiteX4" fmla="*/ 4865370 w 4953635"/>
              <a:gd name="connsiteY4" fmla="*/ 658709 h 1068284"/>
              <a:gd name="connsiteX5" fmla="*/ 4836795 w 4953635"/>
              <a:gd name="connsiteY5" fmla="*/ 658709 h 1068284"/>
              <a:gd name="connsiteX0" fmla="*/ 0 w 4953635"/>
              <a:gd name="connsiteY0" fmla="*/ 1068284 h 1068284"/>
              <a:gd name="connsiteX1" fmla="*/ 1255395 w 4953635"/>
              <a:gd name="connsiteY1" fmla="*/ 68159 h 1068284"/>
              <a:gd name="connsiteX2" fmla="*/ 3769995 w 4953635"/>
              <a:gd name="connsiteY2" fmla="*/ 153884 h 1068284"/>
              <a:gd name="connsiteX3" fmla="*/ 4874895 w 4953635"/>
              <a:gd name="connsiteY3" fmla="*/ 677759 h 1068284"/>
              <a:gd name="connsiteX4" fmla="*/ 4865370 w 4953635"/>
              <a:gd name="connsiteY4" fmla="*/ 658709 h 1068284"/>
              <a:gd name="connsiteX5" fmla="*/ 4836795 w 4953635"/>
              <a:gd name="connsiteY5" fmla="*/ 658709 h 1068284"/>
              <a:gd name="connsiteX0" fmla="*/ 0 w 5156835"/>
              <a:gd name="connsiteY0" fmla="*/ 809132 h 809132"/>
              <a:gd name="connsiteX1" fmla="*/ 1458595 w 5156835"/>
              <a:gd name="connsiteY1" fmla="*/ 50307 h 809132"/>
              <a:gd name="connsiteX2" fmla="*/ 3973195 w 5156835"/>
              <a:gd name="connsiteY2" fmla="*/ 136032 h 809132"/>
              <a:gd name="connsiteX3" fmla="*/ 5078095 w 5156835"/>
              <a:gd name="connsiteY3" fmla="*/ 659907 h 809132"/>
              <a:gd name="connsiteX4" fmla="*/ 5068570 w 5156835"/>
              <a:gd name="connsiteY4" fmla="*/ 640857 h 809132"/>
              <a:gd name="connsiteX5" fmla="*/ 5039995 w 5156835"/>
              <a:gd name="connsiteY5" fmla="*/ 640857 h 809132"/>
              <a:gd name="connsiteX0" fmla="*/ 0 w 5156835"/>
              <a:gd name="connsiteY0" fmla="*/ 809132 h 809132"/>
              <a:gd name="connsiteX1" fmla="*/ 1458595 w 5156835"/>
              <a:gd name="connsiteY1" fmla="*/ 50307 h 809132"/>
              <a:gd name="connsiteX2" fmla="*/ 3973195 w 5156835"/>
              <a:gd name="connsiteY2" fmla="*/ 136032 h 809132"/>
              <a:gd name="connsiteX3" fmla="*/ 5078095 w 5156835"/>
              <a:gd name="connsiteY3" fmla="*/ 659907 h 809132"/>
              <a:gd name="connsiteX4" fmla="*/ 5068570 w 5156835"/>
              <a:gd name="connsiteY4" fmla="*/ 640857 h 809132"/>
              <a:gd name="connsiteX5" fmla="*/ 5039995 w 5156835"/>
              <a:gd name="connsiteY5" fmla="*/ 640857 h 809132"/>
              <a:gd name="connsiteX0" fmla="*/ 0 w 5156835"/>
              <a:gd name="connsiteY0" fmla="*/ 871173 h 871173"/>
              <a:gd name="connsiteX1" fmla="*/ 1458595 w 5156835"/>
              <a:gd name="connsiteY1" fmla="*/ 112348 h 871173"/>
              <a:gd name="connsiteX2" fmla="*/ 3973195 w 5156835"/>
              <a:gd name="connsiteY2" fmla="*/ 198073 h 871173"/>
              <a:gd name="connsiteX3" fmla="*/ 5078095 w 5156835"/>
              <a:gd name="connsiteY3" fmla="*/ 721948 h 871173"/>
              <a:gd name="connsiteX4" fmla="*/ 5068570 w 5156835"/>
              <a:gd name="connsiteY4" fmla="*/ 702898 h 871173"/>
              <a:gd name="connsiteX5" fmla="*/ 5039995 w 5156835"/>
              <a:gd name="connsiteY5" fmla="*/ 702898 h 871173"/>
              <a:gd name="connsiteX0" fmla="*/ 0 w 5156835"/>
              <a:gd name="connsiteY0" fmla="*/ 804853 h 804853"/>
              <a:gd name="connsiteX1" fmla="*/ 1490345 w 5156835"/>
              <a:gd name="connsiteY1" fmla="*/ 134928 h 804853"/>
              <a:gd name="connsiteX2" fmla="*/ 3973195 w 5156835"/>
              <a:gd name="connsiteY2" fmla="*/ 131753 h 804853"/>
              <a:gd name="connsiteX3" fmla="*/ 5078095 w 5156835"/>
              <a:gd name="connsiteY3" fmla="*/ 655628 h 804853"/>
              <a:gd name="connsiteX4" fmla="*/ 5068570 w 5156835"/>
              <a:gd name="connsiteY4" fmla="*/ 636578 h 804853"/>
              <a:gd name="connsiteX5" fmla="*/ 5039995 w 5156835"/>
              <a:gd name="connsiteY5" fmla="*/ 636578 h 804853"/>
              <a:gd name="connsiteX0" fmla="*/ 0 w 5156835"/>
              <a:gd name="connsiteY0" fmla="*/ 756459 h 756459"/>
              <a:gd name="connsiteX1" fmla="*/ 1490345 w 5156835"/>
              <a:gd name="connsiteY1" fmla="*/ 86534 h 756459"/>
              <a:gd name="connsiteX2" fmla="*/ 3973195 w 5156835"/>
              <a:gd name="connsiteY2" fmla="*/ 83359 h 756459"/>
              <a:gd name="connsiteX3" fmla="*/ 5078095 w 5156835"/>
              <a:gd name="connsiteY3" fmla="*/ 607234 h 756459"/>
              <a:gd name="connsiteX4" fmla="*/ 5068570 w 5156835"/>
              <a:gd name="connsiteY4" fmla="*/ 588184 h 756459"/>
              <a:gd name="connsiteX5" fmla="*/ 5039995 w 5156835"/>
              <a:gd name="connsiteY5" fmla="*/ 588184 h 756459"/>
              <a:gd name="connsiteX0" fmla="*/ 0 w 5156835"/>
              <a:gd name="connsiteY0" fmla="*/ 767614 h 767614"/>
              <a:gd name="connsiteX1" fmla="*/ 1490345 w 5156835"/>
              <a:gd name="connsiteY1" fmla="*/ 97689 h 767614"/>
              <a:gd name="connsiteX2" fmla="*/ 3973195 w 5156835"/>
              <a:gd name="connsiteY2" fmla="*/ 94514 h 767614"/>
              <a:gd name="connsiteX3" fmla="*/ 5078095 w 5156835"/>
              <a:gd name="connsiteY3" fmla="*/ 618389 h 767614"/>
              <a:gd name="connsiteX4" fmla="*/ 5068570 w 5156835"/>
              <a:gd name="connsiteY4" fmla="*/ 599339 h 767614"/>
              <a:gd name="connsiteX5" fmla="*/ 5039995 w 5156835"/>
              <a:gd name="connsiteY5" fmla="*/ 599339 h 767614"/>
              <a:gd name="connsiteX0" fmla="*/ 0 w 5157306"/>
              <a:gd name="connsiteY0" fmla="*/ 734997 h 734997"/>
              <a:gd name="connsiteX1" fmla="*/ 1490345 w 5157306"/>
              <a:gd name="connsiteY1" fmla="*/ 65072 h 734997"/>
              <a:gd name="connsiteX2" fmla="*/ 3966845 w 5157306"/>
              <a:gd name="connsiteY2" fmla="*/ 106347 h 734997"/>
              <a:gd name="connsiteX3" fmla="*/ 5078095 w 5157306"/>
              <a:gd name="connsiteY3" fmla="*/ 585772 h 734997"/>
              <a:gd name="connsiteX4" fmla="*/ 5068570 w 5157306"/>
              <a:gd name="connsiteY4" fmla="*/ 566722 h 734997"/>
              <a:gd name="connsiteX5" fmla="*/ 5039995 w 5157306"/>
              <a:gd name="connsiteY5" fmla="*/ 566722 h 734997"/>
              <a:gd name="connsiteX0" fmla="*/ 0 w 5157306"/>
              <a:gd name="connsiteY0" fmla="*/ 848056 h 848056"/>
              <a:gd name="connsiteX1" fmla="*/ 1490345 w 5157306"/>
              <a:gd name="connsiteY1" fmla="*/ 178131 h 848056"/>
              <a:gd name="connsiteX2" fmla="*/ 3966845 w 5157306"/>
              <a:gd name="connsiteY2" fmla="*/ 219406 h 848056"/>
              <a:gd name="connsiteX3" fmla="*/ 5078095 w 5157306"/>
              <a:gd name="connsiteY3" fmla="*/ 698831 h 848056"/>
              <a:gd name="connsiteX4" fmla="*/ 5068570 w 5157306"/>
              <a:gd name="connsiteY4" fmla="*/ 679781 h 848056"/>
              <a:gd name="connsiteX5" fmla="*/ 5039995 w 5157306"/>
              <a:gd name="connsiteY5" fmla="*/ 679781 h 848056"/>
              <a:gd name="connsiteX0" fmla="*/ 0 w 5157306"/>
              <a:gd name="connsiteY0" fmla="*/ 878137 h 878137"/>
              <a:gd name="connsiteX1" fmla="*/ 1490345 w 5157306"/>
              <a:gd name="connsiteY1" fmla="*/ 208212 h 878137"/>
              <a:gd name="connsiteX2" fmla="*/ 3966845 w 5157306"/>
              <a:gd name="connsiteY2" fmla="*/ 249487 h 878137"/>
              <a:gd name="connsiteX3" fmla="*/ 5078095 w 5157306"/>
              <a:gd name="connsiteY3" fmla="*/ 728912 h 878137"/>
              <a:gd name="connsiteX4" fmla="*/ 5068570 w 5157306"/>
              <a:gd name="connsiteY4" fmla="*/ 709862 h 878137"/>
              <a:gd name="connsiteX5" fmla="*/ 5039995 w 5157306"/>
              <a:gd name="connsiteY5" fmla="*/ 709862 h 878137"/>
              <a:gd name="connsiteX0" fmla="*/ 0 w 5157306"/>
              <a:gd name="connsiteY0" fmla="*/ 878137 h 878137"/>
              <a:gd name="connsiteX1" fmla="*/ 1490345 w 5157306"/>
              <a:gd name="connsiteY1" fmla="*/ 208212 h 878137"/>
              <a:gd name="connsiteX2" fmla="*/ 3966845 w 5157306"/>
              <a:gd name="connsiteY2" fmla="*/ 249487 h 878137"/>
              <a:gd name="connsiteX3" fmla="*/ 5078095 w 5157306"/>
              <a:gd name="connsiteY3" fmla="*/ 728912 h 878137"/>
              <a:gd name="connsiteX4" fmla="*/ 5068570 w 5157306"/>
              <a:gd name="connsiteY4" fmla="*/ 709862 h 878137"/>
              <a:gd name="connsiteX5" fmla="*/ 5039995 w 5157306"/>
              <a:gd name="connsiteY5" fmla="*/ 709862 h 878137"/>
              <a:gd name="connsiteX0" fmla="*/ 0 w 5157306"/>
              <a:gd name="connsiteY0" fmla="*/ 753798 h 753798"/>
              <a:gd name="connsiteX1" fmla="*/ 1388745 w 5157306"/>
              <a:gd name="connsiteY1" fmla="*/ 102923 h 753798"/>
              <a:gd name="connsiteX2" fmla="*/ 3966845 w 5157306"/>
              <a:gd name="connsiteY2" fmla="*/ 125148 h 753798"/>
              <a:gd name="connsiteX3" fmla="*/ 5078095 w 5157306"/>
              <a:gd name="connsiteY3" fmla="*/ 604573 h 753798"/>
              <a:gd name="connsiteX4" fmla="*/ 5068570 w 5157306"/>
              <a:gd name="connsiteY4" fmla="*/ 585523 h 753798"/>
              <a:gd name="connsiteX5" fmla="*/ 5039995 w 5157306"/>
              <a:gd name="connsiteY5" fmla="*/ 585523 h 753798"/>
              <a:gd name="connsiteX0" fmla="*/ 0 w 5157306"/>
              <a:gd name="connsiteY0" fmla="*/ 751014 h 751014"/>
              <a:gd name="connsiteX1" fmla="*/ 1388745 w 5157306"/>
              <a:gd name="connsiteY1" fmla="*/ 100139 h 751014"/>
              <a:gd name="connsiteX2" fmla="*/ 3966845 w 5157306"/>
              <a:gd name="connsiteY2" fmla="*/ 122364 h 751014"/>
              <a:gd name="connsiteX3" fmla="*/ 5078095 w 5157306"/>
              <a:gd name="connsiteY3" fmla="*/ 601789 h 751014"/>
              <a:gd name="connsiteX4" fmla="*/ 5068570 w 5157306"/>
              <a:gd name="connsiteY4" fmla="*/ 582739 h 751014"/>
              <a:gd name="connsiteX5" fmla="*/ 5039995 w 5157306"/>
              <a:gd name="connsiteY5" fmla="*/ 582739 h 751014"/>
              <a:gd name="connsiteX0" fmla="*/ 0 w 5157306"/>
              <a:gd name="connsiteY0" fmla="*/ 629693 h 629693"/>
              <a:gd name="connsiteX1" fmla="*/ 3966845 w 5157306"/>
              <a:gd name="connsiteY1" fmla="*/ 1043 h 629693"/>
              <a:gd name="connsiteX2" fmla="*/ 5078095 w 5157306"/>
              <a:gd name="connsiteY2" fmla="*/ 480468 h 629693"/>
              <a:gd name="connsiteX3" fmla="*/ 5068570 w 5157306"/>
              <a:gd name="connsiteY3" fmla="*/ 461418 h 629693"/>
              <a:gd name="connsiteX4" fmla="*/ 5039995 w 5157306"/>
              <a:gd name="connsiteY4" fmla="*/ 461418 h 629693"/>
              <a:gd name="connsiteX0" fmla="*/ 0 w 5157306"/>
              <a:gd name="connsiteY0" fmla="*/ 839764 h 839764"/>
              <a:gd name="connsiteX1" fmla="*/ 3966845 w 5157306"/>
              <a:gd name="connsiteY1" fmla="*/ 211114 h 839764"/>
              <a:gd name="connsiteX2" fmla="*/ 5078095 w 5157306"/>
              <a:gd name="connsiteY2" fmla="*/ 690539 h 839764"/>
              <a:gd name="connsiteX3" fmla="*/ 5068570 w 5157306"/>
              <a:gd name="connsiteY3" fmla="*/ 671489 h 839764"/>
              <a:gd name="connsiteX4" fmla="*/ 5039995 w 5157306"/>
              <a:gd name="connsiteY4" fmla="*/ 671489 h 839764"/>
              <a:gd name="connsiteX0" fmla="*/ 0 w 5143438"/>
              <a:gd name="connsiteY0" fmla="*/ 838655 h 838655"/>
              <a:gd name="connsiteX1" fmla="*/ 3966845 w 5143438"/>
              <a:gd name="connsiteY1" fmla="*/ 210005 h 838655"/>
              <a:gd name="connsiteX2" fmla="*/ 5068570 w 5143438"/>
              <a:gd name="connsiteY2" fmla="*/ 670380 h 838655"/>
              <a:gd name="connsiteX3" fmla="*/ 5039995 w 5143438"/>
              <a:gd name="connsiteY3" fmla="*/ 670380 h 838655"/>
              <a:gd name="connsiteX0" fmla="*/ 0 w 5068570"/>
              <a:gd name="connsiteY0" fmla="*/ 838655 h 838655"/>
              <a:gd name="connsiteX1" fmla="*/ 3966845 w 5068570"/>
              <a:gd name="connsiteY1" fmla="*/ 210005 h 838655"/>
              <a:gd name="connsiteX2" fmla="*/ 5068570 w 5068570"/>
              <a:gd name="connsiteY2" fmla="*/ 670380 h 838655"/>
              <a:gd name="connsiteX0" fmla="*/ 0 w 5068570"/>
              <a:gd name="connsiteY0" fmla="*/ 168275 h 168275"/>
              <a:gd name="connsiteX1" fmla="*/ 5068570 w 5068570"/>
              <a:gd name="connsiteY1" fmla="*/ 0 h 168275"/>
              <a:gd name="connsiteX0" fmla="*/ 0 w 5068570"/>
              <a:gd name="connsiteY0" fmla="*/ 672820 h 672820"/>
              <a:gd name="connsiteX1" fmla="*/ 5068570 w 5068570"/>
              <a:gd name="connsiteY1" fmla="*/ 504545 h 672820"/>
              <a:gd name="connsiteX0" fmla="*/ 0 w 5068570"/>
              <a:gd name="connsiteY0" fmla="*/ 814411 h 814411"/>
              <a:gd name="connsiteX1" fmla="*/ 5068570 w 5068570"/>
              <a:gd name="connsiteY1" fmla="*/ 646136 h 814411"/>
              <a:gd name="connsiteX0" fmla="*/ 0 w 5063238"/>
              <a:gd name="connsiteY0" fmla="*/ 627983 h 765668"/>
              <a:gd name="connsiteX1" fmla="*/ 5063238 w 5063238"/>
              <a:gd name="connsiteY1" fmla="*/ 765668 h 765668"/>
              <a:gd name="connsiteX0" fmla="*/ 0 w 4769913"/>
              <a:gd name="connsiteY0" fmla="*/ 496622 h 895314"/>
              <a:gd name="connsiteX1" fmla="*/ 4769912 w 4769913"/>
              <a:gd name="connsiteY1" fmla="*/ 895314 h 895314"/>
              <a:gd name="connsiteX0" fmla="*/ 0 w 5137331"/>
              <a:gd name="connsiteY0" fmla="*/ 1104277 h 1104276"/>
              <a:gd name="connsiteX1" fmla="*/ 5137332 w 5137331"/>
              <a:gd name="connsiteY1" fmla="*/ 529370 h 1104276"/>
              <a:gd name="connsiteX0" fmla="*/ 0 w 4546119"/>
              <a:gd name="connsiteY0" fmla="*/ 869305 h 869305"/>
              <a:gd name="connsiteX1" fmla="*/ 4546120 w 4546119"/>
              <a:gd name="connsiteY1" fmla="*/ 619264 h 869305"/>
              <a:gd name="connsiteX0" fmla="*/ 0 w 4546121"/>
              <a:gd name="connsiteY0" fmla="*/ 795378 h 795378"/>
              <a:gd name="connsiteX1" fmla="*/ 4546120 w 4546121"/>
              <a:gd name="connsiteY1" fmla="*/ 545337 h 795378"/>
              <a:gd name="connsiteX0" fmla="*/ 1 w 4409561"/>
              <a:gd name="connsiteY0" fmla="*/ 805271 h 805270"/>
              <a:gd name="connsiteX1" fmla="*/ 4409562 w 4409561"/>
              <a:gd name="connsiteY1" fmla="*/ 540600 h 805270"/>
              <a:gd name="connsiteX0" fmla="*/ -1 w 4409561"/>
              <a:gd name="connsiteY0" fmla="*/ 772499 h 772500"/>
              <a:gd name="connsiteX1" fmla="*/ 4409560 w 4409561"/>
              <a:gd name="connsiteY1" fmla="*/ 507828 h 772500"/>
              <a:gd name="connsiteX0" fmla="*/ 0 w 4747030"/>
              <a:gd name="connsiteY0" fmla="*/ 959561 h 959562"/>
              <a:gd name="connsiteX1" fmla="*/ 4747031 w 4747030"/>
              <a:gd name="connsiteY1" fmla="*/ 442202 h 959562"/>
              <a:gd name="connsiteX0" fmla="*/ 0 w 5085573"/>
              <a:gd name="connsiteY0" fmla="*/ 914844 h 914843"/>
              <a:gd name="connsiteX1" fmla="*/ 5085573 w 5085573"/>
              <a:gd name="connsiteY1" fmla="*/ 455991 h 914843"/>
            </a:gdLst>
            <a:ahLst/>
            <a:cxnLst>
              <a:cxn ang="0">
                <a:pos x="connsiteX0" y="connsiteY0"/>
              </a:cxn>
              <a:cxn ang="0">
                <a:pos x="connsiteX1" y="connsiteY1"/>
              </a:cxn>
            </a:cxnLst>
            <a:rect l="l" t="t" r="r" b="b"/>
            <a:pathLst>
              <a:path w="5085573" h="914843">
                <a:moveTo>
                  <a:pt x="0" y="914844"/>
                </a:moveTo>
                <a:cubicBezTo>
                  <a:pt x="844727" y="395554"/>
                  <a:pt x="2826343" y="-576662"/>
                  <a:pt x="5085573" y="455991"/>
                </a:cubicBez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22" name="Freeform: Shape 979">
            <a:extLst>
              <a:ext uri="{FF2B5EF4-FFF2-40B4-BE49-F238E27FC236}">
                <a16:creationId xmlns:a16="http://schemas.microsoft.com/office/drawing/2014/main" id="{00F402E1-057D-F8B1-13D3-51C6C9AB84D3}"/>
              </a:ext>
            </a:extLst>
          </p:cNvPr>
          <p:cNvSpPr/>
          <p:nvPr/>
        </p:nvSpPr>
        <p:spPr>
          <a:xfrm rot="5563827" flipH="1">
            <a:off x="4955660" y="3770865"/>
            <a:ext cx="3081227" cy="549581"/>
          </a:xfrm>
          <a:custGeom>
            <a:avLst/>
            <a:gdLst>
              <a:gd name="connsiteX0" fmla="*/ 62491 w 5122806"/>
              <a:gd name="connsiteY0" fmla="*/ 684861 h 701396"/>
              <a:gd name="connsiteX1" fmla="*/ 157741 w 5122806"/>
              <a:gd name="connsiteY1" fmla="*/ 618186 h 701396"/>
              <a:gd name="connsiteX2" fmla="*/ 1424566 w 5122806"/>
              <a:gd name="connsiteY2" fmla="*/ 37161 h 701396"/>
              <a:gd name="connsiteX3" fmla="*/ 3939166 w 5122806"/>
              <a:gd name="connsiteY3" fmla="*/ 122886 h 701396"/>
              <a:gd name="connsiteX4" fmla="*/ 5044066 w 5122806"/>
              <a:gd name="connsiteY4" fmla="*/ 646761 h 701396"/>
              <a:gd name="connsiteX5" fmla="*/ 5034541 w 5122806"/>
              <a:gd name="connsiteY5" fmla="*/ 627711 h 701396"/>
              <a:gd name="connsiteX6" fmla="*/ 5005966 w 5122806"/>
              <a:gd name="connsiteY6" fmla="*/ 627711 h 701396"/>
              <a:gd name="connsiteX0" fmla="*/ 0 w 4965065"/>
              <a:gd name="connsiteY0" fmla="*/ 618186 h 679783"/>
              <a:gd name="connsiteX1" fmla="*/ 1266825 w 4965065"/>
              <a:gd name="connsiteY1" fmla="*/ 37161 h 679783"/>
              <a:gd name="connsiteX2" fmla="*/ 3781425 w 4965065"/>
              <a:gd name="connsiteY2" fmla="*/ 122886 h 679783"/>
              <a:gd name="connsiteX3" fmla="*/ 4886325 w 4965065"/>
              <a:gd name="connsiteY3" fmla="*/ 646761 h 679783"/>
              <a:gd name="connsiteX4" fmla="*/ 4876800 w 4965065"/>
              <a:gd name="connsiteY4" fmla="*/ 627711 h 679783"/>
              <a:gd name="connsiteX5" fmla="*/ 4848225 w 4965065"/>
              <a:gd name="connsiteY5" fmla="*/ 627711 h 679783"/>
              <a:gd name="connsiteX0" fmla="*/ 0 w 5022215"/>
              <a:gd name="connsiteY0" fmla="*/ 740935 h 740935"/>
              <a:gd name="connsiteX1" fmla="*/ 1323975 w 5022215"/>
              <a:gd name="connsiteY1" fmla="*/ 45610 h 740935"/>
              <a:gd name="connsiteX2" fmla="*/ 3838575 w 5022215"/>
              <a:gd name="connsiteY2" fmla="*/ 131335 h 740935"/>
              <a:gd name="connsiteX3" fmla="*/ 4943475 w 5022215"/>
              <a:gd name="connsiteY3" fmla="*/ 655210 h 740935"/>
              <a:gd name="connsiteX4" fmla="*/ 4933950 w 5022215"/>
              <a:gd name="connsiteY4" fmla="*/ 636160 h 740935"/>
              <a:gd name="connsiteX5" fmla="*/ 4905375 w 5022215"/>
              <a:gd name="connsiteY5" fmla="*/ 636160 h 740935"/>
              <a:gd name="connsiteX0" fmla="*/ 0 w 4953635"/>
              <a:gd name="connsiteY0" fmla="*/ 1068284 h 1068284"/>
              <a:gd name="connsiteX1" fmla="*/ 1255395 w 4953635"/>
              <a:gd name="connsiteY1" fmla="*/ 68159 h 1068284"/>
              <a:gd name="connsiteX2" fmla="*/ 3769995 w 4953635"/>
              <a:gd name="connsiteY2" fmla="*/ 153884 h 1068284"/>
              <a:gd name="connsiteX3" fmla="*/ 4874895 w 4953635"/>
              <a:gd name="connsiteY3" fmla="*/ 677759 h 1068284"/>
              <a:gd name="connsiteX4" fmla="*/ 4865370 w 4953635"/>
              <a:gd name="connsiteY4" fmla="*/ 658709 h 1068284"/>
              <a:gd name="connsiteX5" fmla="*/ 4836795 w 4953635"/>
              <a:gd name="connsiteY5" fmla="*/ 658709 h 1068284"/>
              <a:gd name="connsiteX0" fmla="*/ 0 w 4953635"/>
              <a:gd name="connsiteY0" fmla="*/ 1068284 h 1068284"/>
              <a:gd name="connsiteX1" fmla="*/ 1255395 w 4953635"/>
              <a:gd name="connsiteY1" fmla="*/ 68159 h 1068284"/>
              <a:gd name="connsiteX2" fmla="*/ 3769995 w 4953635"/>
              <a:gd name="connsiteY2" fmla="*/ 153884 h 1068284"/>
              <a:gd name="connsiteX3" fmla="*/ 4874895 w 4953635"/>
              <a:gd name="connsiteY3" fmla="*/ 677759 h 1068284"/>
              <a:gd name="connsiteX4" fmla="*/ 4865370 w 4953635"/>
              <a:gd name="connsiteY4" fmla="*/ 658709 h 1068284"/>
              <a:gd name="connsiteX5" fmla="*/ 4836795 w 4953635"/>
              <a:gd name="connsiteY5" fmla="*/ 658709 h 1068284"/>
              <a:gd name="connsiteX0" fmla="*/ 0 w 5156835"/>
              <a:gd name="connsiteY0" fmla="*/ 809132 h 809132"/>
              <a:gd name="connsiteX1" fmla="*/ 1458595 w 5156835"/>
              <a:gd name="connsiteY1" fmla="*/ 50307 h 809132"/>
              <a:gd name="connsiteX2" fmla="*/ 3973195 w 5156835"/>
              <a:gd name="connsiteY2" fmla="*/ 136032 h 809132"/>
              <a:gd name="connsiteX3" fmla="*/ 5078095 w 5156835"/>
              <a:gd name="connsiteY3" fmla="*/ 659907 h 809132"/>
              <a:gd name="connsiteX4" fmla="*/ 5068570 w 5156835"/>
              <a:gd name="connsiteY4" fmla="*/ 640857 h 809132"/>
              <a:gd name="connsiteX5" fmla="*/ 5039995 w 5156835"/>
              <a:gd name="connsiteY5" fmla="*/ 640857 h 809132"/>
              <a:gd name="connsiteX0" fmla="*/ 0 w 5156835"/>
              <a:gd name="connsiteY0" fmla="*/ 809132 h 809132"/>
              <a:gd name="connsiteX1" fmla="*/ 1458595 w 5156835"/>
              <a:gd name="connsiteY1" fmla="*/ 50307 h 809132"/>
              <a:gd name="connsiteX2" fmla="*/ 3973195 w 5156835"/>
              <a:gd name="connsiteY2" fmla="*/ 136032 h 809132"/>
              <a:gd name="connsiteX3" fmla="*/ 5078095 w 5156835"/>
              <a:gd name="connsiteY3" fmla="*/ 659907 h 809132"/>
              <a:gd name="connsiteX4" fmla="*/ 5068570 w 5156835"/>
              <a:gd name="connsiteY4" fmla="*/ 640857 h 809132"/>
              <a:gd name="connsiteX5" fmla="*/ 5039995 w 5156835"/>
              <a:gd name="connsiteY5" fmla="*/ 640857 h 809132"/>
              <a:gd name="connsiteX0" fmla="*/ 0 w 5156835"/>
              <a:gd name="connsiteY0" fmla="*/ 871173 h 871173"/>
              <a:gd name="connsiteX1" fmla="*/ 1458595 w 5156835"/>
              <a:gd name="connsiteY1" fmla="*/ 112348 h 871173"/>
              <a:gd name="connsiteX2" fmla="*/ 3973195 w 5156835"/>
              <a:gd name="connsiteY2" fmla="*/ 198073 h 871173"/>
              <a:gd name="connsiteX3" fmla="*/ 5078095 w 5156835"/>
              <a:gd name="connsiteY3" fmla="*/ 721948 h 871173"/>
              <a:gd name="connsiteX4" fmla="*/ 5068570 w 5156835"/>
              <a:gd name="connsiteY4" fmla="*/ 702898 h 871173"/>
              <a:gd name="connsiteX5" fmla="*/ 5039995 w 5156835"/>
              <a:gd name="connsiteY5" fmla="*/ 702898 h 871173"/>
              <a:gd name="connsiteX0" fmla="*/ 0 w 5156835"/>
              <a:gd name="connsiteY0" fmla="*/ 804853 h 804853"/>
              <a:gd name="connsiteX1" fmla="*/ 1490345 w 5156835"/>
              <a:gd name="connsiteY1" fmla="*/ 134928 h 804853"/>
              <a:gd name="connsiteX2" fmla="*/ 3973195 w 5156835"/>
              <a:gd name="connsiteY2" fmla="*/ 131753 h 804853"/>
              <a:gd name="connsiteX3" fmla="*/ 5078095 w 5156835"/>
              <a:gd name="connsiteY3" fmla="*/ 655628 h 804853"/>
              <a:gd name="connsiteX4" fmla="*/ 5068570 w 5156835"/>
              <a:gd name="connsiteY4" fmla="*/ 636578 h 804853"/>
              <a:gd name="connsiteX5" fmla="*/ 5039995 w 5156835"/>
              <a:gd name="connsiteY5" fmla="*/ 636578 h 804853"/>
              <a:gd name="connsiteX0" fmla="*/ 0 w 5156835"/>
              <a:gd name="connsiteY0" fmla="*/ 756459 h 756459"/>
              <a:gd name="connsiteX1" fmla="*/ 1490345 w 5156835"/>
              <a:gd name="connsiteY1" fmla="*/ 86534 h 756459"/>
              <a:gd name="connsiteX2" fmla="*/ 3973195 w 5156835"/>
              <a:gd name="connsiteY2" fmla="*/ 83359 h 756459"/>
              <a:gd name="connsiteX3" fmla="*/ 5078095 w 5156835"/>
              <a:gd name="connsiteY3" fmla="*/ 607234 h 756459"/>
              <a:gd name="connsiteX4" fmla="*/ 5068570 w 5156835"/>
              <a:gd name="connsiteY4" fmla="*/ 588184 h 756459"/>
              <a:gd name="connsiteX5" fmla="*/ 5039995 w 5156835"/>
              <a:gd name="connsiteY5" fmla="*/ 588184 h 756459"/>
              <a:gd name="connsiteX0" fmla="*/ 0 w 5156835"/>
              <a:gd name="connsiteY0" fmla="*/ 767614 h 767614"/>
              <a:gd name="connsiteX1" fmla="*/ 1490345 w 5156835"/>
              <a:gd name="connsiteY1" fmla="*/ 97689 h 767614"/>
              <a:gd name="connsiteX2" fmla="*/ 3973195 w 5156835"/>
              <a:gd name="connsiteY2" fmla="*/ 94514 h 767614"/>
              <a:gd name="connsiteX3" fmla="*/ 5078095 w 5156835"/>
              <a:gd name="connsiteY3" fmla="*/ 618389 h 767614"/>
              <a:gd name="connsiteX4" fmla="*/ 5068570 w 5156835"/>
              <a:gd name="connsiteY4" fmla="*/ 599339 h 767614"/>
              <a:gd name="connsiteX5" fmla="*/ 5039995 w 5156835"/>
              <a:gd name="connsiteY5" fmla="*/ 599339 h 767614"/>
              <a:gd name="connsiteX0" fmla="*/ 0 w 5157306"/>
              <a:gd name="connsiteY0" fmla="*/ 734997 h 734997"/>
              <a:gd name="connsiteX1" fmla="*/ 1490345 w 5157306"/>
              <a:gd name="connsiteY1" fmla="*/ 65072 h 734997"/>
              <a:gd name="connsiteX2" fmla="*/ 3966845 w 5157306"/>
              <a:gd name="connsiteY2" fmla="*/ 106347 h 734997"/>
              <a:gd name="connsiteX3" fmla="*/ 5078095 w 5157306"/>
              <a:gd name="connsiteY3" fmla="*/ 585772 h 734997"/>
              <a:gd name="connsiteX4" fmla="*/ 5068570 w 5157306"/>
              <a:gd name="connsiteY4" fmla="*/ 566722 h 734997"/>
              <a:gd name="connsiteX5" fmla="*/ 5039995 w 5157306"/>
              <a:gd name="connsiteY5" fmla="*/ 566722 h 734997"/>
              <a:gd name="connsiteX0" fmla="*/ 0 w 5157306"/>
              <a:gd name="connsiteY0" fmla="*/ 848056 h 848056"/>
              <a:gd name="connsiteX1" fmla="*/ 1490345 w 5157306"/>
              <a:gd name="connsiteY1" fmla="*/ 178131 h 848056"/>
              <a:gd name="connsiteX2" fmla="*/ 3966845 w 5157306"/>
              <a:gd name="connsiteY2" fmla="*/ 219406 h 848056"/>
              <a:gd name="connsiteX3" fmla="*/ 5078095 w 5157306"/>
              <a:gd name="connsiteY3" fmla="*/ 698831 h 848056"/>
              <a:gd name="connsiteX4" fmla="*/ 5068570 w 5157306"/>
              <a:gd name="connsiteY4" fmla="*/ 679781 h 848056"/>
              <a:gd name="connsiteX5" fmla="*/ 5039995 w 5157306"/>
              <a:gd name="connsiteY5" fmla="*/ 679781 h 848056"/>
              <a:gd name="connsiteX0" fmla="*/ 0 w 5157306"/>
              <a:gd name="connsiteY0" fmla="*/ 878137 h 878137"/>
              <a:gd name="connsiteX1" fmla="*/ 1490345 w 5157306"/>
              <a:gd name="connsiteY1" fmla="*/ 208212 h 878137"/>
              <a:gd name="connsiteX2" fmla="*/ 3966845 w 5157306"/>
              <a:gd name="connsiteY2" fmla="*/ 249487 h 878137"/>
              <a:gd name="connsiteX3" fmla="*/ 5078095 w 5157306"/>
              <a:gd name="connsiteY3" fmla="*/ 728912 h 878137"/>
              <a:gd name="connsiteX4" fmla="*/ 5068570 w 5157306"/>
              <a:gd name="connsiteY4" fmla="*/ 709862 h 878137"/>
              <a:gd name="connsiteX5" fmla="*/ 5039995 w 5157306"/>
              <a:gd name="connsiteY5" fmla="*/ 709862 h 878137"/>
              <a:gd name="connsiteX0" fmla="*/ 0 w 5157306"/>
              <a:gd name="connsiteY0" fmla="*/ 878137 h 878137"/>
              <a:gd name="connsiteX1" fmla="*/ 1490345 w 5157306"/>
              <a:gd name="connsiteY1" fmla="*/ 208212 h 878137"/>
              <a:gd name="connsiteX2" fmla="*/ 3966845 w 5157306"/>
              <a:gd name="connsiteY2" fmla="*/ 249487 h 878137"/>
              <a:gd name="connsiteX3" fmla="*/ 5078095 w 5157306"/>
              <a:gd name="connsiteY3" fmla="*/ 728912 h 878137"/>
              <a:gd name="connsiteX4" fmla="*/ 5068570 w 5157306"/>
              <a:gd name="connsiteY4" fmla="*/ 709862 h 878137"/>
              <a:gd name="connsiteX5" fmla="*/ 5039995 w 5157306"/>
              <a:gd name="connsiteY5" fmla="*/ 709862 h 878137"/>
              <a:gd name="connsiteX0" fmla="*/ 0 w 5157306"/>
              <a:gd name="connsiteY0" fmla="*/ 753798 h 753798"/>
              <a:gd name="connsiteX1" fmla="*/ 1388745 w 5157306"/>
              <a:gd name="connsiteY1" fmla="*/ 102923 h 753798"/>
              <a:gd name="connsiteX2" fmla="*/ 3966845 w 5157306"/>
              <a:gd name="connsiteY2" fmla="*/ 125148 h 753798"/>
              <a:gd name="connsiteX3" fmla="*/ 5078095 w 5157306"/>
              <a:gd name="connsiteY3" fmla="*/ 604573 h 753798"/>
              <a:gd name="connsiteX4" fmla="*/ 5068570 w 5157306"/>
              <a:gd name="connsiteY4" fmla="*/ 585523 h 753798"/>
              <a:gd name="connsiteX5" fmla="*/ 5039995 w 5157306"/>
              <a:gd name="connsiteY5" fmla="*/ 585523 h 753798"/>
              <a:gd name="connsiteX0" fmla="*/ 0 w 5157306"/>
              <a:gd name="connsiteY0" fmla="*/ 751014 h 751014"/>
              <a:gd name="connsiteX1" fmla="*/ 1388745 w 5157306"/>
              <a:gd name="connsiteY1" fmla="*/ 100139 h 751014"/>
              <a:gd name="connsiteX2" fmla="*/ 3966845 w 5157306"/>
              <a:gd name="connsiteY2" fmla="*/ 122364 h 751014"/>
              <a:gd name="connsiteX3" fmla="*/ 5078095 w 5157306"/>
              <a:gd name="connsiteY3" fmla="*/ 601789 h 751014"/>
              <a:gd name="connsiteX4" fmla="*/ 5068570 w 5157306"/>
              <a:gd name="connsiteY4" fmla="*/ 582739 h 751014"/>
              <a:gd name="connsiteX5" fmla="*/ 5039995 w 5157306"/>
              <a:gd name="connsiteY5" fmla="*/ 582739 h 751014"/>
              <a:gd name="connsiteX0" fmla="*/ 0 w 5157306"/>
              <a:gd name="connsiteY0" fmla="*/ 629693 h 629693"/>
              <a:gd name="connsiteX1" fmla="*/ 3966845 w 5157306"/>
              <a:gd name="connsiteY1" fmla="*/ 1043 h 629693"/>
              <a:gd name="connsiteX2" fmla="*/ 5078095 w 5157306"/>
              <a:gd name="connsiteY2" fmla="*/ 480468 h 629693"/>
              <a:gd name="connsiteX3" fmla="*/ 5068570 w 5157306"/>
              <a:gd name="connsiteY3" fmla="*/ 461418 h 629693"/>
              <a:gd name="connsiteX4" fmla="*/ 5039995 w 5157306"/>
              <a:gd name="connsiteY4" fmla="*/ 461418 h 629693"/>
              <a:gd name="connsiteX0" fmla="*/ 0 w 5157306"/>
              <a:gd name="connsiteY0" fmla="*/ 839764 h 839764"/>
              <a:gd name="connsiteX1" fmla="*/ 3966845 w 5157306"/>
              <a:gd name="connsiteY1" fmla="*/ 211114 h 839764"/>
              <a:gd name="connsiteX2" fmla="*/ 5078095 w 5157306"/>
              <a:gd name="connsiteY2" fmla="*/ 690539 h 839764"/>
              <a:gd name="connsiteX3" fmla="*/ 5068570 w 5157306"/>
              <a:gd name="connsiteY3" fmla="*/ 671489 h 839764"/>
              <a:gd name="connsiteX4" fmla="*/ 5039995 w 5157306"/>
              <a:gd name="connsiteY4" fmla="*/ 671489 h 839764"/>
              <a:gd name="connsiteX0" fmla="*/ 0 w 5143438"/>
              <a:gd name="connsiteY0" fmla="*/ 838655 h 838655"/>
              <a:gd name="connsiteX1" fmla="*/ 3966845 w 5143438"/>
              <a:gd name="connsiteY1" fmla="*/ 210005 h 838655"/>
              <a:gd name="connsiteX2" fmla="*/ 5068570 w 5143438"/>
              <a:gd name="connsiteY2" fmla="*/ 670380 h 838655"/>
              <a:gd name="connsiteX3" fmla="*/ 5039995 w 5143438"/>
              <a:gd name="connsiteY3" fmla="*/ 670380 h 838655"/>
              <a:gd name="connsiteX0" fmla="*/ 0 w 5068570"/>
              <a:gd name="connsiteY0" fmla="*/ 838655 h 838655"/>
              <a:gd name="connsiteX1" fmla="*/ 3966845 w 5068570"/>
              <a:gd name="connsiteY1" fmla="*/ 210005 h 838655"/>
              <a:gd name="connsiteX2" fmla="*/ 5068570 w 5068570"/>
              <a:gd name="connsiteY2" fmla="*/ 670380 h 838655"/>
              <a:gd name="connsiteX0" fmla="*/ 0 w 5068570"/>
              <a:gd name="connsiteY0" fmla="*/ 168275 h 168275"/>
              <a:gd name="connsiteX1" fmla="*/ 5068570 w 5068570"/>
              <a:gd name="connsiteY1" fmla="*/ 0 h 168275"/>
              <a:gd name="connsiteX0" fmla="*/ 0 w 5068570"/>
              <a:gd name="connsiteY0" fmla="*/ 672820 h 672820"/>
              <a:gd name="connsiteX1" fmla="*/ 5068570 w 5068570"/>
              <a:gd name="connsiteY1" fmla="*/ 504545 h 672820"/>
              <a:gd name="connsiteX0" fmla="*/ 0 w 5068570"/>
              <a:gd name="connsiteY0" fmla="*/ 814411 h 814411"/>
              <a:gd name="connsiteX1" fmla="*/ 5068570 w 5068570"/>
              <a:gd name="connsiteY1" fmla="*/ 646136 h 814411"/>
              <a:gd name="connsiteX0" fmla="*/ 0 w 5063238"/>
              <a:gd name="connsiteY0" fmla="*/ 627983 h 765668"/>
              <a:gd name="connsiteX1" fmla="*/ 5063238 w 5063238"/>
              <a:gd name="connsiteY1" fmla="*/ 765668 h 765668"/>
              <a:gd name="connsiteX0" fmla="*/ 0 w 4769913"/>
              <a:gd name="connsiteY0" fmla="*/ 496622 h 895314"/>
              <a:gd name="connsiteX1" fmla="*/ 4769912 w 4769913"/>
              <a:gd name="connsiteY1" fmla="*/ 895314 h 895314"/>
              <a:gd name="connsiteX0" fmla="*/ 0 w 5137331"/>
              <a:gd name="connsiteY0" fmla="*/ 1104277 h 1104276"/>
              <a:gd name="connsiteX1" fmla="*/ 5137332 w 5137331"/>
              <a:gd name="connsiteY1" fmla="*/ 529370 h 1104276"/>
              <a:gd name="connsiteX0" fmla="*/ 0 w 4546119"/>
              <a:gd name="connsiteY0" fmla="*/ 869305 h 869305"/>
              <a:gd name="connsiteX1" fmla="*/ 4546120 w 4546119"/>
              <a:gd name="connsiteY1" fmla="*/ 619264 h 869305"/>
              <a:gd name="connsiteX0" fmla="*/ 0 w 4546121"/>
              <a:gd name="connsiteY0" fmla="*/ 795378 h 795378"/>
              <a:gd name="connsiteX1" fmla="*/ 4546120 w 4546121"/>
              <a:gd name="connsiteY1" fmla="*/ 545337 h 795378"/>
              <a:gd name="connsiteX0" fmla="*/ 1 w 4409561"/>
              <a:gd name="connsiteY0" fmla="*/ 805271 h 805270"/>
              <a:gd name="connsiteX1" fmla="*/ 4409562 w 4409561"/>
              <a:gd name="connsiteY1" fmla="*/ 540600 h 805270"/>
              <a:gd name="connsiteX0" fmla="*/ -1 w 4409561"/>
              <a:gd name="connsiteY0" fmla="*/ 772499 h 772500"/>
              <a:gd name="connsiteX1" fmla="*/ 4409560 w 4409561"/>
              <a:gd name="connsiteY1" fmla="*/ 507828 h 772500"/>
              <a:gd name="connsiteX0" fmla="*/ 0 w 4747030"/>
              <a:gd name="connsiteY0" fmla="*/ 959561 h 959562"/>
              <a:gd name="connsiteX1" fmla="*/ 4747031 w 4747030"/>
              <a:gd name="connsiteY1" fmla="*/ 442202 h 959562"/>
              <a:gd name="connsiteX0" fmla="*/ 0 w 5085573"/>
              <a:gd name="connsiteY0" fmla="*/ 914844 h 914843"/>
              <a:gd name="connsiteX1" fmla="*/ 5085573 w 5085573"/>
              <a:gd name="connsiteY1" fmla="*/ 455991 h 914843"/>
            </a:gdLst>
            <a:ahLst/>
            <a:cxnLst>
              <a:cxn ang="0">
                <a:pos x="connsiteX0" y="connsiteY0"/>
              </a:cxn>
              <a:cxn ang="0">
                <a:pos x="connsiteX1" y="connsiteY1"/>
              </a:cxn>
            </a:cxnLst>
            <a:rect l="l" t="t" r="r" b="b"/>
            <a:pathLst>
              <a:path w="5085573" h="914843">
                <a:moveTo>
                  <a:pt x="0" y="914844"/>
                </a:moveTo>
                <a:cubicBezTo>
                  <a:pt x="844727" y="395554"/>
                  <a:pt x="2826343" y="-576662"/>
                  <a:pt x="5085573" y="455991"/>
                </a:cubicBez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1425" name="Imagen 1424">
            <a:extLst>
              <a:ext uri="{FF2B5EF4-FFF2-40B4-BE49-F238E27FC236}">
                <a16:creationId xmlns:a16="http://schemas.microsoft.com/office/drawing/2014/main" id="{C9B8B356-A997-E03A-ECD5-D78EFE52F4DA}"/>
              </a:ext>
            </a:extLst>
          </p:cNvPr>
          <p:cNvPicPr>
            <a:picLocks noChangeAspect="1"/>
          </p:cNvPicPr>
          <p:nvPr/>
        </p:nvPicPr>
        <p:blipFill>
          <a:blip r:embed="rId10"/>
          <a:stretch>
            <a:fillRect/>
          </a:stretch>
        </p:blipFill>
        <p:spPr>
          <a:xfrm>
            <a:off x="9156803" y="587440"/>
            <a:ext cx="893154" cy="631743"/>
          </a:xfrm>
          <a:prstGeom prst="rect">
            <a:avLst/>
          </a:prstGeom>
          <a:effectLst>
            <a:glow rad="101600">
              <a:schemeClr val="bg1">
                <a:alpha val="60000"/>
              </a:schemeClr>
            </a:glow>
          </a:effectLst>
        </p:spPr>
      </p:pic>
      <p:pic>
        <p:nvPicPr>
          <p:cNvPr id="1515" name="Picture 10" descr="Resultado de imagen para cloud jde">
            <a:extLst>
              <a:ext uri="{FF2B5EF4-FFF2-40B4-BE49-F238E27FC236}">
                <a16:creationId xmlns:a16="http://schemas.microsoft.com/office/drawing/2014/main" id="{19287E91-9814-76F9-880C-DF09D31647A5}"/>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16510" y="1435777"/>
            <a:ext cx="605071" cy="403480"/>
          </a:xfrm>
          <a:prstGeom prst="rect">
            <a:avLst/>
          </a:prstGeom>
          <a:noFill/>
          <a:effectLst>
            <a:glow rad="101600">
              <a:schemeClr val="bg1">
                <a:alpha val="60000"/>
              </a:schemeClr>
            </a:glow>
          </a:effectLst>
          <a:extLst>
            <a:ext uri="{909E8E84-426E-40DD-AFC4-6F175D3DCCD1}">
              <a14:hiddenFill xmlns:a14="http://schemas.microsoft.com/office/drawing/2010/main">
                <a:solidFill>
                  <a:srgbClr val="FFFFFF"/>
                </a:solidFill>
              </a14:hiddenFill>
            </a:ext>
          </a:extLst>
        </p:spPr>
      </p:pic>
      <p:sp>
        <p:nvSpPr>
          <p:cNvPr id="1427" name="Freeform: Shape 979">
            <a:extLst>
              <a:ext uri="{FF2B5EF4-FFF2-40B4-BE49-F238E27FC236}">
                <a16:creationId xmlns:a16="http://schemas.microsoft.com/office/drawing/2014/main" id="{9CCEB4BA-E971-395F-B992-FFF95C7216A3}"/>
              </a:ext>
            </a:extLst>
          </p:cNvPr>
          <p:cNvSpPr/>
          <p:nvPr/>
        </p:nvSpPr>
        <p:spPr>
          <a:xfrm rot="7327639" flipH="1">
            <a:off x="6205996" y="4408574"/>
            <a:ext cx="2793404" cy="419551"/>
          </a:xfrm>
          <a:custGeom>
            <a:avLst/>
            <a:gdLst>
              <a:gd name="connsiteX0" fmla="*/ 62491 w 5122806"/>
              <a:gd name="connsiteY0" fmla="*/ 684861 h 701396"/>
              <a:gd name="connsiteX1" fmla="*/ 157741 w 5122806"/>
              <a:gd name="connsiteY1" fmla="*/ 618186 h 701396"/>
              <a:gd name="connsiteX2" fmla="*/ 1424566 w 5122806"/>
              <a:gd name="connsiteY2" fmla="*/ 37161 h 701396"/>
              <a:gd name="connsiteX3" fmla="*/ 3939166 w 5122806"/>
              <a:gd name="connsiteY3" fmla="*/ 122886 h 701396"/>
              <a:gd name="connsiteX4" fmla="*/ 5044066 w 5122806"/>
              <a:gd name="connsiteY4" fmla="*/ 646761 h 701396"/>
              <a:gd name="connsiteX5" fmla="*/ 5034541 w 5122806"/>
              <a:gd name="connsiteY5" fmla="*/ 627711 h 701396"/>
              <a:gd name="connsiteX6" fmla="*/ 5005966 w 5122806"/>
              <a:gd name="connsiteY6" fmla="*/ 627711 h 701396"/>
              <a:gd name="connsiteX0" fmla="*/ 0 w 4965065"/>
              <a:gd name="connsiteY0" fmla="*/ 618186 h 679783"/>
              <a:gd name="connsiteX1" fmla="*/ 1266825 w 4965065"/>
              <a:gd name="connsiteY1" fmla="*/ 37161 h 679783"/>
              <a:gd name="connsiteX2" fmla="*/ 3781425 w 4965065"/>
              <a:gd name="connsiteY2" fmla="*/ 122886 h 679783"/>
              <a:gd name="connsiteX3" fmla="*/ 4886325 w 4965065"/>
              <a:gd name="connsiteY3" fmla="*/ 646761 h 679783"/>
              <a:gd name="connsiteX4" fmla="*/ 4876800 w 4965065"/>
              <a:gd name="connsiteY4" fmla="*/ 627711 h 679783"/>
              <a:gd name="connsiteX5" fmla="*/ 4848225 w 4965065"/>
              <a:gd name="connsiteY5" fmla="*/ 627711 h 679783"/>
              <a:gd name="connsiteX0" fmla="*/ 0 w 5022215"/>
              <a:gd name="connsiteY0" fmla="*/ 740935 h 740935"/>
              <a:gd name="connsiteX1" fmla="*/ 1323975 w 5022215"/>
              <a:gd name="connsiteY1" fmla="*/ 45610 h 740935"/>
              <a:gd name="connsiteX2" fmla="*/ 3838575 w 5022215"/>
              <a:gd name="connsiteY2" fmla="*/ 131335 h 740935"/>
              <a:gd name="connsiteX3" fmla="*/ 4943475 w 5022215"/>
              <a:gd name="connsiteY3" fmla="*/ 655210 h 740935"/>
              <a:gd name="connsiteX4" fmla="*/ 4933950 w 5022215"/>
              <a:gd name="connsiteY4" fmla="*/ 636160 h 740935"/>
              <a:gd name="connsiteX5" fmla="*/ 4905375 w 5022215"/>
              <a:gd name="connsiteY5" fmla="*/ 636160 h 740935"/>
              <a:gd name="connsiteX0" fmla="*/ 0 w 4953635"/>
              <a:gd name="connsiteY0" fmla="*/ 1068284 h 1068284"/>
              <a:gd name="connsiteX1" fmla="*/ 1255395 w 4953635"/>
              <a:gd name="connsiteY1" fmla="*/ 68159 h 1068284"/>
              <a:gd name="connsiteX2" fmla="*/ 3769995 w 4953635"/>
              <a:gd name="connsiteY2" fmla="*/ 153884 h 1068284"/>
              <a:gd name="connsiteX3" fmla="*/ 4874895 w 4953635"/>
              <a:gd name="connsiteY3" fmla="*/ 677759 h 1068284"/>
              <a:gd name="connsiteX4" fmla="*/ 4865370 w 4953635"/>
              <a:gd name="connsiteY4" fmla="*/ 658709 h 1068284"/>
              <a:gd name="connsiteX5" fmla="*/ 4836795 w 4953635"/>
              <a:gd name="connsiteY5" fmla="*/ 658709 h 1068284"/>
              <a:gd name="connsiteX0" fmla="*/ 0 w 4953635"/>
              <a:gd name="connsiteY0" fmla="*/ 1068284 h 1068284"/>
              <a:gd name="connsiteX1" fmla="*/ 1255395 w 4953635"/>
              <a:gd name="connsiteY1" fmla="*/ 68159 h 1068284"/>
              <a:gd name="connsiteX2" fmla="*/ 3769995 w 4953635"/>
              <a:gd name="connsiteY2" fmla="*/ 153884 h 1068284"/>
              <a:gd name="connsiteX3" fmla="*/ 4874895 w 4953635"/>
              <a:gd name="connsiteY3" fmla="*/ 677759 h 1068284"/>
              <a:gd name="connsiteX4" fmla="*/ 4865370 w 4953635"/>
              <a:gd name="connsiteY4" fmla="*/ 658709 h 1068284"/>
              <a:gd name="connsiteX5" fmla="*/ 4836795 w 4953635"/>
              <a:gd name="connsiteY5" fmla="*/ 658709 h 1068284"/>
              <a:gd name="connsiteX0" fmla="*/ 0 w 5156835"/>
              <a:gd name="connsiteY0" fmla="*/ 809132 h 809132"/>
              <a:gd name="connsiteX1" fmla="*/ 1458595 w 5156835"/>
              <a:gd name="connsiteY1" fmla="*/ 50307 h 809132"/>
              <a:gd name="connsiteX2" fmla="*/ 3973195 w 5156835"/>
              <a:gd name="connsiteY2" fmla="*/ 136032 h 809132"/>
              <a:gd name="connsiteX3" fmla="*/ 5078095 w 5156835"/>
              <a:gd name="connsiteY3" fmla="*/ 659907 h 809132"/>
              <a:gd name="connsiteX4" fmla="*/ 5068570 w 5156835"/>
              <a:gd name="connsiteY4" fmla="*/ 640857 h 809132"/>
              <a:gd name="connsiteX5" fmla="*/ 5039995 w 5156835"/>
              <a:gd name="connsiteY5" fmla="*/ 640857 h 809132"/>
              <a:gd name="connsiteX0" fmla="*/ 0 w 5156835"/>
              <a:gd name="connsiteY0" fmla="*/ 809132 h 809132"/>
              <a:gd name="connsiteX1" fmla="*/ 1458595 w 5156835"/>
              <a:gd name="connsiteY1" fmla="*/ 50307 h 809132"/>
              <a:gd name="connsiteX2" fmla="*/ 3973195 w 5156835"/>
              <a:gd name="connsiteY2" fmla="*/ 136032 h 809132"/>
              <a:gd name="connsiteX3" fmla="*/ 5078095 w 5156835"/>
              <a:gd name="connsiteY3" fmla="*/ 659907 h 809132"/>
              <a:gd name="connsiteX4" fmla="*/ 5068570 w 5156835"/>
              <a:gd name="connsiteY4" fmla="*/ 640857 h 809132"/>
              <a:gd name="connsiteX5" fmla="*/ 5039995 w 5156835"/>
              <a:gd name="connsiteY5" fmla="*/ 640857 h 809132"/>
              <a:gd name="connsiteX0" fmla="*/ 0 w 5156835"/>
              <a:gd name="connsiteY0" fmla="*/ 871173 h 871173"/>
              <a:gd name="connsiteX1" fmla="*/ 1458595 w 5156835"/>
              <a:gd name="connsiteY1" fmla="*/ 112348 h 871173"/>
              <a:gd name="connsiteX2" fmla="*/ 3973195 w 5156835"/>
              <a:gd name="connsiteY2" fmla="*/ 198073 h 871173"/>
              <a:gd name="connsiteX3" fmla="*/ 5078095 w 5156835"/>
              <a:gd name="connsiteY3" fmla="*/ 721948 h 871173"/>
              <a:gd name="connsiteX4" fmla="*/ 5068570 w 5156835"/>
              <a:gd name="connsiteY4" fmla="*/ 702898 h 871173"/>
              <a:gd name="connsiteX5" fmla="*/ 5039995 w 5156835"/>
              <a:gd name="connsiteY5" fmla="*/ 702898 h 871173"/>
              <a:gd name="connsiteX0" fmla="*/ 0 w 5156835"/>
              <a:gd name="connsiteY0" fmla="*/ 804853 h 804853"/>
              <a:gd name="connsiteX1" fmla="*/ 1490345 w 5156835"/>
              <a:gd name="connsiteY1" fmla="*/ 134928 h 804853"/>
              <a:gd name="connsiteX2" fmla="*/ 3973195 w 5156835"/>
              <a:gd name="connsiteY2" fmla="*/ 131753 h 804853"/>
              <a:gd name="connsiteX3" fmla="*/ 5078095 w 5156835"/>
              <a:gd name="connsiteY3" fmla="*/ 655628 h 804853"/>
              <a:gd name="connsiteX4" fmla="*/ 5068570 w 5156835"/>
              <a:gd name="connsiteY4" fmla="*/ 636578 h 804853"/>
              <a:gd name="connsiteX5" fmla="*/ 5039995 w 5156835"/>
              <a:gd name="connsiteY5" fmla="*/ 636578 h 804853"/>
              <a:gd name="connsiteX0" fmla="*/ 0 w 5156835"/>
              <a:gd name="connsiteY0" fmla="*/ 756459 h 756459"/>
              <a:gd name="connsiteX1" fmla="*/ 1490345 w 5156835"/>
              <a:gd name="connsiteY1" fmla="*/ 86534 h 756459"/>
              <a:gd name="connsiteX2" fmla="*/ 3973195 w 5156835"/>
              <a:gd name="connsiteY2" fmla="*/ 83359 h 756459"/>
              <a:gd name="connsiteX3" fmla="*/ 5078095 w 5156835"/>
              <a:gd name="connsiteY3" fmla="*/ 607234 h 756459"/>
              <a:gd name="connsiteX4" fmla="*/ 5068570 w 5156835"/>
              <a:gd name="connsiteY4" fmla="*/ 588184 h 756459"/>
              <a:gd name="connsiteX5" fmla="*/ 5039995 w 5156835"/>
              <a:gd name="connsiteY5" fmla="*/ 588184 h 756459"/>
              <a:gd name="connsiteX0" fmla="*/ 0 w 5156835"/>
              <a:gd name="connsiteY0" fmla="*/ 767614 h 767614"/>
              <a:gd name="connsiteX1" fmla="*/ 1490345 w 5156835"/>
              <a:gd name="connsiteY1" fmla="*/ 97689 h 767614"/>
              <a:gd name="connsiteX2" fmla="*/ 3973195 w 5156835"/>
              <a:gd name="connsiteY2" fmla="*/ 94514 h 767614"/>
              <a:gd name="connsiteX3" fmla="*/ 5078095 w 5156835"/>
              <a:gd name="connsiteY3" fmla="*/ 618389 h 767614"/>
              <a:gd name="connsiteX4" fmla="*/ 5068570 w 5156835"/>
              <a:gd name="connsiteY4" fmla="*/ 599339 h 767614"/>
              <a:gd name="connsiteX5" fmla="*/ 5039995 w 5156835"/>
              <a:gd name="connsiteY5" fmla="*/ 599339 h 767614"/>
              <a:gd name="connsiteX0" fmla="*/ 0 w 5157306"/>
              <a:gd name="connsiteY0" fmla="*/ 734997 h 734997"/>
              <a:gd name="connsiteX1" fmla="*/ 1490345 w 5157306"/>
              <a:gd name="connsiteY1" fmla="*/ 65072 h 734997"/>
              <a:gd name="connsiteX2" fmla="*/ 3966845 w 5157306"/>
              <a:gd name="connsiteY2" fmla="*/ 106347 h 734997"/>
              <a:gd name="connsiteX3" fmla="*/ 5078095 w 5157306"/>
              <a:gd name="connsiteY3" fmla="*/ 585772 h 734997"/>
              <a:gd name="connsiteX4" fmla="*/ 5068570 w 5157306"/>
              <a:gd name="connsiteY4" fmla="*/ 566722 h 734997"/>
              <a:gd name="connsiteX5" fmla="*/ 5039995 w 5157306"/>
              <a:gd name="connsiteY5" fmla="*/ 566722 h 734997"/>
              <a:gd name="connsiteX0" fmla="*/ 0 w 5157306"/>
              <a:gd name="connsiteY0" fmla="*/ 848056 h 848056"/>
              <a:gd name="connsiteX1" fmla="*/ 1490345 w 5157306"/>
              <a:gd name="connsiteY1" fmla="*/ 178131 h 848056"/>
              <a:gd name="connsiteX2" fmla="*/ 3966845 w 5157306"/>
              <a:gd name="connsiteY2" fmla="*/ 219406 h 848056"/>
              <a:gd name="connsiteX3" fmla="*/ 5078095 w 5157306"/>
              <a:gd name="connsiteY3" fmla="*/ 698831 h 848056"/>
              <a:gd name="connsiteX4" fmla="*/ 5068570 w 5157306"/>
              <a:gd name="connsiteY4" fmla="*/ 679781 h 848056"/>
              <a:gd name="connsiteX5" fmla="*/ 5039995 w 5157306"/>
              <a:gd name="connsiteY5" fmla="*/ 679781 h 848056"/>
              <a:gd name="connsiteX0" fmla="*/ 0 w 5157306"/>
              <a:gd name="connsiteY0" fmla="*/ 878137 h 878137"/>
              <a:gd name="connsiteX1" fmla="*/ 1490345 w 5157306"/>
              <a:gd name="connsiteY1" fmla="*/ 208212 h 878137"/>
              <a:gd name="connsiteX2" fmla="*/ 3966845 w 5157306"/>
              <a:gd name="connsiteY2" fmla="*/ 249487 h 878137"/>
              <a:gd name="connsiteX3" fmla="*/ 5078095 w 5157306"/>
              <a:gd name="connsiteY3" fmla="*/ 728912 h 878137"/>
              <a:gd name="connsiteX4" fmla="*/ 5068570 w 5157306"/>
              <a:gd name="connsiteY4" fmla="*/ 709862 h 878137"/>
              <a:gd name="connsiteX5" fmla="*/ 5039995 w 5157306"/>
              <a:gd name="connsiteY5" fmla="*/ 709862 h 878137"/>
              <a:gd name="connsiteX0" fmla="*/ 0 w 5157306"/>
              <a:gd name="connsiteY0" fmla="*/ 878137 h 878137"/>
              <a:gd name="connsiteX1" fmla="*/ 1490345 w 5157306"/>
              <a:gd name="connsiteY1" fmla="*/ 208212 h 878137"/>
              <a:gd name="connsiteX2" fmla="*/ 3966845 w 5157306"/>
              <a:gd name="connsiteY2" fmla="*/ 249487 h 878137"/>
              <a:gd name="connsiteX3" fmla="*/ 5078095 w 5157306"/>
              <a:gd name="connsiteY3" fmla="*/ 728912 h 878137"/>
              <a:gd name="connsiteX4" fmla="*/ 5068570 w 5157306"/>
              <a:gd name="connsiteY4" fmla="*/ 709862 h 878137"/>
              <a:gd name="connsiteX5" fmla="*/ 5039995 w 5157306"/>
              <a:gd name="connsiteY5" fmla="*/ 709862 h 878137"/>
              <a:gd name="connsiteX0" fmla="*/ 0 w 5157306"/>
              <a:gd name="connsiteY0" fmla="*/ 753798 h 753798"/>
              <a:gd name="connsiteX1" fmla="*/ 1388745 w 5157306"/>
              <a:gd name="connsiteY1" fmla="*/ 102923 h 753798"/>
              <a:gd name="connsiteX2" fmla="*/ 3966845 w 5157306"/>
              <a:gd name="connsiteY2" fmla="*/ 125148 h 753798"/>
              <a:gd name="connsiteX3" fmla="*/ 5078095 w 5157306"/>
              <a:gd name="connsiteY3" fmla="*/ 604573 h 753798"/>
              <a:gd name="connsiteX4" fmla="*/ 5068570 w 5157306"/>
              <a:gd name="connsiteY4" fmla="*/ 585523 h 753798"/>
              <a:gd name="connsiteX5" fmla="*/ 5039995 w 5157306"/>
              <a:gd name="connsiteY5" fmla="*/ 585523 h 753798"/>
              <a:gd name="connsiteX0" fmla="*/ 0 w 5157306"/>
              <a:gd name="connsiteY0" fmla="*/ 751014 h 751014"/>
              <a:gd name="connsiteX1" fmla="*/ 1388745 w 5157306"/>
              <a:gd name="connsiteY1" fmla="*/ 100139 h 751014"/>
              <a:gd name="connsiteX2" fmla="*/ 3966845 w 5157306"/>
              <a:gd name="connsiteY2" fmla="*/ 122364 h 751014"/>
              <a:gd name="connsiteX3" fmla="*/ 5078095 w 5157306"/>
              <a:gd name="connsiteY3" fmla="*/ 601789 h 751014"/>
              <a:gd name="connsiteX4" fmla="*/ 5068570 w 5157306"/>
              <a:gd name="connsiteY4" fmla="*/ 582739 h 751014"/>
              <a:gd name="connsiteX5" fmla="*/ 5039995 w 5157306"/>
              <a:gd name="connsiteY5" fmla="*/ 582739 h 751014"/>
              <a:gd name="connsiteX0" fmla="*/ 0 w 5157306"/>
              <a:gd name="connsiteY0" fmla="*/ 629693 h 629693"/>
              <a:gd name="connsiteX1" fmla="*/ 3966845 w 5157306"/>
              <a:gd name="connsiteY1" fmla="*/ 1043 h 629693"/>
              <a:gd name="connsiteX2" fmla="*/ 5078095 w 5157306"/>
              <a:gd name="connsiteY2" fmla="*/ 480468 h 629693"/>
              <a:gd name="connsiteX3" fmla="*/ 5068570 w 5157306"/>
              <a:gd name="connsiteY3" fmla="*/ 461418 h 629693"/>
              <a:gd name="connsiteX4" fmla="*/ 5039995 w 5157306"/>
              <a:gd name="connsiteY4" fmla="*/ 461418 h 629693"/>
              <a:gd name="connsiteX0" fmla="*/ 0 w 5157306"/>
              <a:gd name="connsiteY0" fmla="*/ 839764 h 839764"/>
              <a:gd name="connsiteX1" fmla="*/ 3966845 w 5157306"/>
              <a:gd name="connsiteY1" fmla="*/ 211114 h 839764"/>
              <a:gd name="connsiteX2" fmla="*/ 5078095 w 5157306"/>
              <a:gd name="connsiteY2" fmla="*/ 690539 h 839764"/>
              <a:gd name="connsiteX3" fmla="*/ 5068570 w 5157306"/>
              <a:gd name="connsiteY3" fmla="*/ 671489 h 839764"/>
              <a:gd name="connsiteX4" fmla="*/ 5039995 w 5157306"/>
              <a:gd name="connsiteY4" fmla="*/ 671489 h 839764"/>
              <a:gd name="connsiteX0" fmla="*/ 0 w 5143438"/>
              <a:gd name="connsiteY0" fmla="*/ 838655 h 838655"/>
              <a:gd name="connsiteX1" fmla="*/ 3966845 w 5143438"/>
              <a:gd name="connsiteY1" fmla="*/ 210005 h 838655"/>
              <a:gd name="connsiteX2" fmla="*/ 5068570 w 5143438"/>
              <a:gd name="connsiteY2" fmla="*/ 670380 h 838655"/>
              <a:gd name="connsiteX3" fmla="*/ 5039995 w 5143438"/>
              <a:gd name="connsiteY3" fmla="*/ 670380 h 838655"/>
              <a:gd name="connsiteX0" fmla="*/ 0 w 5068570"/>
              <a:gd name="connsiteY0" fmla="*/ 838655 h 838655"/>
              <a:gd name="connsiteX1" fmla="*/ 3966845 w 5068570"/>
              <a:gd name="connsiteY1" fmla="*/ 210005 h 838655"/>
              <a:gd name="connsiteX2" fmla="*/ 5068570 w 5068570"/>
              <a:gd name="connsiteY2" fmla="*/ 670380 h 838655"/>
              <a:gd name="connsiteX0" fmla="*/ 0 w 5068570"/>
              <a:gd name="connsiteY0" fmla="*/ 168275 h 168275"/>
              <a:gd name="connsiteX1" fmla="*/ 5068570 w 5068570"/>
              <a:gd name="connsiteY1" fmla="*/ 0 h 168275"/>
              <a:gd name="connsiteX0" fmla="*/ 0 w 5068570"/>
              <a:gd name="connsiteY0" fmla="*/ 672820 h 672820"/>
              <a:gd name="connsiteX1" fmla="*/ 5068570 w 5068570"/>
              <a:gd name="connsiteY1" fmla="*/ 504545 h 672820"/>
              <a:gd name="connsiteX0" fmla="*/ 0 w 5068570"/>
              <a:gd name="connsiteY0" fmla="*/ 814411 h 814411"/>
              <a:gd name="connsiteX1" fmla="*/ 5068570 w 5068570"/>
              <a:gd name="connsiteY1" fmla="*/ 646136 h 814411"/>
              <a:gd name="connsiteX0" fmla="*/ 0 w 5063238"/>
              <a:gd name="connsiteY0" fmla="*/ 627983 h 765668"/>
              <a:gd name="connsiteX1" fmla="*/ 5063238 w 5063238"/>
              <a:gd name="connsiteY1" fmla="*/ 765668 h 765668"/>
              <a:gd name="connsiteX0" fmla="*/ 0 w 4769913"/>
              <a:gd name="connsiteY0" fmla="*/ 496622 h 895314"/>
              <a:gd name="connsiteX1" fmla="*/ 4769912 w 4769913"/>
              <a:gd name="connsiteY1" fmla="*/ 895314 h 895314"/>
              <a:gd name="connsiteX0" fmla="*/ 0 w 5137331"/>
              <a:gd name="connsiteY0" fmla="*/ 1104277 h 1104276"/>
              <a:gd name="connsiteX1" fmla="*/ 5137332 w 5137331"/>
              <a:gd name="connsiteY1" fmla="*/ 529370 h 1104276"/>
              <a:gd name="connsiteX0" fmla="*/ 0 w 4546119"/>
              <a:gd name="connsiteY0" fmla="*/ 869305 h 869305"/>
              <a:gd name="connsiteX1" fmla="*/ 4546120 w 4546119"/>
              <a:gd name="connsiteY1" fmla="*/ 619264 h 869305"/>
              <a:gd name="connsiteX0" fmla="*/ 0 w 4546121"/>
              <a:gd name="connsiteY0" fmla="*/ 795378 h 795378"/>
              <a:gd name="connsiteX1" fmla="*/ 4546120 w 4546121"/>
              <a:gd name="connsiteY1" fmla="*/ 545337 h 795378"/>
              <a:gd name="connsiteX0" fmla="*/ 1 w 4409561"/>
              <a:gd name="connsiteY0" fmla="*/ 805271 h 805270"/>
              <a:gd name="connsiteX1" fmla="*/ 4409562 w 4409561"/>
              <a:gd name="connsiteY1" fmla="*/ 540600 h 805270"/>
              <a:gd name="connsiteX0" fmla="*/ -1 w 4409561"/>
              <a:gd name="connsiteY0" fmla="*/ 772499 h 772500"/>
              <a:gd name="connsiteX1" fmla="*/ 4409560 w 4409561"/>
              <a:gd name="connsiteY1" fmla="*/ 507828 h 772500"/>
              <a:gd name="connsiteX0" fmla="*/ 0 w 4747030"/>
              <a:gd name="connsiteY0" fmla="*/ 959561 h 959562"/>
              <a:gd name="connsiteX1" fmla="*/ 4747031 w 4747030"/>
              <a:gd name="connsiteY1" fmla="*/ 442202 h 959562"/>
              <a:gd name="connsiteX0" fmla="*/ 0 w 5085573"/>
              <a:gd name="connsiteY0" fmla="*/ 914844 h 914843"/>
              <a:gd name="connsiteX1" fmla="*/ 5085573 w 5085573"/>
              <a:gd name="connsiteY1" fmla="*/ 455991 h 914843"/>
            </a:gdLst>
            <a:ahLst/>
            <a:cxnLst>
              <a:cxn ang="0">
                <a:pos x="connsiteX0" y="connsiteY0"/>
              </a:cxn>
              <a:cxn ang="0">
                <a:pos x="connsiteX1" y="connsiteY1"/>
              </a:cxn>
            </a:cxnLst>
            <a:rect l="l" t="t" r="r" b="b"/>
            <a:pathLst>
              <a:path w="5085573" h="914843">
                <a:moveTo>
                  <a:pt x="0" y="914844"/>
                </a:moveTo>
                <a:cubicBezTo>
                  <a:pt x="844727" y="395554"/>
                  <a:pt x="2826343" y="-576662"/>
                  <a:pt x="5085573" y="455991"/>
                </a:cubicBez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1431" name="Picture 6" descr="What is Oracle Fusion Cloud and Why Does it Matter? | Inspirage">
            <a:extLst>
              <a:ext uri="{FF2B5EF4-FFF2-40B4-BE49-F238E27FC236}">
                <a16:creationId xmlns:a16="http://schemas.microsoft.com/office/drawing/2014/main" id="{8B271D2F-543B-EECE-D5A9-D45D2946058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197161" y="622298"/>
            <a:ext cx="782789" cy="291419"/>
          </a:xfrm>
          <a:prstGeom prst="rect">
            <a:avLst/>
          </a:prstGeom>
          <a:noFill/>
          <a:extLst>
            <a:ext uri="{909E8E84-426E-40DD-AFC4-6F175D3DCCD1}">
              <a14:hiddenFill xmlns:a14="http://schemas.microsoft.com/office/drawing/2010/main">
                <a:solidFill>
                  <a:srgbClr val="FFFFFF"/>
                </a:solidFill>
              </a14:hiddenFill>
            </a:ext>
          </a:extLst>
        </p:spPr>
      </p:pic>
      <p:pic>
        <p:nvPicPr>
          <p:cNvPr id="1432" name="Picture 2" descr="SAP BusinessObjects 4.1: How to disable SELECT ALL values with  WebIntelligence Input Controls - Clariba website">
            <a:extLst>
              <a:ext uri="{FF2B5EF4-FFF2-40B4-BE49-F238E27FC236}">
                <a16:creationId xmlns:a16="http://schemas.microsoft.com/office/drawing/2014/main" id="{0CFE57CE-FD02-3EC4-4A21-9E788394E406}"/>
              </a:ext>
            </a:extLst>
          </p:cNvPr>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03948" y="1336351"/>
            <a:ext cx="553138" cy="267980"/>
          </a:xfrm>
          <a:prstGeom prst="rect">
            <a:avLst/>
          </a:prstGeom>
          <a:effectLst>
            <a:glow rad="101600">
              <a:schemeClr val="bg1">
                <a:alpha val="60000"/>
              </a:schemeClr>
            </a:glow>
          </a:effectLst>
          <a:extLst>
            <a:ext uri="{909E8E84-426E-40DD-AFC4-6F175D3DCCD1}">
              <a14:hiddenFill xmlns:a14="http://schemas.microsoft.com/office/drawing/2010/main">
                <a:solidFill>
                  <a:srgbClr val="FFFFFF"/>
                </a:solidFill>
              </a14:hiddenFill>
            </a:ext>
          </a:extLst>
        </p:spPr>
      </p:pic>
      <p:pic>
        <p:nvPicPr>
          <p:cNvPr id="1433" name="Imagen 1432">
            <a:extLst>
              <a:ext uri="{FF2B5EF4-FFF2-40B4-BE49-F238E27FC236}">
                <a16:creationId xmlns:a16="http://schemas.microsoft.com/office/drawing/2014/main" id="{4839283B-EA97-0481-671B-196E69E50575}"/>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6097588" y="1260678"/>
            <a:ext cx="540279" cy="282014"/>
          </a:xfrm>
          <a:prstGeom prst="rect">
            <a:avLst/>
          </a:prstGeom>
        </p:spPr>
      </p:pic>
      <p:sp>
        <p:nvSpPr>
          <p:cNvPr id="1435" name="Freeform 8">
            <a:extLst>
              <a:ext uri="{FF2B5EF4-FFF2-40B4-BE49-F238E27FC236}">
                <a16:creationId xmlns:a16="http://schemas.microsoft.com/office/drawing/2014/main" id="{EC036C55-9621-DC2A-B6A5-AEF9E3BD5324}"/>
              </a:ext>
            </a:extLst>
          </p:cNvPr>
          <p:cNvSpPr/>
          <p:nvPr/>
        </p:nvSpPr>
        <p:spPr>
          <a:xfrm>
            <a:off x="10181856" y="427566"/>
            <a:ext cx="782477" cy="538165"/>
          </a:xfrm>
          <a:custGeom>
            <a:avLst/>
            <a:gdLst>
              <a:gd name="connsiteX0" fmla="*/ 667439 w 1122005"/>
              <a:gd name="connsiteY0" fmla="*/ 0 h 685796"/>
              <a:gd name="connsiteX1" fmla="*/ 950631 w 1122005"/>
              <a:gd name="connsiteY1" fmla="*/ 290654 h 685796"/>
              <a:gd name="connsiteX2" fmla="*/ 946793 w 1122005"/>
              <a:gd name="connsiteY2" fmla="*/ 329729 h 685796"/>
              <a:gd name="connsiteX3" fmla="*/ 951129 w 1122005"/>
              <a:gd name="connsiteY3" fmla="*/ 328822 h 685796"/>
              <a:gd name="connsiteX4" fmla="*/ 1122005 w 1122005"/>
              <a:gd name="connsiteY4" fmla="*/ 505956 h 685796"/>
              <a:gd name="connsiteX5" fmla="*/ 951129 w 1122005"/>
              <a:gd name="connsiteY5" fmla="*/ 683090 h 685796"/>
              <a:gd name="connsiteX6" fmla="*/ 921998 w 1122005"/>
              <a:gd name="connsiteY6" fmla="*/ 676993 h 685796"/>
              <a:gd name="connsiteX7" fmla="*/ 921998 w 1122005"/>
              <a:gd name="connsiteY7" fmla="*/ 683262 h 685796"/>
              <a:gd name="connsiteX8" fmla="*/ 231886 w 1122005"/>
              <a:gd name="connsiteY8" fmla="*/ 683262 h 685796"/>
              <a:gd name="connsiteX9" fmla="*/ 206437 w 1122005"/>
              <a:gd name="connsiteY9" fmla="*/ 685796 h 685796"/>
              <a:gd name="connsiteX10" fmla="*/ 180988 w 1122005"/>
              <a:gd name="connsiteY10" fmla="*/ 683262 h 685796"/>
              <a:gd name="connsiteX11" fmla="*/ 159576 w 1122005"/>
              <a:gd name="connsiteY11" fmla="*/ 683262 h 685796"/>
              <a:gd name="connsiteX12" fmla="*/ 159576 w 1122005"/>
              <a:gd name="connsiteY12" fmla="*/ 680042 h 685796"/>
              <a:gd name="connsiteX13" fmla="*/ 126082 w 1122005"/>
              <a:gd name="connsiteY13" fmla="*/ 669772 h 685796"/>
              <a:gd name="connsiteX14" fmla="*/ 0 w 1122005"/>
              <a:gd name="connsiteY14" fmla="*/ 481892 h 685796"/>
              <a:gd name="connsiteX15" fmla="*/ 126082 w 1122005"/>
              <a:gd name="connsiteY15" fmla="*/ 294012 h 685796"/>
              <a:gd name="connsiteX16" fmla="*/ 162777 w 1122005"/>
              <a:gd name="connsiteY16" fmla="*/ 282761 h 685796"/>
              <a:gd name="connsiteX17" fmla="*/ 160367 w 1122005"/>
              <a:gd name="connsiteY17" fmla="*/ 270390 h 685796"/>
              <a:gd name="connsiteX18" fmla="*/ 378680 w 1122005"/>
              <a:gd name="connsiteY18" fmla="*/ 44083 h 685796"/>
              <a:gd name="connsiteX19" fmla="*/ 463658 w 1122005"/>
              <a:gd name="connsiteY19" fmla="*/ 61867 h 685796"/>
              <a:gd name="connsiteX20" fmla="*/ 482286 w 1122005"/>
              <a:gd name="connsiteY20" fmla="*/ 72349 h 685796"/>
              <a:gd name="connsiteX21" fmla="*/ 509104 w 1122005"/>
              <a:gd name="connsiteY21" fmla="*/ 49639 h 685796"/>
              <a:gd name="connsiteX22" fmla="*/ 667439 w 1122005"/>
              <a:gd name="connsiteY22" fmla="*/ 0 h 685796"/>
              <a:gd name="connsiteX0" fmla="*/ 667439 w 1122005"/>
              <a:gd name="connsiteY0" fmla="*/ 0 h 685796"/>
              <a:gd name="connsiteX1" fmla="*/ 950631 w 1122005"/>
              <a:gd name="connsiteY1" fmla="*/ 290654 h 685796"/>
              <a:gd name="connsiteX2" fmla="*/ 946793 w 1122005"/>
              <a:gd name="connsiteY2" fmla="*/ 329729 h 685796"/>
              <a:gd name="connsiteX3" fmla="*/ 951129 w 1122005"/>
              <a:gd name="connsiteY3" fmla="*/ 328822 h 685796"/>
              <a:gd name="connsiteX4" fmla="*/ 1122005 w 1122005"/>
              <a:gd name="connsiteY4" fmla="*/ 505956 h 685796"/>
              <a:gd name="connsiteX5" fmla="*/ 951129 w 1122005"/>
              <a:gd name="connsiteY5" fmla="*/ 683090 h 685796"/>
              <a:gd name="connsiteX6" fmla="*/ 921998 w 1122005"/>
              <a:gd name="connsiteY6" fmla="*/ 676993 h 685796"/>
              <a:gd name="connsiteX7" fmla="*/ 231886 w 1122005"/>
              <a:gd name="connsiteY7" fmla="*/ 683262 h 685796"/>
              <a:gd name="connsiteX8" fmla="*/ 206437 w 1122005"/>
              <a:gd name="connsiteY8" fmla="*/ 685796 h 685796"/>
              <a:gd name="connsiteX9" fmla="*/ 180988 w 1122005"/>
              <a:gd name="connsiteY9" fmla="*/ 683262 h 685796"/>
              <a:gd name="connsiteX10" fmla="*/ 159576 w 1122005"/>
              <a:gd name="connsiteY10" fmla="*/ 683262 h 685796"/>
              <a:gd name="connsiteX11" fmla="*/ 159576 w 1122005"/>
              <a:gd name="connsiteY11" fmla="*/ 680042 h 685796"/>
              <a:gd name="connsiteX12" fmla="*/ 126082 w 1122005"/>
              <a:gd name="connsiteY12" fmla="*/ 669772 h 685796"/>
              <a:gd name="connsiteX13" fmla="*/ 0 w 1122005"/>
              <a:gd name="connsiteY13" fmla="*/ 481892 h 685796"/>
              <a:gd name="connsiteX14" fmla="*/ 126082 w 1122005"/>
              <a:gd name="connsiteY14" fmla="*/ 294012 h 685796"/>
              <a:gd name="connsiteX15" fmla="*/ 162777 w 1122005"/>
              <a:gd name="connsiteY15" fmla="*/ 282761 h 685796"/>
              <a:gd name="connsiteX16" fmla="*/ 160367 w 1122005"/>
              <a:gd name="connsiteY16" fmla="*/ 270390 h 685796"/>
              <a:gd name="connsiteX17" fmla="*/ 378680 w 1122005"/>
              <a:gd name="connsiteY17" fmla="*/ 44083 h 685796"/>
              <a:gd name="connsiteX18" fmla="*/ 463658 w 1122005"/>
              <a:gd name="connsiteY18" fmla="*/ 61867 h 685796"/>
              <a:gd name="connsiteX19" fmla="*/ 482286 w 1122005"/>
              <a:gd name="connsiteY19" fmla="*/ 72349 h 685796"/>
              <a:gd name="connsiteX20" fmla="*/ 509104 w 1122005"/>
              <a:gd name="connsiteY20" fmla="*/ 49639 h 685796"/>
              <a:gd name="connsiteX21" fmla="*/ 667439 w 1122005"/>
              <a:gd name="connsiteY21" fmla="*/ 0 h 685796"/>
              <a:gd name="connsiteX0" fmla="*/ 667439 w 1122005"/>
              <a:gd name="connsiteY0" fmla="*/ 0 h 685796"/>
              <a:gd name="connsiteX1" fmla="*/ 950631 w 1122005"/>
              <a:gd name="connsiteY1" fmla="*/ 290654 h 685796"/>
              <a:gd name="connsiteX2" fmla="*/ 946793 w 1122005"/>
              <a:gd name="connsiteY2" fmla="*/ 329729 h 685796"/>
              <a:gd name="connsiteX3" fmla="*/ 951129 w 1122005"/>
              <a:gd name="connsiteY3" fmla="*/ 328822 h 685796"/>
              <a:gd name="connsiteX4" fmla="*/ 1122005 w 1122005"/>
              <a:gd name="connsiteY4" fmla="*/ 505956 h 685796"/>
              <a:gd name="connsiteX5" fmla="*/ 951129 w 1122005"/>
              <a:gd name="connsiteY5" fmla="*/ 683090 h 685796"/>
              <a:gd name="connsiteX6" fmla="*/ 231886 w 1122005"/>
              <a:gd name="connsiteY6" fmla="*/ 683262 h 685796"/>
              <a:gd name="connsiteX7" fmla="*/ 206437 w 1122005"/>
              <a:gd name="connsiteY7" fmla="*/ 685796 h 685796"/>
              <a:gd name="connsiteX8" fmla="*/ 180988 w 1122005"/>
              <a:gd name="connsiteY8" fmla="*/ 683262 h 685796"/>
              <a:gd name="connsiteX9" fmla="*/ 159576 w 1122005"/>
              <a:gd name="connsiteY9" fmla="*/ 683262 h 685796"/>
              <a:gd name="connsiteX10" fmla="*/ 159576 w 1122005"/>
              <a:gd name="connsiteY10" fmla="*/ 680042 h 685796"/>
              <a:gd name="connsiteX11" fmla="*/ 126082 w 1122005"/>
              <a:gd name="connsiteY11" fmla="*/ 669772 h 685796"/>
              <a:gd name="connsiteX12" fmla="*/ 0 w 1122005"/>
              <a:gd name="connsiteY12" fmla="*/ 481892 h 685796"/>
              <a:gd name="connsiteX13" fmla="*/ 126082 w 1122005"/>
              <a:gd name="connsiteY13" fmla="*/ 294012 h 685796"/>
              <a:gd name="connsiteX14" fmla="*/ 162777 w 1122005"/>
              <a:gd name="connsiteY14" fmla="*/ 282761 h 685796"/>
              <a:gd name="connsiteX15" fmla="*/ 160367 w 1122005"/>
              <a:gd name="connsiteY15" fmla="*/ 270390 h 685796"/>
              <a:gd name="connsiteX16" fmla="*/ 378680 w 1122005"/>
              <a:gd name="connsiteY16" fmla="*/ 44083 h 685796"/>
              <a:gd name="connsiteX17" fmla="*/ 463658 w 1122005"/>
              <a:gd name="connsiteY17" fmla="*/ 61867 h 685796"/>
              <a:gd name="connsiteX18" fmla="*/ 482286 w 1122005"/>
              <a:gd name="connsiteY18" fmla="*/ 72349 h 685796"/>
              <a:gd name="connsiteX19" fmla="*/ 509104 w 1122005"/>
              <a:gd name="connsiteY19" fmla="*/ 49639 h 685796"/>
              <a:gd name="connsiteX20" fmla="*/ 667439 w 1122005"/>
              <a:gd name="connsiteY20" fmla="*/ 0 h 685796"/>
              <a:gd name="connsiteX0" fmla="*/ 667439 w 1122005"/>
              <a:gd name="connsiteY0" fmla="*/ 0 h 685796"/>
              <a:gd name="connsiteX1" fmla="*/ 950631 w 1122005"/>
              <a:gd name="connsiteY1" fmla="*/ 290654 h 685796"/>
              <a:gd name="connsiteX2" fmla="*/ 946793 w 1122005"/>
              <a:gd name="connsiteY2" fmla="*/ 329729 h 685796"/>
              <a:gd name="connsiteX3" fmla="*/ 951129 w 1122005"/>
              <a:gd name="connsiteY3" fmla="*/ 328822 h 685796"/>
              <a:gd name="connsiteX4" fmla="*/ 1122005 w 1122005"/>
              <a:gd name="connsiteY4" fmla="*/ 505956 h 685796"/>
              <a:gd name="connsiteX5" fmla="*/ 951129 w 1122005"/>
              <a:gd name="connsiteY5" fmla="*/ 683090 h 685796"/>
              <a:gd name="connsiteX6" fmla="*/ 206437 w 1122005"/>
              <a:gd name="connsiteY6" fmla="*/ 685796 h 685796"/>
              <a:gd name="connsiteX7" fmla="*/ 180988 w 1122005"/>
              <a:gd name="connsiteY7" fmla="*/ 683262 h 685796"/>
              <a:gd name="connsiteX8" fmla="*/ 159576 w 1122005"/>
              <a:gd name="connsiteY8" fmla="*/ 683262 h 685796"/>
              <a:gd name="connsiteX9" fmla="*/ 159576 w 1122005"/>
              <a:gd name="connsiteY9" fmla="*/ 680042 h 685796"/>
              <a:gd name="connsiteX10" fmla="*/ 126082 w 1122005"/>
              <a:gd name="connsiteY10" fmla="*/ 669772 h 685796"/>
              <a:gd name="connsiteX11" fmla="*/ 0 w 1122005"/>
              <a:gd name="connsiteY11" fmla="*/ 481892 h 685796"/>
              <a:gd name="connsiteX12" fmla="*/ 126082 w 1122005"/>
              <a:gd name="connsiteY12" fmla="*/ 294012 h 685796"/>
              <a:gd name="connsiteX13" fmla="*/ 162777 w 1122005"/>
              <a:gd name="connsiteY13" fmla="*/ 282761 h 685796"/>
              <a:gd name="connsiteX14" fmla="*/ 160367 w 1122005"/>
              <a:gd name="connsiteY14" fmla="*/ 270390 h 685796"/>
              <a:gd name="connsiteX15" fmla="*/ 378680 w 1122005"/>
              <a:gd name="connsiteY15" fmla="*/ 44083 h 685796"/>
              <a:gd name="connsiteX16" fmla="*/ 463658 w 1122005"/>
              <a:gd name="connsiteY16" fmla="*/ 61867 h 685796"/>
              <a:gd name="connsiteX17" fmla="*/ 482286 w 1122005"/>
              <a:gd name="connsiteY17" fmla="*/ 72349 h 685796"/>
              <a:gd name="connsiteX18" fmla="*/ 509104 w 1122005"/>
              <a:gd name="connsiteY18" fmla="*/ 49639 h 685796"/>
              <a:gd name="connsiteX19" fmla="*/ 667439 w 1122005"/>
              <a:gd name="connsiteY19" fmla="*/ 0 h 685796"/>
              <a:gd name="connsiteX0" fmla="*/ 667439 w 1122005"/>
              <a:gd name="connsiteY0" fmla="*/ 0 h 683262"/>
              <a:gd name="connsiteX1" fmla="*/ 950631 w 1122005"/>
              <a:gd name="connsiteY1" fmla="*/ 290654 h 683262"/>
              <a:gd name="connsiteX2" fmla="*/ 946793 w 1122005"/>
              <a:gd name="connsiteY2" fmla="*/ 329729 h 683262"/>
              <a:gd name="connsiteX3" fmla="*/ 951129 w 1122005"/>
              <a:gd name="connsiteY3" fmla="*/ 328822 h 683262"/>
              <a:gd name="connsiteX4" fmla="*/ 1122005 w 1122005"/>
              <a:gd name="connsiteY4" fmla="*/ 505956 h 683262"/>
              <a:gd name="connsiteX5" fmla="*/ 951129 w 1122005"/>
              <a:gd name="connsiteY5" fmla="*/ 683090 h 683262"/>
              <a:gd name="connsiteX6" fmla="*/ 180988 w 1122005"/>
              <a:gd name="connsiteY6" fmla="*/ 683262 h 683262"/>
              <a:gd name="connsiteX7" fmla="*/ 159576 w 1122005"/>
              <a:gd name="connsiteY7" fmla="*/ 683262 h 683262"/>
              <a:gd name="connsiteX8" fmla="*/ 159576 w 1122005"/>
              <a:gd name="connsiteY8" fmla="*/ 680042 h 683262"/>
              <a:gd name="connsiteX9" fmla="*/ 126082 w 1122005"/>
              <a:gd name="connsiteY9" fmla="*/ 669772 h 683262"/>
              <a:gd name="connsiteX10" fmla="*/ 0 w 1122005"/>
              <a:gd name="connsiteY10" fmla="*/ 481892 h 683262"/>
              <a:gd name="connsiteX11" fmla="*/ 126082 w 1122005"/>
              <a:gd name="connsiteY11" fmla="*/ 294012 h 683262"/>
              <a:gd name="connsiteX12" fmla="*/ 162777 w 1122005"/>
              <a:gd name="connsiteY12" fmla="*/ 282761 h 683262"/>
              <a:gd name="connsiteX13" fmla="*/ 160367 w 1122005"/>
              <a:gd name="connsiteY13" fmla="*/ 270390 h 683262"/>
              <a:gd name="connsiteX14" fmla="*/ 378680 w 1122005"/>
              <a:gd name="connsiteY14" fmla="*/ 44083 h 683262"/>
              <a:gd name="connsiteX15" fmla="*/ 463658 w 1122005"/>
              <a:gd name="connsiteY15" fmla="*/ 61867 h 683262"/>
              <a:gd name="connsiteX16" fmla="*/ 482286 w 1122005"/>
              <a:gd name="connsiteY16" fmla="*/ 72349 h 683262"/>
              <a:gd name="connsiteX17" fmla="*/ 509104 w 1122005"/>
              <a:gd name="connsiteY17" fmla="*/ 49639 h 683262"/>
              <a:gd name="connsiteX18" fmla="*/ 667439 w 1122005"/>
              <a:gd name="connsiteY18" fmla="*/ 0 h 683262"/>
              <a:gd name="connsiteX0" fmla="*/ 667439 w 1122005"/>
              <a:gd name="connsiteY0" fmla="*/ 0 h 683262"/>
              <a:gd name="connsiteX1" fmla="*/ 950631 w 1122005"/>
              <a:gd name="connsiteY1" fmla="*/ 290654 h 683262"/>
              <a:gd name="connsiteX2" fmla="*/ 946793 w 1122005"/>
              <a:gd name="connsiteY2" fmla="*/ 329729 h 683262"/>
              <a:gd name="connsiteX3" fmla="*/ 951129 w 1122005"/>
              <a:gd name="connsiteY3" fmla="*/ 328822 h 683262"/>
              <a:gd name="connsiteX4" fmla="*/ 1122005 w 1122005"/>
              <a:gd name="connsiteY4" fmla="*/ 505956 h 683262"/>
              <a:gd name="connsiteX5" fmla="*/ 951129 w 1122005"/>
              <a:gd name="connsiteY5" fmla="*/ 683090 h 683262"/>
              <a:gd name="connsiteX6" fmla="*/ 159576 w 1122005"/>
              <a:gd name="connsiteY6" fmla="*/ 683262 h 683262"/>
              <a:gd name="connsiteX7" fmla="*/ 159576 w 1122005"/>
              <a:gd name="connsiteY7" fmla="*/ 680042 h 683262"/>
              <a:gd name="connsiteX8" fmla="*/ 126082 w 1122005"/>
              <a:gd name="connsiteY8" fmla="*/ 669772 h 683262"/>
              <a:gd name="connsiteX9" fmla="*/ 0 w 1122005"/>
              <a:gd name="connsiteY9" fmla="*/ 481892 h 683262"/>
              <a:gd name="connsiteX10" fmla="*/ 126082 w 1122005"/>
              <a:gd name="connsiteY10" fmla="*/ 294012 h 683262"/>
              <a:gd name="connsiteX11" fmla="*/ 162777 w 1122005"/>
              <a:gd name="connsiteY11" fmla="*/ 282761 h 683262"/>
              <a:gd name="connsiteX12" fmla="*/ 160367 w 1122005"/>
              <a:gd name="connsiteY12" fmla="*/ 270390 h 683262"/>
              <a:gd name="connsiteX13" fmla="*/ 378680 w 1122005"/>
              <a:gd name="connsiteY13" fmla="*/ 44083 h 683262"/>
              <a:gd name="connsiteX14" fmla="*/ 463658 w 1122005"/>
              <a:gd name="connsiteY14" fmla="*/ 61867 h 683262"/>
              <a:gd name="connsiteX15" fmla="*/ 482286 w 1122005"/>
              <a:gd name="connsiteY15" fmla="*/ 72349 h 683262"/>
              <a:gd name="connsiteX16" fmla="*/ 509104 w 1122005"/>
              <a:gd name="connsiteY16" fmla="*/ 49639 h 683262"/>
              <a:gd name="connsiteX17" fmla="*/ 667439 w 1122005"/>
              <a:gd name="connsiteY17" fmla="*/ 0 h 683262"/>
              <a:gd name="connsiteX0" fmla="*/ 667439 w 1122005"/>
              <a:gd name="connsiteY0" fmla="*/ 0 h 683262"/>
              <a:gd name="connsiteX1" fmla="*/ 950631 w 1122005"/>
              <a:gd name="connsiteY1" fmla="*/ 290654 h 683262"/>
              <a:gd name="connsiteX2" fmla="*/ 946793 w 1122005"/>
              <a:gd name="connsiteY2" fmla="*/ 329729 h 683262"/>
              <a:gd name="connsiteX3" fmla="*/ 951129 w 1122005"/>
              <a:gd name="connsiteY3" fmla="*/ 328822 h 683262"/>
              <a:gd name="connsiteX4" fmla="*/ 1122005 w 1122005"/>
              <a:gd name="connsiteY4" fmla="*/ 505956 h 683262"/>
              <a:gd name="connsiteX5" fmla="*/ 951129 w 1122005"/>
              <a:gd name="connsiteY5" fmla="*/ 683090 h 683262"/>
              <a:gd name="connsiteX6" fmla="*/ 159576 w 1122005"/>
              <a:gd name="connsiteY6" fmla="*/ 683262 h 683262"/>
              <a:gd name="connsiteX7" fmla="*/ 126082 w 1122005"/>
              <a:gd name="connsiteY7" fmla="*/ 669772 h 683262"/>
              <a:gd name="connsiteX8" fmla="*/ 0 w 1122005"/>
              <a:gd name="connsiteY8" fmla="*/ 481892 h 683262"/>
              <a:gd name="connsiteX9" fmla="*/ 126082 w 1122005"/>
              <a:gd name="connsiteY9" fmla="*/ 294012 h 683262"/>
              <a:gd name="connsiteX10" fmla="*/ 162777 w 1122005"/>
              <a:gd name="connsiteY10" fmla="*/ 282761 h 683262"/>
              <a:gd name="connsiteX11" fmla="*/ 160367 w 1122005"/>
              <a:gd name="connsiteY11" fmla="*/ 270390 h 683262"/>
              <a:gd name="connsiteX12" fmla="*/ 378680 w 1122005"/>
              <a:gd name="connsiteY12" fmla="*/ 44083 h 683262"/>
              <a:gd name="connsiteX13" fmla="*/ 463658 w 1122005"/>
              <a:gd name="connsiteY13" fmla="*/ 61867 h 683262"/>
              <a:gd name="connsiteX14" fmla="*/ 482286 w 1122005"/>
              <a:gd name="connsiteY14" fmla="*/ 72349 h 683262"/>
              <a:gd name="connsiteX15" fmla="*/ 509104 w 1122005"/>
              <a:gd name="connsiteY15" fmla="*/ 49639 h 683262"/>
              <a:gd name="connsiteX16" fmla="*/ 667439 w 1122005"/>
              <a:gd name="connsiteY16" fmla="*/ 0 h 683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22005" h="683262">
                <a:moveTo>
                  <a:pt x="667439" y="0"/>
                </a:moveTo>
                <a:cubicBezTo>
                  <a:pt x="823842" y="0"/>
                  <a:pt x="950631" y="130130"/>
                  <a:pt x="950631" y="290654"/>
                </a:cubicBezTo>
                <a:lnTo>
                  <a:pt x="946793" y="329729"/>
                </a:lnTo>
                <a:lnTo>
                  <a:pt x="951129" y="328822"/>
                </a:lnTo>
                <a:cubicBezTo>
                  <a:pt x="1045501" y="328822"/>
                  <a:pt x="1122005" y="408128"/>
                  <a:pt x="1122005" y="505956"/>
                </a:cubicBezTo>
                <a:cubicBezTo>
                  <a:pt x="1122005" y="603784"/>
                  <a:pt x="1045501" y="683090"/>
                  <a:pt x="951129" y="683090"/>
                </a:cubicBezTo>
                <a:lnTo>
                  <a:pt x="159576" y="683262"/>
                </a:lnTo>
                <a:lnTo>
                  <a:pt x="126082" y="669772"/>
                </a:lnTo>
                <a:cubicBezTo>
                  <a:pt x="51989" y="638818"/>
                  <a:pt x="0" y="566352"/>
                  <a:pt x="0" y="481892"/>
                </a:cubicBezTo>
                <a:cubicBezTo>
                  <a:pt x="0" y="397432"/>
                  <a:pt x="51989" y="324966"/>
                  <a:pt x="126082" y="294012"/>
                </a:cubicBezTo>
                <a:lnTo>
                  <a:pt x="162777" y="282761"/>
                </a:lnTo>
                <a:lnTo>
                  <a:pt x="160367" y="270390"/>
                </a:lnTo>
                <a:cubicBezTo>
                  <a:pt x="160367" y="145404"/>
                  <a:pt x="258109" y="44083"/>
                  <a:pt x="378680" y="44083"/>
                </a:cubicBezTo>
                <a:cubicBezTo>
                  <a:pt x="408823" y="44083"/>
                  <a:pt x="437539" y="50415"/>
                  <a:pt x="463658" y="61867"/>
                </a:cubicBezTo>
                <a:lnTo>
                  <a:pt x="482286" y="72349"/>
                </a:lnTo>
                <a:lnTo>
                  <a:pt x="509104" y="49639"/>
                </a:lnTo>
                <a:cubicBezTo>
                  <a:pt x="554301" y="18299"/>
                  <a:pt x="608788" y="0"/>
                  <a:pt x="667439" y="0"/>
                </a:cubicBezTo>
                <a:close/>
              </a:path>
            </a:pathLst>
          </a:custGeom>
          <a:noFill/>
          <a:ln w="38100">
            <a:solidFill>
              <a:srgbClr val="0573C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pic>
        <p:nvPicPr>
          <p:cNvPr id="3086" name="Picture 14" descr="Más de 2.000 empresas seleccionan SAP SuccessFactors para su gestión en RRHH">
            <a:extLst>
              <a:ext uri="{FF2B5EF4-FFF2-40B4-BE49-F238E27FC236}">
                <a16:creationId xmlns:a16="http://schemas.microsoft.com/office/drawing/2014/main" id="{2710B5FE-BB86-53D9-7A6E-8AF795DEF68C}"/>
              </a:ext>
            </a:extLst>
          </p:cNvPr>
          <p:cNvPicPr>
            <a:picLocks noChangeAspect="1" noChangeArrowheads="1"/>
          </p:cNvPicPr>
          <p:nvPr/>
        </p:nvPicPr>
        <p:blipFill>
          <a:blip r:embed="rId1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9491664" y="1256796"/>
            <a:ext cx="1100135" cy="573061"/>
          </a:xfrm>
          <a:prstGeom prst="rect">
            <a:avLst/>
          </a:prstGeom>
          <a:noFill/>
          <a:extLst>
            <a:ext uri="{909E8E84-426E-40DD-AFC4-6F175D3DCCD1}">
              <a14:hiddenFill xmlns:a14="http://schemas.microsoft.com/office/drawing/2010/main">
                <a:solidFill>
                  <a:srgbClr val="FFFFFF"/>
                </a:solidFill>
              </a14:hiddenFill>
            </a:ext>
          </a:extLst>
        </p:spPr>
      </p:pic>
      <p:sp>
        <p:nvSpPr>
          <p:cNvPr id="1438" name="Freeform 8">
            <a:extLst>
              <a:ext uri="{FF2B5EF4-FFF2-40B4-BE49-F238E27FC236}">
                <a16:creationId xmlns:a16="http://schemas.microsoft.com/office/drawing/2014/main" id="{5B14D356-045F-6566-504A-3B3DD0CB687E}"/>
              </a:ext>
            </a:extLst>
          </p:cNvPr>
          <p:cNvSpPr/>
          <p:nvPr/>
        </p:nvSpPr>
        <p:spPr>
          <a:xfrm>
            <a:off x="10647180" y="1083733"/>
            <a:ext cx="774353" cy="577638"/>
          </a:xfrm>
          <a:custGeom>
            <a:avLst/>
            <a:gdLst>
              <a:gd name="connsiteX0" fmla="*/ 667439 w 1122005"/>
              <a:gd name="connsiteY0" fmla="*/ 0 h 685796"/>
              <a:gd name="connsiteX1" fmla="*/ 950631 w 1122005"/>
              <a:gd name="connsiteY1" fmla="*/ 290654 h 685796"/>
              <a:gd name="connsiteX2" fmla="*/ 946793 w 1122005"/>
              <a:gd name="connsiteY2" fmla="*/ 329729 h 685796"/>
              <a:gd name="connsiteX3" fmla="*/ 951129 w 1122005"/>
              <a:gd name="connsiteY3" fmla="*/ 328822 h 685796"/>
              <a:gd name="connsiteX4" fmla="*/ 1122005 w 1122005"/>
              <a:gd name="connsiteY4" fmla="*/ 505956 h 685796"/>
              <a:gd name="connsiteX5" fmla="*/ 951129 w 1122005"/>
              <a:gd name="connsiteY5" fmla="*/ 683090 h 685796"/>
              <a:gd name="connsiteX6" fmla="*/ 921998 w 1122005"/>
              <a:gd name="connsiteY6" fmla="*/ 676993 h 685796"/>
              <a:gd name="connsiteX7" fmla="*/ 921998 w 1122005"/>
              <a:gd name="connsiteY7" fmla="*/ 683262 h 685796"/>
              <a:gd name="connsiteX8" fmla="*/ 231886 w 1122005"/>
              <a:gd name="connsiteY8" fmla="*/ 683262 h 685796"/>
              <a:gd name="connsiteX9" fmla="*/ 206437 w 1122005"/>
              <a:gd name="connsiteY9" fmla="*/ 685796 h 685796"/>
              <a:gd name="connsiteX10" fmla="*/ 180988 w 1122005"/>
              <a:gd name="connsiteY10" fmla="*/ 683262 h 685796"/>
              <a:gd name="connsiteX11" fmla="*/ 159576 w 1122005"/>
              <a:gd name="connsiteY11" fmla="*/ 683262 h 685796"/>
              <a:gd name="connsiteX12" fmla="*/ 159576 w 1122005"/>
              <a:gd name="connsiteY12" fmla="*/ 680042 h 685796"/>
              <a:gd name="connsiteX13" fmla="*/ 126082 w 1122005"/>
              <a:gd name="connsiteY13" fmla="*/ 669772 h 685796"/>
              <a:gd name="connsiteX14" fmla="*/ 0 w 1122005"/>
              <a:gd name="connsiteY14" fmla="*/ 481892 h 685796"/>
              <a:gd name="connsiteX15" fmla="*/ 126082 w 1122005"/>
              <a:gd name="connsiteY15" fmla="*/ 294012 h 685796"/>
              <a:gd name="connsiteX16" fmla="*/ 162777 w 1122005"/>
              <a:gd name="connsiteY16" fmla="*/ 282761 h 685796"/>
              <a:gd name="connsiteX17" fmla="*/ 160367 w 1122005"/>
              <a:gd name="connsiteY17" fmla="*/ 270390 h 685796"/>
              <a:gd name="connsiteX18" fmla="*/ 378680 w 1122005"/>
              <a:gd name="connsiteY18" fmla="*/ 44083 h 685796"/>
              <a:gd name="connsiteX19" fmla="*/ 463658 w 1122005"/>
              <a:gd name="connsiteY19" fmla="*/ 61867 h 685796"/>
              <a:gd name="connsiteX20" fmla="*/ 482286 w 1122005"/>
              <a:gd name="connsiteY20" fmla="*/ 72349 h 685796"/>
              <a:gd name="connsiteX21" fmla="*/ 509104 w 1122005"/>
              <a:gd name="connsiteY21" fmla="*/ 49639 h 685796"/>
              <a:gd name="connsiteX22" fmla="*/ 667439 w 1122005"/>
              <a:gd name="connsiteY22" fmla="*/ 0 h 685796"/>
              <a:gd name="connsiteX0" fmla="*/ 667439 w 1122005"/>
              <a:gd name="connsiteY0" fmla="*/ 0 h 685796"/>
              <a:gd name="connsiteX1" fmla="*/ 950631 w 1122005"/>
              <a:gd name="connsiteY1" fmla="*/ 290654 h 685796"/>
              <a:gd name="connsiteX2" fmla="*/ 946793 w 1122005"/>
              <a:gd name="connsiteY2" fmla="*/ 329729 h 685796"/>
              <a:gd name="connsiteX3" fmla="*/ 951129 w 1122005"/>
              <a:gd name="connsiteY3" fmla="*/ 328822 h 685796"/>
              <a:gd name="connsiteX4" fmla="*/ 1122005 w 1122005"/>
              <a:gd name="connsiteY4" fmla="*/ 505956 h 685796"/>
              <a:gd name="connsiteX5" fmla="*/ 951129 w 1122005"/>
              <a:gd name="connsiteY5" fmla="*/ 683090 h 685796"/>
              <a:gd name="connsiteX6" fmla="*/ 921998 w 1122005"/>
              <a:gd name="connsiteY6" fmla="*/ 676993 h 685796"/>
              <a:gd name="connsiteX7" fmla="*/ 231886 w 1122005"/>
              <a:gd name="connsiteY7" fmla="*/ 683262 h 685796"/>
              <a:gd name="connsiteX8" fmla="*/ 206437 w 1122005"/>
              <a:gd name="connsiteY8" fmla="*/ 685796 h 685796"/>
              <a:gd name="connsiteX9" fmla="*/ 180988 w 1122005"/>
              <a:gd name="connsiteY9" fmla="*/ 683262 h 685796"/>
              <a:gd name="connsiteX10" fmla="*/ 159576 w 1122005"/>
              <a:gd name="connsiteY10" fmla="*/ 683262 h 685796"/>
              <a:gd name="connsiteX11" fmla="*/ 159576 w 1122005"/>
              <a:gd name="connsiteY11" fmla="*/ 680042 h 685796"/>
              <a:gd name="connsiteX12" fmla="*/ 126082 w 1122005"/>
              <a:gd name="connsiteY12" fmla="*/ 669772 h 685796"/>
              <a:gd name="connsiteX13" fmla="*/ 0 w 1122005"/>
              <a:gd name="connsiteY13" fmla="*/ 481892 h 685796"/>
              <a:gd name="connsiteX14" fmla="*/ 126082 w 1122005"/>
              <a:gd name="connsiteY14" fmla="*/ 294012 h 685796"/>
              <a:gd name="connsiteX15" fmla="*/ 162777 w 1122005"/>
              <a:gd name="connsiteY15" fmla="*/ 282761 h 685796"/>
              <a:gd name="connsiteX16" fmla="*/ 160367 w 1122005"/>
              <a:gd name="connsiteY16" fmla="*/ 270390 h 685796"/>
              <a:gd name="connsiteX17" fmla="*/ 378680 w 1122005"/>
              <a:gd name="connsiteY17" fmla="*/ 44083 h 685796"/>
              <a:gd name="connsiteX18" fmla="*/ 463658 w 1122005"/>
              <a:gd name="connsiteY18" fmla="*/ 61867 h 685796"/>
              <a:gd name="connsiteX19" fmla="*/ 482286 w 1122005"/>
              <a:gd name="connsiteY19" fmla="*/ 72349 h 685796"/>
              <a:gd name="connsiteX20" fmla="*/ 509104 w 1122005"/>
              <a:gd name="connsiteY20" fmla="*/ 49639 h 685796"/>
              <a:gd name="connsiteX21" fmla="*/ 667439 w 1122005"/>
              <a:gd name="connsiteY21" fmla="*/ 0 h 685796"/>
              <a:gd name="connsiteX0" fmla="*/ 667439 w 1122005"/>
              <a:gd name="connsiteY0" fmla="*/ 0 h 685796"/>
              <a:gd name="connsiteX1" fmla="*/ 950631 w 1122005"/>
              <a:gd name="connsiteY1" fmla="*/ 290654 h 685796"/>
              <a:gd name="connsiteX2" fmla="*/ 946793 w 1122005"/>
              <a:gd name="connsiteY2" fmla="*/ 329729 h 685796"/>
              <a:gd name="connsiteX3" fmla="*/ 951129 w 1122005"/>
              <a:gd name="connsiteY3" fmla="*/ 328822 h 685796"/>
              <a:gd name="connsiteX4" fmla="*/ 1122005 w 1122005"/>
              <a:gd name="connsiteY4" fmla="*/ 505956 h 685796"/>
              <a:gd name="connsiteX5" fmla="*/ 951129 w 1122005"/>
              <a:gd name="connsiteY5" fmla="*/ 683090 h 685796"/>
              <a:gd name="connsiteX6" fmla="*/ 231886 w 1122005"/>
              <a:gd name="connsiteY6" fmla="*/ 683262 h 685796"/>
              <a:gd name="connsiteX7" fmla="*/ 206437 w 1122005"/>
              <a:gd name="connsiteY7" fmla="*/ 685796 h 685796"/>
              <a:gd name="connsiteX8" fmla="*/ 180988 w 1122005"/>
              <a:gd name="connsiteY8" fmla="*/ 683262 h 685796"/>
              <a:gd name="connsiteX9" fmla="*/ 159576 w 1122005"/>
              <a:gd name="connsiteY9" fmla="*/ 683262 h 685796"/>
              <a:gd name="connsiteX10" fmla="*/ 159576 w 1122005"/>
              <a:gd name="connsiteY10" fmla="*/ 680042 h 685796"/>
              <a:gd name="connsiteX11" fmla="*/ 126082 w 1122005"/>
              <a:gd name="connsiteY11" fmla="*/ 669772 h 685796"/>
              <a:gd name="connsiteX12" fmla="*/ 0 w 1122005"/>
              <a:gd name="connsiteY12" fmla="*/ 481892 h 685796"/>
              <a:gd name="connsiteX13" fmla="*/ 126082 w 1122005"/>
              <a:gd name="connsiteY13" fmla="*/ 294012 h 685796"/>
              <a:gd name="connsiteX14" fmla="*/ 162777 w 1122005"/>
              <a:gd name="connsiteY14" fmla="*/ 282761 h 685796"/>
              <a:gd name="connsiteX15" fmla="*/ 160367 w 1122005"/>
              <a:gd name="connsiteY15" fmla="*/ 270390 h 685796"/>
              <a:gd name="connsiteX16" fmla="*/ 378680 w 1122005"/>
              <a:gd name="connsiteY16" fmla="*/ 44083 h 685796"/>
              <a:gd name="connsiteX17" fmla="*/ 463658 w 1122005"/>
              <a:gd name="connsiteY17" fmla="*/ 61867 h 685796"/>
              <a:gd name="connsiteX18" fmla="*/ 482286 w 1122005"/>
              <a:gd name="connsiteY18" fmla="*/ 72349 h 685796"/>
              <a:gd name="connsiteX19" fmla="*/ 509104 w 1122005"/>
              <a:gd name="connsiteY19" fmla="*/ 49639 h 685796"/>
              <a:gd name="connsiteX20" fmla="*/ 667439 w 1122005"/>
              <a:gd name="connsiteY20" fmla="*/ 0 h 685796"/>
              <a:gd name="connsiteX0" fmla="*/ 667439 w 1122005"/>
              <a:gd name="connsiteY0" fmla="*/ 0 h 685796"/>
              <a:gd name="connsiteX1" fmla="*/ 950631 w 1122005"/>
              <a:gd name="connsiteY1" fmla="*/ 290654 h 685796"/>
              <a:gd name="connsiteX2" fmla="*/ 946793 w 1122005"/>
              <a:gd name="connsiteY2" fmla="*/ 329729 h 685796"/>
              <a:gd name="connsiteX3" fmla="*/ 951129 w 1122005"/>
              <a:gd name="connsiteY3" fmla="*/ 328822 h 685796"/>
              <a:gd name="connsiteX4" fmla="*/ 1122005 w 1122005"/>
              <a:gd name="connsiteY4" fmla="*/ 505956 h 685796"/>
              <a:gd name="connsiteX5" fmla="*/ 951129 w 1122005"/>
              <a:gd name="connsiteY5" fmla="*/ 683090 h 685796"/>
              <a:gd name="connsiteX6" fmla="*/ 206437 w 1122005"/>
              <a:gd name="connsiteY6" fmla="*/ 685796 h 685796"/>
              <a:gd name="connsiteX7" fmla="*/ 180988 w 1122005"/>
              <a:gd name="connsiteY7" fmla="*/ 683262 h 685796"/>
              <a:gd name="connsiteX8" fmla="*/ 159576 w 1122005"/>
              <a:gd name="connsiteY8" fmla="*/ 683262 h 685796"/>
              <a:gd name="connsiteX9" fmla="*/ 159576 w 1122005"/>
              <a:gd name="connsiteY9" fmla="*/ 680042 h 685796"/>
              <a:gd name="connsiteX10" fmla="*/ 126082 w 1122005"/>
              <a:gd name="connsiteY10" fmla="*/ 669772 h 685796"/>
              <a:gd name="connsiteX11" fmla="*/ 0 w 1122005"/>
              <a:gd name="connsiteY11" fmla="*/ 481892 h 685796"/>
              <a:gd name="connsiteX12" fmla="*/ 126082 w 1122005"/>
              <a:gd name="connsiteY12" fmla="*/ 294012 h 685796"/>
              <a:gd name="connsiteX13" fmla="*/ 162777 w 1122005"/>
              <a:gd name="connsiteY13" fmla="*/ 282761 h 685796"/>
              <a:gd name="connsiteX14" fmla="*/ 160367 w 1122005"/>
              <a:gd name="connsiteY14" fmla="*/ 270390 h 685796"/>
              <a:gd name="connsiteX15" fmla="*/ 378680 w 1122005"/>
              <a:gd name="connsiteY15" fmla="*/ 44083 h 685796"/>
              <a:gd name="connsiteX16" fmla="*/ 463658 w 1122005"/>
              <a:gd name="connsiteY16" fmla="*/ 61867 h 685796"/>
              <a:gd name="connsiteX17" fmla="*/ 482286 w 1122005"/>
              <a:gd name="connsiteY17" fmla="*/ 72349 h 685796"/>
              <a:gd name="connsiteX18" fmla="*/ 509104 w 1122005"/>
              <a:gd name="connsiteY18" fmla="*/ 49639 h 685796"/>
              <a:gd name="connsiteX19" fmla="*/ 667439 w 1122005"/>
              <a:gd name="connsiteY19" fmla="*/ 0 h 685796"/>
              <a:gd name="connsiteX0" fmla="*/ 667439 w 1122005"/>
              <a:gd name="connsiteY0" fmla="*/ 0 h 683262"/>
              <a:gd name="connsiteX1" fmla="*/ 950631 w 1122005"/>
              <a:gd name="connsiteY1" fmla="*/ 290654 h 683262"/>
              <a:gd name="connsiteX2" fmla="*/ 946793 w 1122005"/>
              <a:gd name="connsiteY2" fmla="*/ 329729 h 683262"/>
              <a:gd name="connsiteX3" fmla="*/ 951129 w 1122005"/>
              <a:gd name="connsiteY3" fmla="*/ 328822 h 683262"/>
              <a:gd name="connsiteX4" fmla="*/ 1122005 w 1122005"/>
              <a:gd name="connsiteY4" fmla="*/ 505956 h 683262"/>
              <a:gd name="connsiteX5" fmla="*/ 951129 w 1122005"/>
              <a:gd name="connsiteY5" fmla="*/ 683090 h 683262"/>
              <a:gd name="connsiteX6" fmla="*/ 180988 w 1122005"/>
              <a:gd name="connsiteY6" fmla="*/ 683262 h 683262"/>
              <a:gd name="connsiteX7" fmla="*/ 159576 w 1122005"/>
              <a:gd name="connsiteY7" fmla="*/ 683262 h 683262"/>
              <a:gd name="connsiteX8" fmla="*/ 159576 w 1122005"/>
              <a:gd name="connsiteY8" fmla="*/ 680042 h 683262"/>
              <a:gd name="connsiteX9" fmla="*/ 126082 w 1122005"/>
              <a:gd name="connsiteY9" fmla="*/ 669772 h 683262"/>
              <a:gd name="connsiteX10" fmla="*/ 0 w 1122005"/>
              <a:gd name="connsiteY10" fmla="*/ 481892 h 683262"/>
              <a:gd name="connsiteX11" fmla="*/ 126082 w 1122005"/>
              <a:gd name="connsiteY11" fmla="*/ 294012 h 683262"/>
              <a:gd name="connsiteX12" fmla="*/ 162777 w 1122005"/>
              <a:gd name="connsiteY12" fmla="*/ 282761 h 683262"/>
              <a:gd name="connsiteX13" fmla="*/ 160367 w 1122005"/>
              <a:gd name="connsiteY13" fmla="*/ 270390 h 683262"/>
              <a:gd name="connsiteX14" fmla="*/ 378680 w 1122005"/>
              <a:gd name="connsiteY14" fmla="*/ 44083 h 683262"/>
              <a:gd name="connsiteX15" fmla="*/ 463658 w 1122005"/>
              <a:gd name="connsiteY15" fmla="*/ 61867 h 683262"/>
              <a:gd name="connsiteX16" fmla="*/ 482286 w 1122005"/>
              <a:gd name="connsiteY16" fmla="*/ 72349 h 683262"/>
              <a:gd name="connsiteX17" fmla="*/ 509104 w 1122005"/>
              <a:gd name="connsiteY17" fmla="*/ 49639 h 683262"/>
              <a:gd name="connsiteX18" fmla="*/ 667439 w 1122005"/>
              <a:gd name="connsiteY18" fmla="*/ 0 h 683262"/>
              <a:gd name="connsiteX0" fmla="*/ 667439 w 1122005"/>
              <a:gd name="connsiteY0" fmla="*/ 0 h 683262"/>
              <a:gd name="connsiteX1" fmla="*/ 950631 w 1122005"/>
              <a:gd name="connsiteY1" fmla="*/ 290654 h 683262"/>
              <a:gd name="connsiteX2" fmla="*/ 946793 w 1122005"/>
              <a:gd name="connsiteY2" fmla="*/ 329729 h 683262"/>
              <a:gd name="connsiteX3" fmla="*/ 951129 w 1122005"/>
              <a:gd name="connsiteY3" fmla="*/ 328822 h 683262"/>
              <a:gd name="connsiteX4" fmla="*/ 1122005 w 1122005"/>
              <a:gd name="connsiteY4" fmla="*/ 505956 h 683262"/>
              <a:gd name="connsiteX5" fmla="*/ 951129 w 1122005"/>
              <a:gd name="connsiteY5" fmla="*/ 683090 h 683262"/>
              <a:gd name="connsiteX6" fmla="*/ 159576 w 1122005"/>
              <a:gd name="connsiteY6" fmla="*/ 683262 h 683262"/>
              <a:gd name="connsiteX7" fmla="*/ 159576 w 1122005"/>
              <a:gd name="connsiteY7" fmla="*/ 680042 h 683262"/>
              <a:gd name="connsiteX8" fmla="*/ 126082 w 1122005"/>
              <a:gd name="connsiteY8" fmla="*/ 669772 h 683262"/>
              <a:gd name="connsiteX9" fmla="*/ 0 w 1122005"/>
              <a:gd name="connsiteY9" fmla="*/ 481892 h 683262"/>
              <a:gd name="connsiteX10" fmla="*/ 126082 w 1122005"/>
              <a:gd name="connsiteY10" fmla="*/ 294012 h 683262"/>
              <a:gd name="connsiteX11" fmla="*/ 162777 w 1122005"/>
              <a:gd name="connsiteY11" fmla="*/ 282761 h 683262"/>
              <a:gd name="connsiteX12" fmla="*/ 160367 w 1122005"/>
              <a:gd name="connsiteY12" fmla="*/ 270390 h 683262"/>
              <a:gd name="connsiteX13" fmla="*/ 378680 w 1122005"/>
              <a:gd name="connsiteY13" fmla="*/ 44083 h 683262"/>
              <a:gd name="connsiteX14" fmla="*/ 463658 w 1122005"/>
              <a:gd name="connsiteY14" fmla="*/ 61867 h 683262"/>
              <a:gd name="connsiteX15" fmla="*/ 482286 w 1122005"/>
              <a:gd name="connsiteY15" fmla="*/ 72349 h 683262"/>
              <a:gd name="connsiteX16" fmla="*/ 509104 w 1122005"/>
              <a:gd name="connsiteY16" fmla="*/ 49639 h 683262"/>
              <a:gd name="connsiteX17" fmla="*/ 667439 w 1122005"/>
              <a:gd name="connsiteY17" fmla="*/ 0 h 683262"/>
              <a:gd name="connsiteX0" fmla="*/ 667439 w 1122005"/>
              <a:gd name="connsiteY0" fmla="*/ 0 h 683262"/>
              <a:gd name="connsiteX1" fmla="*/ 950631 w 1122005"/>
              <a:gd name="connsiteY1" fmla="*/ 290654 h 683262"/>
              <a:gd name="connsiteX2" fmla="*/ 946793 w 1122005"/>
              <a:gd name="connsiteY2" fmla="*/ 329729 h 683262"/>
              <a:gd name="connsiteX3" fmla="*/ 951129 w 1122005"/>
              <a:gd name="connsiteY3" fmla="*/ 328822 h 683262"/>
              <a:gd name="connsiteX4" fmla="*/ 1122005 w 1122005"/>
              <a:gd name="connsiteY4" fmla="*/ 505956 h 683262"/>
              <a:gd name="connsiteX5" fmla="*/ 951129 w 1122005"/>
              <a:gd name="connsiteY5" fmla="*/ 683090 h 683262"/>
              <a:gd name="connsiteX6" fmla="*/ 159576 w 1122005"/>
              <a:gd name="connsiteY6" fmla="*/ 683262 h 683262"/>
              <a:gd name="connsiteX7" fmla="*/ 126082 w 1122005"/>
              <a:gd name="connsiteY7" fmla="*/ 669772 h 683262"/>
              <a:gd name="connsiteX8" fmla="*/ 0 w 1122005"/>
              <a:gd name="connsiteY8" fmla="*/ 481892 h 683262"/>
              <a:gd name="connsiteX9" fmla="*/ 126082 w 1122005"/>
              <a:gd name="connsiteY9" fmla="*/ 294012 h 683262"/>
              <a:gd name="connsiteX10" fmla="*/ 162777 w 1122005"/>
              <a:gd name="connsiteY10" fmla="*/ 282761 h 683262"/>
              <a:gd name="connsiteX11" fmla="*/ 160367 w 1122005"/>
              <a:gd name="connsiteY11" fmla="*/ 270390 h 683262"/>
              <a:gd name="connsiteX12" fmla="*/ 378680 w 1122005"/>
              <a:gd name="connsiteY12" fmla="*/ 44083 h 683262"/>
              <a:gd name="connsiteX13" fmla="*/ 463658 w 1122005"/>
              <a:gd name="connsiteY13" fmla="*/ 61867 h 683262"/>
              <a:gd name="connsiteX14" fmla="*/ 482286 w 1122005"/>
              <a:gd name="connsiteY14" fmla="*/ 72349 h 683262"/>
              <a:gd name="connsiteX15" fmla="*/ 509104 w 1122005"/>
              <a:gd name="connsiteY15" fmla="*/ 49639 h 683262"/>
              <a:gd name="connsiteX16" fmla="*/ 667439 w 1122005"/>
              <a:gd name="connsiteY16" fmla="*/ 0 h 683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22005" h="683262">
                <a:moveTo>
                  <a:pt x="667439" y="0"/>
                </a:moveTo>
                <a:cubicBezTo>
                  <a:pt x="823842" y="0"/>
                  <a:pt x="950631" y="130130"/>
                  <a:pt x="950631" y="290654"/>
                </a:cubicBezTo>
                <a:lnTo>
                  <a:pt x="946793" y="329729"/>
                </a:lnTo>
                <a:lnTo>
                  <a:pt x="951129" y="328822"/>
                </a:lnTo>
                <a:cubicBezTo>
                  <a:pt x="1045501" y="328822"/>
                  <a:pt x="1122005" y="408128"/>
                  <a:pt x="1122005" y="505956"/>
                </a:cubicBezTo>
                <a:cubicBezTo>
                  <a:pt x="1122005" y="603784"/>
                  <a:pt x="1045501" y="683090"/>
                  <a:pt x="951129" y="683090"/>
                </a:cubicBezTo>
                <a:lnTo>
                  <a:pt x="159576" y="683262"/>
                </a:lnTo>
                <a:lnTo>
                  <a:pt x="126082" y="669772"/>
                </a:lnTo>
                <a:cubicBezTo>
                  <a:pt x="51989" y="638818"/>
                  <a:pt x="0" y="566352"/>
                  <a:pt x="0" y="481892"/>
                </a:cubicBezTo>
                <a:cubicBezTo>
                  <a:pt x="0" y="397432"/>
                  <a:pt x="51989" y="324966"/>
                  <a:pt x="126082" y="294012"/>
                </a:cubicBezTo>
                <a:lnTo>
                  <a:pt x="162777" y="282761"/>
                </a:lnTo>
                <a:lnTo>
                  <a:pt x="160367" y="270390"/>
                </a:lnTo>
                <a:cubicBezTo>
                  <a:pt x="160367" y="145404"/>
                  <a:pt x="258109" y="44083"/>
                  <a:pt x="378680" y="44083"/>
                </a:cubicBezTo>
                <a:cubicBezTo>
                  <a:pt x="408823" y="44083"/>
                  <a:pt x="437539" y="50415"/>
                  <a:pt x="463658" y="61867"/>
                </a:cubicBezTo>
                <a:lnTo>
                  <a:pt x="482286" y="72349"/>
                </a:lnTo>
                <a:lnTo>
                  <a:pt x="509104" y="49639"/>
                </a:lnTo>
                <a:cubicBezTo>
                  <a:pt x="554301" y="18299"/>
                  <a:pt x="608788" y="0"/>
                  <a:pt x="667439" y="0"/>
                </a:cubicBezTo>
                <a:close/>
              </a:path>
            </a:pathLst>
          </a:custGeom>
          <a:noFill/>
          <a:ln w="38100">
            <a:solidFill>
              <a:srgbClr val="7030A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anose="020B0604020202020204" pitchFamily="34" charset="0"/>
              <a:cs typeface="Arial" panose="020B0604020202020204" pitchFamily="34" charset="0"/>
            </a:endParaRPr>
          </a:p>
        </p:txBody>
      </p:sp>
      <p:pic>
        <p:nvPicPr>
          <p:cNvPr id="1439" name="Picture 48">
            <a:extLst>
              <a:ext uri="{FF2B5EF4-FFF2-40B4-BE49-F238E27FC236}">
                <a16:creationId xmlns:a16="http://schemas.microsoft.com/office/drawing/2014/main" id="{E3AE89CD-3074-C059-A771-4A76F4E7C050}"/>
              </a:ext>
            </a:extLst>
          </p:cNvPr>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63765" y="1371601"/>
            <a:ext cx="800093" cy="311148"/>
          </a:xfrm>
          <a:prstGeom prst="rect">
            <a:avLst/>
          </a:prstGeom>
          <a:noFill/>
          <a:extLst>
            <a:ext uri="{909E8E84-426E-40DD-AFC4-6F175D3DCCD1}">
              <a14:hiddenFill xmlns:a14="http://schemas.microsoft.com/office/drawing/2010/main">
                <a:solidFill>
                  <a:srgbClr val="FFFFFF"/>
                </a:solidFill>
              </a14:hiddenFill>
            </a:ext>
          </a:extLst>
        </p:spPr>
      </p:pic>
      <p:pic>
        <p:nvPicPr>
          <p:cNvPr id="1441" name="Imagen 1440">
            <a:extLst>
              <a:ext uri="{FF2B5EF4-FFF2-40B4-BE49-F238E27FC236}">
                <a16:creationId xmlns:a16="http://schemas.microsoft.com/office/drawing/2014/main" id="{B8E3F85E-AF27-C9DA-F954-0EA19C3357B8}"/>
              </a:ext>
            </a:extLst>
          </p:cNvPr>
          <p:cNvPicPr>
            <a:picLocks noChangeAspect="1"/>
          </p:cNvPicPr>
          <p:nvPr/>
        </p:nvPicPr>
        <p:blipFill rotWithShape="1">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l="15110" t="29112" r="20223" b="31555"/>
          <a:stretch/>
        </p:blipFill>
        <p:spPr>
          <a:xfrm>
            <a:off x="6508557" y="1697705"/>
            <a:ext cx="347134" cy="211143"/>
          </a:xfrm>
          <a:prstGeom prst="rect">
            <a:avLst/>
          </a:prstGeom>
        </p:spPr>
      </p:pic>
      <p:pic>
        <p:nvPicPr>
          <p:cNvPr id="1442" name="Picture 46" descr="Dokmee ECM Reviews 2024: Details, Pricing, &amp; Features | G2">
            <a:extLst>
              <a:ext uri="{FF2B5EF4-FFF2-40B4-BE49-F238E27FC236}">
                <a16:creationId xmlns:a16="http://schemas.microsoft.com/office/drawing/2014/main" id="{4055A52C-575F-412D-B437-20F43F571760}"/>
              </a:ext>
            </a:extLst>
          </p:cNvPr>
          <p:cNvPicPr>
            <a:picLocks noChangeAspect="1" noChangeArrowheads="1"/>
          </p:cNvPicPr>
          <p:nvPr/>
        </p:nvPicPr>
        <p:blipFill rotWithShape="1">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t="27222" b="28922"/>
          <a:stretch/>
        </p:blipFill>
        <p:spPr bwMode="auto">
          <a:xfrm>
            <a:off x="5801467" y="1916133"/>
            <a:ext cx="699394" cy="161280"/>
          </a:xfrm>
          <a:prstGeom prst="rect">
            <a:avLst/>
          </a:prstGeom>
          <a:noFill/>
          <a:extLst>
            <a:ext uri="{909E8E84-426E-40DD-AFC4-6F175D3DCCD1}">
              <a14:hiddenFill xmlns:a14="http://schemas.microsoft.com/office/drawing/2010/main">
                <a:solidFill>
                  <a:srgbClr val="FFFFFF"/>
                </a:solidFill>
              </a14:hiddenFill>
            </a:ext>
          </a:extLst>
        </p:spPr>
      </p:pic>
      <p:sp>
        <p:nvSpPr>
          <p:cNvPr id="1444" name="CuadroTexto 1443">
            <a:extLst>
              <a:ext uri="{FF2B5EF4-FFF2-40B4-BE49-F238E27FC236}">
                <a16:creationId xmlns:a16="http://schemas.microsoft.com/office/drawing/2014/main" id="{EB274261-F723-0DB0-B500-BE783DB3BEC2}"/>
              </a:ext>
            </a:extLst>
          </p:cNvPr>
          <p:cNvSpPr txBox="1"/>
          <p:nvPr/>
        </p:nvSpPr>
        <p:spPr>
          <a:xfrm>
            <a:off x="5206810" y="1599491"/>
            <a:ext cx="675216" cy="21544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accent1"/>
                </a:solidFill>
                <a:latin typeface="Arial" panose="020B0604020202020204" pitchFamily="34" charset="0"/>
                <a:cs typeface="Arial" panose="020B0604020202020204" pitchFamily="34" charset="0"/>
              </a:rPr>
              <a:t>File share</a:t>
            </a:r>
            <a:endParaRPr kumimoji="0" lang="en-US" sz="8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p:txBody>
      </p:sp>
      <p:pic>
        <p:nvPicPr>
          <p:cNvPr id="3088" name="Picture 16" descr="Microsoft Office 365 - Cloud Logo - CleanPNG / KissPNG">
            <a:extLst>
              <a:ext uri="{FF2B5EF4-FFF2-40B4-BE49-F238E27FC236}">
                <a16:creationId xmlns:a16="http://schemas.microsoft.com/office/drawing/2014/main" id="{9635A751-A513-DCE0-C74A-179B2F245D29}"/>
              </a:ext>
            </a:extLst>
          </p:cNvPr>
          <p:cNvPicPr>
            <a:picLocks noChangeAspect="1" noChangeArrowheads="1"/>
          </p:cNvPicPr>
          <p:nvPr/>
        </p:nvPicPr>
        <p:blipFill>
          <a:blip r:embed="rId19"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8379355" y="1346199"/>
            <a:ext cx="893800" cy="555097"/>
          </a:xfrm>
          <a:prstGeom prst="rect">
            <a:avLst/>
          </a:prstGeom>
          <a:noFill/>
          <a:extLst>
            <a:ext uri="{909E8E84-426E-40DD-AFC4-6F175D3DCCD1}">
              <a14:hiddenFill xmlns:a14="http://schemas.microsoft.com/office/drawing/2010/main">
                <a:solidFill>
                  <a:srgbClr val="FFFFFF"/>
                </a:solidFill>
              </a14:hiddenFill>
            </a:ext>
          </a:extLst>
        </p:spPr>
      </p:pic>
      <p:sp>
        <p:nvSpPr>
          <p:cNvPr id="1449" name="TextBox 1522">
            <a:extLst>
              <a:ext uri="{FF2B5EF4-FFF2-40B4-BE49-F238E27FC236}">
                <a16:creationId xmlns:a16="http://schemas.microsoft.com/office/drawing/2014/main" id="{C2592B99-D27F-BA19-AE85-837075758939}"/>
              </a:ext>
            </a:extLst>
          </p:cNvPr>
          <p:cNvSpPr txBox="1"/>
          <p:nvPr/>
        </p:nvSpPr>
        <p:spPr>
          <a:xfrm>
            <a:off x="1522488" y="4391919"/>
            <a:ext cx="1284212" cy="553998"/>
          </a:xfrm>
          <a:prstGeom prst="rect">
            <a:avLst/>
          </a:prstGeom>
          <a:noFill/>
          <a:ln>
            <a:noFill/>
          </a:ln>
        </p:spPr>
        <p:txBody>
          <a:bodyPr wrap="square" rtlCol="0" anchor="ctr">
            <a:spAutoFit/>
          </a:bodyPr>
          <a:lstStyle/>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000" b="0" i="0" u="none" strike="noStrike" kern="1200" cap="none" spc="0" normalizeH="0" baseline="0" noProof="0" dirty="0" err="1">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Velocidad</a:t>
            </a:r>
            <a:r>
              <a:rPr kumimoji="0" lang="en-US" sz="1000" b="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 </a:t>
            </a:r>
            <a:r>
              <a:rPr kumimoji="0" lang="en-US" sz="1000" b="0" i="0" u="none" strike="noStrike" kern="1200" cap="none" spc="0" normalizeH="0" baseline="0" noProof="0" dirty="0" err="1">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contratada</a:t>
            </a:r>
            <a:r>
              <a:rPr kumimoji="0" lang="en-US" sz="1000" b="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 por </a:t>
            </a:r>
            <a:r>
              <a:rPr kumimoji="0" lang="en-US" sz="1000" b="0" i="0" u="none" strike="noStrike" kern="1200" cap="none" spc="0" normalizeH="0" baseline="0" noProof="0" dirty="0" err="1">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cada</a:t>
            </a:r>
            <a:r>
              <a:rPr kumimoji="0" lang="en-US" sz="1000" b="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 </a:t>
            </a:r>
            <a:r>
              <a:rPr kumimoji="0" lang="en-US" sz="1000" b="0" i="0" u="none" strike="noStrike" kern="1200" cap="none" spc="0" normalizeH="0" baseline="0" noProof="0" dirty="0" err="1">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usuario</a:t>
            </a:r>
            <a:endParaRPr kumimoji="0" lang="en-US" sz="1000" b="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endParaRPr>
          </a:p>
        </p:txBody>
      </p:sp>
      <p:sp>
        <p:nvSpPr>
          <p:cNvPr id="1450" name="TextBox 1495">
            <a:extLst>
              <a:ext uri="{FF2B5EF4-FFF2-40B4-BE49-F238E27FC236}">
                <a16:creationId xmlns:a16="http://schemas.microsoft.com/office/drawing/2014/main" id="{DBE80FC1-F5D5-65A9-2128-3CE5C25F9D98}"/>
              </a:ext>
            </a:extLst>
          </p:cNvPr>
          <p:cNvSpPr txBox="1"/>
          <p:nvPr/>
        </p:nvSpPr>
        <p:spPr>
          <a:xfrm>
            <a:off x="1493252" y="2762448"/>
            <a:ext cx="1543644" cy="369332"/>
          </a:xfrm>
          <a:prstGeom prst="rect">
            <a:avLst/>
          </a:prstGeom>
          <a:noFill/>
          <a:ln>
            <a:noFill/>
          </a:ln>
        </p:spPr>
        <p:txBody>
          <a:bodyPr wrap="square" rtlCol="0" anchor="ctr">
            <a:spAutoFit/>
          </a:bodyPr>
          <a:lstStyle/>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900" b="0" i="0" u="none" strike="noStrike" kern="1200" cap="none" spc="0" normalizeH="0" baseline="0" noProof="0" dirty="0" err="1">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Velocidad</a:t>
            </a:r>
            <a:r>
              <a:rPr kumimoji="0" lang="en-US" sz="900" b="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 de </a:t>
            </a:r>
            <a:r>
              <a:rPr kumimoji="0" lang="en-US" sz="900" b="0" i="0" u="none" strike="noStrike" kern="1200" cap="none" spc="0" normalizeH="0" baseline="0" noProof="0" dirty="0" err="1">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rPr>
              <a:t>proveedor</a:t>
            </a:r>
            <a:endParaRPr kumimoji="0" lang="en-US" sz="900" b="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ea typeface="+mn-ea"/>
              <a:cs typeface="Arial" panose="020B0604020202020204" pitchFamily="34" charset="0"/>
            </a:endParaRPr>
          </a:p>
        </p:txBody>
      </p:sp>
      <p:pic>
        <p:nvPicPr>
          <p:cNvPr id="8" name="Imagen 7">
            <a:extLst>
              <a:ext uri="{FF2B5EF4-FFF2-40B4-BE49-F238E27FC236}">
                <a16:creationId xmlns:a16="http://schemas.microsoft.com/office/drawing/2014/main" id="{84A92DE3-18D8-44EA-FEED-42A7E7B253A7}"/>
              </a:ext>
            </a:extLst>
          </p:cNvPr>
          <p:cNvPicPr>
            <a:picLocks noChangeAspect="1"/>
          </p:cNvPicPr>
          <p:nvPr/>
        </p:nvPicPr>
        <p:blipFill>
          <a:blip r:embed="rId20"/>
          <a:stretch>
            <a:fillRect/>
          </a:stretch>
        </p:blipFill>
        <p:spPr>
          <a:xfrm>
            <a:off x="5709457" y="6041342"/>
            <a:ext cx="418293" cy="96193"/>
          </a:xfrm>
          <a:prstGeom prst="rect">
            <a:avLst/>
          </a:prstGeom>
        </p:spPr>
      </p:pic>
      <p:pic>
        <p:nvPicPr>
          <p:cNvPr id="13" name="Imagen 12">
            <a:extLst>
              <a:ext uri="{FF2B5EF4-FFF2-40B4-BE49-F238E27FC236}">
                <a16:creationId xmlns:a16="http://schemas.microsoft.com/office/drawing/2014/main" id="{1228AE8B-1D00-A525-8948-D93E2F75AF4D}"/>
              </a:ext>
            </a:extLst>
          </p:cNvPr>
          <p:cNvPicPr>
            <a:picLocks noChangeAspect="1"/>
          </p:cNvPicPr>
          <p:nvPr/>
        </p:nvPicPr>
        <p:blipFill>
          <a:blip r:embed="rId20"/>
          <a:stretch>
            <a:fillRect/>
          </a:stretch>
        </p:blipFill>
        <p:spPr>
          <a:xfrm>
            <a:off x="6319057" y="5857192"/>
            <a:ext cx="418293" cy="96193"/>
          </a:xfrm>
          <a:prstGeom prst="rect">
            <a:avLst/>
          </a:prstGeom>
        </p:spPr>
      </p:pic>
      <p:pic>
        <p:nvPicPr>
          <p:cNvPr id="17" name="Imagen 16">
            <a:extLst>
              <a:ext uri="{FF2B5EF4-FFF2-40B4-BE49-F238E27FC236}">
                <a16:creationId xmlns:a16="http://schemas.microsoft.com/office/drawing/2014/main" id="{08F23848-68E2-E51B-1221-95749839B659}"/>
              </a:ext>
            </a:extLst>
          </p:cNvPr>
          <p:cNvPicPr>
            <a:picLocks noChangeAspect="1"/>
          </p:cNvPicPr>
          <p:nvPr/>
        </p:nvPicPr>
        <p:blipFill>
          <a:blip r:embed="rId20"/>
          <a:stretch>
            <a:fillRect/>
          </a:stretch>
        </p:blipFill>
        <p:spPr>
          <a:xfrm>
            <a:off x="8547907" y="4891992"/>
            <a:ext cx="418293" cy="96193"/>
          </a:xfrm>
          <a:prstGeom prst="rect">
            <a:avLst/>
          </a:prstGeom>
        </p:spPr>
      </p:pic>
      <p:pic>
        <p:nvPicPr>
          <p:cNvPr id="25" name="Imagen 24">
            <a:extLst>
              <a:ext uri="{FF2B5EF4-FFF2-40B4-BE49-F238E27FC236}">
                <a16:creationId xmlns:a16="http://schemas.microsoft.com/office/drawing/2014/main" id="{1F907036-0F54-8E9D-837C-A166402D2223}"/>
              </a:ext>
            </a:extLst>
          </p:cNvPr>
          <p:cNvPicPr>
            <a:picLocks noChangeAspect="1"/>
          </p:cNvPicPr>
          <p:nvPr/>
        </p:nvPicPr>
        <p:blipFill>
          <a:blip r:embed="rId20"/>
          <a:stretch>
            <a:fillRect/>
          </a:stretch>
        </p:blipFill>
        <p:spPr>
          <a:xfrm>
            <a:off x="8649507" y="2669492"/>
            <a:ext cx="418293" cy="96193"/>
          </a:xfrm>
          <a:prstGeom prst="rect">
            <a:avLst/>
          </a:prstGeom>
        </p:spPr>
      </p:pic>
    </p:spTree>
    <p:extLst>
      <p:ext uri="{BB962C8B-B14F-4D97-AF65-F5344CB8AC3E}">
        <p14:creationId xmlns:p14="http://schemas.microsoft.com/office/powerpoint/2010/main" val="23176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Infraestructura</a:t>
            </a:r>
          </a:p>
        </p:txBody>
      </p:sp>
      <p:sp>
        <p:nvSpPr>
          <p:cNvPr id="13" name="Slide Number Placeholder 12"/>
          <p:cNvSpPr>
            <a:spLocks noGrp="1"/>
          </p:cNvSpPr>
          <p:nvPr>
            <p:ph type="sldNum" sz="quarter" idx="4"/>
          </p:nvPr>
        </p:nvSpPr>
        <p:spPr>
          <a:xfrm>
            <a:off x="11768673" y="6467132"/>
            <a:ext cx="419100" cy="274324"/>
          </a:xfrm>
        </p:spPr>
        <p:txBody>
          <a:bodyPr/>
          <a:lstStyle/>
          <a:p>
            <a:fld id="{4E743779-FB01-4E1A-A01D-1D5F67ECDE20}" type="slidenum">
              <a:rPr lang="en-US" smtClean="0"/>
              <a:pPr/>
              <a:t>7</a:t>
            </a:fld>
            <a:endParaRPr lang="en-US" dirty="0"/>
          </a:p>
        </p:txBody>
      </p:sp>
      <p:pic>
        <p:nvPicPr>
          <p:cNvPr id="10" name="Imagen 9">
            <a:extLst>
              <a:ext uri="{FF2B5EF4-FFF2-40B4-BE49-F238E27FC236}">
                <a16:creationId xmlns:a16="http://schemas.microsoft.com/office/drawing/2014/main" id="{67E91E8E-06A3-5232-0DBE-33EB0217E774}"/>
              </a:ext>
            </a:extLst>
          </p:cNvPr>
          <p:cNvPicPr>
            <a:picLocks noChangeAspect="1"/>
          </p:cNvPicPr>
          <p:nvPr/>
        </p:nvPicPr>
        <p:blipFill>
          <a:blip r:embed="rId3"/>
          <a:stretch>
            <a:fillRect/>
          </a:stretch>
        </p:blipFill>
        <p:spPr>
          <a:xfrm>
            <a:off x="0" y="669318"/>
            <a:ext cx="12192000" cy="5493963"/>
          </a:xfrm>
          <a:prstGeom prst="rect">
            <a:avLst/>
          </a:prstGeom>
        </p:spPr>
      </p:pic>
      <p:sp>
        <p:nvSpPr>
          <p:cNvPr id="2" name="CuadroTexto 1">
            <a:extLst>
              <a:ext uri="{FF2B5EF4-FFF2-40B4-BE49-F238E27FC236}">
                <a16:creationId xmlns:a16="http://schemas.microsoft.com/office/drawing/2014/main" id="{96AC15B5-61D5-9F28-080E-01AB617489B7}"/>
              </a:ext>
            </a:extLst>
          </p:cNvPr>
          <p:cNvSpPr txBox="1"/>
          <p:nvPr/>
        </p:nvSpPr>
        <p:spPr>
          <a:xfrm>
            <a:off x="10855843" y="3997841"/>
            <a:ext cx="1218603" cy="938719"/>
          </a:xfrm>
          <a:prstGeom prst="rect">
            <a:avLst/>
          </a:prstGeom>
          <a:noFill/>
        </p:spPr>
        <p:txBody>
          <a:bodyPr wrap="none" rtlCol="0">
            <a:spAutoFit/>
          </a:bodyPr>
          <a:lstStyle/>
          <a:p>
            <a:pPr marL="171450" indent="-171450">
              <a:buFont typeface="Arial" panose="020B0604020202020204" pitchFamily="34" charset="0"/>
              <a:buChar char="•"/>
            </a:pPr>
            <a:r>
              <a:rPr lang="es-MX" sz="1100" b="1" dirty="0">
                <a:solidFill>
                  <a:schemeClr val="bg2">
                    <a:lumMod val="65000"/>
                  </a:schemeClr>
                </a:solidFill>
              </a:rPr>
              <a:t>Computadoras</a:t>
            </a:r>
          </a:p>
          <a:p>
            <a:pPr marL="171450" indent="-171450">
              <a:buFont typeface="Arial" panose="020B0604020202020204" pitchFamily="34" charset="0"/>
              <a:buChar char="•"/>
            </a:pPr>
            <a:r>
              <a:rPr lang="es-MX" sz="1100" b="1" dirty="0" err="1">
                <a:solidFill>
                  <a:schemeClr val="bg2">
                    <a:lumMod val="65000"/>
                  </a:schemeClr>
                </a:solidFill>
              </a:rPr>
              <a:t>Tablets</a:t>
            </a:r>
            <a:endParaRPr lang="es-MX" sz="1100" b="1" dirty="0">
              <a:solidFill>
                <a:schemeClr val="bg2">
                  <a:lumMod val="65000"/>
                </a:schemeClr>
              </a:solidFill>
            </a:endParaRPr>
          </a:p>
          <a:p>
            <a:pPr marL="171450" indent="-171450">
              <a:buFont typeface="Arial" panose="020B0604020202020204" pitchFamily="34" charset="0"/>
              <a:buChar char="•"/>
            </a:pPr>
            <a:r>
              <a:rPr lang="es-MX" sz="1100" b="1" dirty="0">
                <a:solidFill>
                  <a:schemeClr val="bg2">
                    <a:lumMod val="65000"/>
                  </a:schemeClr>
                </a:solidFill>
              </a:rPr>
              <a:t>Hand helds</a:t>
            </a:r>
          </a:p>
          <a:p>
            <a:pPr marL="171450" indent="-171450">
              <a:buFont typeface="Arial" panose="020B0604020202020204" pitchFamily="34" charset="0"/>
              <a:buChar char="•"/>
            </a:pPr>
            <a:r>
              <a:rPr lang="es-MX" sz="1100" b="1" dirty="0">
                <a:solidFill>
                  <a:schemeClr val="bg2">
                    <a:lumMod val="65000"/>
                  </a:schemeClr>
                </a:solidFill>
              </a:rPr>
              <a:t>Celulares</a:t>
            </a:r>
          </a:p>
          <a:p>
            <a:endParaRPr lang="es-MX" sz="1100" b="1" dirty="0">
              <a:solidFill>
                <a:schemeClr val="bg2">
                  <a:lumMod val="65000"/>
                </a:schemeClr>
              </a:solidFill>
            </a:endParaRPr>
          </a:p>
        </p:txBody>
      </p:sp>
    </p:spTree>
    <p:extLst>
      <p:ext uri="{BB962C8B-B14F-4D97-AF65-F5344CB8AC3E}">
        <p14:creationId xmlns:p14="http://schemas.microsoft.com/office/powerpoint/2010/main" val="2910944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7">
            <a:extLst>
              <a:ext uri="{FF2B5EF4-FFF2-40B4-BE49-F238E27FC236}">
                <a16:creationId xmlns:a16="http://schemas.microsoft.com/office/drawing/2014/main" id="{B6AAD1DE-F189-4904-8642-90B4F73B8544}"/>
              </a:ext>
            </a:extLst>
          </p:cNvPr>
          <p:cNvGrpSpPr/>
          <p:nvPr/>
        </p:nvGrpSpPr>
        <p:grpSpPr>
          <a:xfrm>
            <a:off x="0" y="0"/>
            <a:ext cx="12308033" cy="6858000"/>
            <a:chOff x="-4775489" y="308429"/>
            <a:chExt cx="10140590" cy="6858000"/>
          </a:xfrm>
        </p:grpSpPr>
        <p:sp>
          <p:nvSpPr>
            <p:cNvPr id="5" name="Rectangle 2">
              <a:extLst>
                <a:ext uri="{FF2B5EF4-FFF2-40B4-BE49-F238E27FC236}">
                  <a16:creationId xmlns:a16="http://schemas.microsoft.com/office/drawing/2014/main" id="{DC9296D3-22D2-42E0-BAA2-E6092608EF78}"/>
                </a:ext>
              </a:extLst>
            </p:cNvPr>
            <p:cNvSpPr/>
            <p:nvPr/>
          </p:nvSpPr>
          <p:spPr>
            <a:xfrm>
              <a:off x="-4775489" y="308429"/>
              <a:ext cx="10044545" cy="6858000"/>
            </a:xfrm>
            <a:prstGeom prst="rect">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6" name="Group 36">
              <a:extLst>
                <a:ext uri="{FF2B5EF4-FFF2-40B4-BE49-F238E27FC236}">
                  <a16:creationId xmlns:a16="http://schemas.microsoft.com/office/drawing/2014/main" id="{01BC8439-2808-479E-8D6B-3408D33757B6}"/>
                </a:ext>
              </a:extLst>
            </p:cNvPr>
            <p:cNvGrpSpPr/>
            <p:nvPr/>
          </p:nvGrpSpPr>
          <p:grpSpPr>
            <a:xfrm>
              <a:off x="-4775488" y="600530"/>
              <a:ext cx="10140589" cy="6565899"/>
              <a:chOff x="-4775488" y="600530"/>
              <a:chExt cx="10140589" cy="6565899"/>
            </a:xfrm>
          </p:grpSpPr>
          <p:sp>
            <p:nvSpPr>
              <p:cNvPr id="7" name="Rectangle 14">
                <a:extLst>
                  <a:ext uri="{FF2B5EF4-FFF2-40B4-BE49-F238E27FC236}">
                    <a16:creationId xmlns:a16="http://schemas.microsoft.com/office/drawing/2014/main" id="{2BF93CA2-8A77-4D21-A0AE-D52BB2D517A2}"/>
                  </a:ext>
                </a:extLst>
              </p:cNvPr>
              <p:cNvSpPr/>
              <p:nvPr/>
            </p:nvSpPr>
            <p:spPr>
              <a:xfrm>
                <a:off x="-4769773" y="4935847"/>
                <a:ext cx="10044545" cy="2230582"/>
              </a:xfrm>
              <a:prstGeom prst="rect">
                <a:avLst/>
              </a:prstGeom>
              <a:solidFill>
                <a:schemeClr val="bg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8" name="Group 35">
                <a:extLst>
                  <a:ext uri="{FF2B5EF4-FFF2-40B4-BE49-F238E27FC236}">
                    <a16:creationId xmlns:a16="http://schemas.microsoft.com/office/drawing/2014/main" id="{3305278B-A0E3-4882-8981-DEA0A8DC89F1}"/>
                  </a:ext>
                </a:extLst>
              </p:cNvPr>
              <p:cNvGrpSpPr/>
              <p:nvPr/>
            </p:nvGrpSpPr>
            <p:grpSpPr>
              <a:xfrm>
                <a:off x="-4775488" y="600530"/>
                <a:ext cx="10140589" cy="6565899"/>
                <a:chOff x="-4775488" y="600530"/>
                <a:chExt cx="10140589" cy="6565899"/>
              </a:xfrm>
            </p:grpSpPr>
            <p:grpSp>
              <p:nvGrpSpPr>
                <p:cNvPr id="9" name="Group 32">
                  <a:extLst>
                    <a:ext uri="{FF2B5EF4-FFF2-40B4-BE49-F238E27FC236}">
                      <a16:creationId xmlns:a16="http://schemas.microsoft.com/office/drawing/2014/main" id="{56DE109C-528F-425F-85AA-6C395C5120C5}"/>
                    </a:ext>
                  </a:extLst>
                </p:cNvPr>
                <p:cNvGrpSpPr/>
                <p:nvPr/>
              </p:nvGrpSpPr>
              <p:grpSpPr>
                <a:xfrm>
                  <a:off x="-4281630" y="600530"/>
                  <a:ext cx="9646731" cy="4917290"/>
                  <a:chOff x="2635598" y="292101"/>
                  <a:chExt cx="9646731" cy="4917290"/>
                </a:xfrm>
              </p:grpSpPr>
              <p:sp>
                <p:nvSpPr>
                  <p:cNvPr id="11" name="Arrow: Right 6">
                    <a:extLst>
                      <a:ext uri="{FF2B5EF4-FFF2-40B4-BE49-F238E27FC236}">
                        <a16:creationId xmlns:a16="http://schemas.microsoft.com/office/drawing/2014/main" id="{1BCF0523-D4D4-4BBC-B6A3-39701757F0E2}"/>
                      </a:ext>
                    </a:extLst>
                  </p:cNvPr>
                  <p:cNvSpPr/>
                  <p:nvPr/>
                </p:nvSpPr>
                <p:spPr>
                  <a:xfrm rot="16200000">
                    <a:off x="4742100" y="1316843"/>
                    <a:ext cx="4866802" cy="2817318"/>
                  </a:xfrm>
                  <a:custGeom>
                    <a:avLst/>
                    <a:gdLst>
                      <a:gd name="connsiteX0" fmla="*/ 0 w 4847749"/>
                      <a:gd name="connsiteY0" fmla="*/ 440802 h 2525218"/>
                      <a:gd name="connsiteX1" fmla="*/ 3389688 w 4847749"/>
                      <a:gd name="connsiteY1" fmla="*/ 440802 h 2525218"/>
                      <a:gd name="connsiteX2" fmla="*/ 3389688 w 4847749"/>
                      <a:gd name="connsiteY2" fmla="*/ 0 h 2525218"/>
                      <a:gd name="connsiteX3" fmla="*/ 4847749 w 4847749"/>
                      <a:gd name="connsiteY3" fmla="*/ 1262609 h 2525218"/>
                      <a:gd name="connsiteX4" fmla="*/ 3389688 w 4847749"/>
                      <a:gd name="connsiteY4" fmla="*/ 2525218 h 2525218"/>
                      <a:gd name="connsiteX5" fmla="*/ 3389688 w 4847749"/>
                      <a:gd name="connsiteY5" fmla="*/ 2084416 h 2525218"/>
                      <a:gd name="connsiteX6" fmla="*/ 0 w 4847749"/>
                      <a:gd name="connsiteY6" fmla="*/ 2084416 h 2525218"/>
                      <a:gd name="connsiteX7" fmla="*/ 0 w 4847749"/>
                      <a:gd name="connsiteY7" fmla="*/ 440802 h 2525218"/>
                      <a:gd name="connsiteX0" fmla="*/ 19053 w 4866802"/>
                      <a:gd name="connsiteY0" fmla="*/ 440802 h 2525218"/>
                      <a:gd name="connsiteX1" fmla="*/ 3408741 w 4866802"/>
                      <a:gd name="connsiteY1" fmla="*/ 440802 h 2525218"/>
                      <a:gd name="connsiteX2" fmla="*/ 3408741 w 4866802"/>
                      <a:gd name="connsiteY2" fmla="*/ 0 h 2525218"/>
                      <a:gd name="connsiteX3" fmla="*/ 4866802 w 4866802"/>
                      <a:gd name="connsiteY3" fmla="*/ 1262609 h 2525218"/>
                      <a:gd name="connsiteX4" fmla="*/ 3408741 w 4866802"/>
                      <a:gd name="connsiteY4" fmla="*/ 2525218 h 2525218"/>
                      <a:gd name="connsiteX5" fmla="*/ 3408741 w 4866802"/>
                      <a:gd name="connsiteY5" fmla="*/ 2084416 h 2525218"/>
                      <a:gd name="connsiteX6" fmla="*/ 0 w 4866802"/>
                      <a:gd name="connsiteY6" fmla="*/ 2262219 h 2525218"/>
                      <a:gd name="connsiteX7" fmla="*/ 19053 w 4866802"/>
                      <a:gd name="connsiteY7" fmla="*/ 440802 h 2525218"/>
                      <a:gd name="connsiteX0" fmla="*/ 31753 w 4866802"/>
                      <a:gd name="connsiteY0" fmla="*/ 288402 h 2525218"/>
                      <a:gd name="connsiteX1" fmla="*/ 3408741 w 4866802"/>
                      <a:gd name="connsiteY1" fmla="*/ 440802 h 2525218"/>
                      <a:gd name="connsiteX2" fmla="*/ 3408741 w 4866802"/>
                      <a:gd name="connsiteY2" fmla="*/ 0 h 2525218"/>
                      <a:gd name="connsiteX3" fmla="*/ 4866802 w 4866802"/>
                      <a:gd name="connsiteY3" fmla="*/ 1262609 h 2525218"/>
                      <a:gd name="connsiteX4" fmla="*/ 3408741 w 4866802"/>
                      <a:gd name="connsiteY4" fmla="*/ 2525218 h 2525218"/>
                      <a:gd name="connsiteX5" fmla="*/ 3408741 w 4866802"/>
                      <a:gd name="connsiteY5" fmla="*/ 2084416 h 2525218"/>
                      <a:gd name="connsiteX6" fmla="*/ 0 w 4866802"/>
                      <a:gd name="connsiteY6" fmla="*/ 2262219 h 2525218"/>
                      <a:gd name="connsiteX7" fmla="*/ 31753 w 4866802"/>
                      <a:gd name="connsiteY7" fmla="*/ 288402 h 2525218"/>
                      <a:gd name="connsiteX0" fmla="*/ 31753 w 4866802"/>
                      <a:gd name="connsiteY0" fmla="*/ 421752 h 2658568"/>
                      <a:gd name="connsiteX1" fmla="*/ 3408741 w 4866802"/>
                      <a:gd name="connsiteY1" fmla="*/ 574152 h 2658568"/>
                      <a:gd name="connsiteX2" fmla="*/ 3389691 w 4866802"/>
                      <a:gd name="connsiteY2" fmla="*/ 0 h 2658568"/>
                      <a:gd name="connsiteX3" fmla="*/ 4866802 w 4866802"/>
                      <a:gd name="connsiteY3" fmla="*/ 1395959 h 2658568"/>
                      <a:gd name="connsiteX4" fmla="*/ 3408741 w 4866802"/>
                      <a:gd name="connsiteY4" fmla="*/ 2658568 h 2658568"/>
                      <a:gd name="connsiteX5" fmla="*/ 3408741 w 4866802"/>
                      <a:gd name="connsiteY5" fmla="*/ 2217766 h 2658568"/>
                      <a:gd name="connsiteX6" fmla="*/ 0 w 4866802"/>
                      <a:gd name="connsiteY6" fmla="*/ 2395569 h 2658568"/>
                      <a:gd name="connsiteX7" fmla="*/ 31753 w 4866802"/>
                      <a:gd name="connsiteY7" fmla="*/ 421752 h 2658568"/>
                      <a:gd name="connsiteX0" fmla="*/ 31753 w 4866802"/>
                      <a:gd name="connsiteY0" fmla="*/ 421752 h 2817318"/>
                      <a:gd name="connsiteX1" fmla="*/ 3408741 w 4866802"/>
                      <a:gd name="connsiteY1" fmla="*/ 5741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408741 w 4866802"/>
                      <a:gd name="connsiteY5" fmla="*/ 2217766 h 2817318"/>
                      <a:gd name="connsiteX6" fmla="*/ 0 w 4866802"/>
                      <a:gd name="connsiteY6" fmla="*/ 2395569 h 2817318"/>
                      <a:gd name="connsiteX7" fmla="*/ 31753 w 4866802"/>
                      <a:gd name="connsiteY7" fmla="*/ 421752 h 2817318"/>
                      <a:gd name="connsiteX0" fmla="*/ 31753 w 4866802"/>
                      <a:gd name="connsiteY0" fmla="*/ 421752 h 2817318"/>
                      <a:gd name="connsiteX1" fmla="*/ 3408741 w 4866802"/>
                      <a:gd name="connsiteY1" fmla="*/ 5741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96041 w 4866802"/>
                      <a:gd name="connsiteY5" fmla="*/ 2217766 h 2817318"/>
                      <a:gd name="connsiteX6" fmla="*/ 0 w 4866802"/>
                      <a:gd name="connsiteY6" fmla="*/ 2395569 h 2817318"/>
                      <a:gd name="connsiteX7" fmla="*/ 31753 w 4866802"/>
                      <a:gd name="connsiteY7" fmla="*/ 421752 h 2817318"/>
                      <a:gd name="connsiteX0" fmla="*/ 31753 w 4866802"/>
                      <a:gd name="connsiteY0" fmla="*/ 421752 h 2817318"/>
                      <a:gd name="connsiteX1" fmla="*/ 3408741 w 4866802"/>
                      <a:gd name="connsiteY1" fmla="*/ 5741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7766 h 2817318"/>
                      <a:gd name="connsiteX6" fmla="*/ 0 w 4866802"/>
                      <a:gd name="connsiteY6" fmla="*/ 2395569 h 2817318"/>
                      <a:gd name="connsiteX7" fmla="*/ 31753 w 4866802"/>
                      <a:gd name="connsiteY7" fmla="*/ 421752 h 2817318"/>
                      <a:gd name="connsiteX0" fmla="*/ 31753 w 4866802"/>
                      <a:gd name="connsiteY0" fmla="*/ 421752 h 2817318"/>
                      <a:gd name="connsiteX1" fmla="*/ 3408741 w 4866802"/>
                      <a:gd name="connsiteY1" fmla="*/ 5741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383341 w 4866802"/>
                      <a:gd name="connsiteY1" fmla="*/ 5868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396041 w 4866802"/>
                      <a:gd name="connsiteY1" fmla="*/ 5995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408741 w 4866802"/>
                      <a:gd name="connsiteY1" fmla="*/ 59320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396041 w 4866802"/>
                      <a:gd name="connsiteY1" fmla="*/ 58050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396041 w 4866802"/>
                      <a:gd name="connsiteY1" fmla="*/ 58050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30466 h 2817318"/>
                      <a:gd name="connsiteX6" fmla="*/ 0 w 4866802"/>
                      <a:gd name="connsiteY6" fmla="*/ 2395569 h 2817318"/>
                      <a:gd name="connsiteX7" fmla="*/ 31753 w 4866802"/>
                      <a:gd name="connsiteY7" fmla="*/ 421752 h 281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6802" h="2817318">
                        <a:moveTo>
                          <a:pt x="31753" y="421752"/>
                        </a:moveTo>
                        <a:lnTo>
                          <a:pt x="3396041" y="580502"/>
                        </a:lnTo>
                        <a:cubicBezTo>
                          <a:pt x="3398158" y="384885"/>
                          <a:pt x="3387574" y="195617"/>
                          <a:pt x="3389691" y="0"/>
                        </a:cubicBezTo>
                        <a:lnTo>
                          <a:pt x="4866802" y="1395959"/>
                        </a:lnTo>
                        <a:lnTo>
                          <a:pt x="3383341" y="2817318"/>
                        </a:lnTo>
                        <a:cubicBezTo>
                          <a:pt x="3381224" y="2617467"/>
                          <a:pt x="3379108" y="2430317"/>
                          <a:pt x="3376991" y="2230466"/>
                        </a:cubicBezTo>
                        <a:lnTo>
                          <a:pt x="0" y="2395569"/>
                        </a:lnTo>
                        <a:lnTo>
                          <a:pt x="31753" y="421752"/>
                        </a:lnTo>
                        <a:close/>
                      </a:path>
                    </a:pathLst>
                  </a:custGeom>
                  <a:solidFill>
                    <a:schemeClr val="bg1">
                      <a:alpha val="7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2" name="Group 31">
                    <a:extLst>
                      <a:ext uri="{FF2B5EF4-FFF2-40B4-BE49-F238E27FC236}">
                        <a16:creationId xmlns:a16="http://schemas.microsoft.com/office/drawing/2014/main" id="{633629CB-3DFD-44EC-B291-9C9CF7B65715}"/>
                      </a:ext>
                    </a:extLst>
                  </p:cNvPr>
                  <p:cNvGrpSpPr/>
                  <p:nvPr/>
                </p:nvGrpSpPr>
                <p:grpSpPr>
                  <a:xfrm>
                    <a:off x="2635598" y="784417"/>
                    <a:ext cx="9646731" cy="4424974"/>
                    <a:chOff x="2635598" y="784417"/>
                    <a:chExt cx="9646731" cy="4424974"/>
                  </a:xfrm>
                </p:grpSpPr>
                <p:sp>
                  <p:nvSpPr>
                    <p:cNvPr id="13" name="Arrow: Right 6">
                      <a:extLst>
                        <a:ext uri="{FF2B5EF4-FFF2-40B4-BE49-F238E27FC236}">
                          <a16:creationId xmlns:a16="http://schemas.microsoft.com/office/drawing/2014/main" id="{E29220A1-7D32-4814-8229-2D4257878E5E}"/>
                        </a:ext>
                      </a:extLst>
                    </p:cNvPr>
                    <p:cNvSpPr/>
                    <p:nvPr/>
                  </p:nvSpPr>
                  <p:spPr>
                    <a:xfrm rot="13500000">
                      <a:off x="2079336" y="1340679"/>
                      <a:ext cx="4424974" cy="3312450"/>
                    </a:xfrm>
                    <a:custGeom>
                      <a:avLst/>
                      <a:gdLst>
                        <a:gd name="connsiteX0" fmla="*/ 0 w 4847749"/>
                        <a:gd name="connsiteY0" fmla="*/ 440802 h 2525218"/>
                        <a:gd name="connsiteX1" fmla="*/ 3389688 w 4847749"/>
                        <a:gd name="connsiteY1" fmla="*/ 440802 h 2525218"/>
                        <a:gd name="connsiteX2" fmla="*/ 3389688 w 4847749"/>
                        <a:gd name="connsiteY2" fmla="*/ 0 h 2525218"/>
                        <a:gd name="connsiteX3" fmla="*/ 4847749 w 4847749"/>
                        <a:gd name="connsiteY3" fmla="*/ 1262609 h 2525218"/>
                        <a:gd name="connsiteX4" fmla="*/ 3389688 w 4847749"/>
                        <a:gd name="connsiteY4" fmla="*/ 2525218 h 2525218"/>
                        <a:gd name="connsiteX5" fmla="*/ 3389688 w 4847749"/>
                        <a:gd name="connsiteY5" fmla="*/ 2084416 h 2525218"/>
                        <a:gd name="connsiteX6" fmla="*/ 0 w 4847749"/>
                        <a:gd name="connsiteY6" fmla="*/ 2084416 h 2525218"/>
                        <a:gd name="connsiteX7" fmla="*/ 0 w 4847749"/>
                        <a:gd name="connsiteY7" fmla="*/ 440802 h 2525218"/>
                        <a:gd name="connsiteX0" fmla="*/ 19053 w 4866802"/>
                        <a:gd name="connsiteY0" fmla="*/ 440802 h 2525218"/>
                        <a:gd name="connsiteX1" fmla="*/ 3408741 w 4866802"/>
                        <a:gd name="connsiteY1" fmla="*/ 440802 h 2525218"/>
                        <a:gd name="connsiteX2" fmla="*/ 3408741 w 4866802"/>
                        <a:gd name="connsiteY2" fmla="*/ 0 h 2525218"/>
                        <a:gd name="connsiteX3" fmla="*/ 4866802 w 4866802"/>
                        <a:gd name="connsiteY3" fmla="*/ 1262609 h 2525218"/>
                        <a:gd name="connsiteX4" fmla="*/ 3408741 w 4866802"/>
                        <a:gd name="connsiteY4" fmla="*/ 2525218 h 2525218"/>
                        <a:gd name="connsiteX5" fmla="*/ 3408741 w 4866802"/>
                        <a:gd name="connsiteY5" fmla="*/ 2084416 h 2525218"/>
                        <a:gd name="connsiteX6" fmla="*/ 0 w 4866802"/>
                        <a:gd name="connsiteY6" fmla="*/ 2262219 h 2525218"/>
                        <a:gd name="connsiteX7" fmla="*/ 19053 w 4866802"/>
                        <a:gd name="connsiteY7" fmla="*/ 440802 h 2525218"/>
                        <a:gd name="connsiteX0" fmla="*/ 31753 w 4866802"/>
                        <a:gd name="connsiteY0" fmla="*/ 288402 h 2525218"/>
                        <a:gd name="connsiteX1" fmla="*/ 3408741 w 4866802"/>
                        <a:gd name="connsiteY1" fmla="*/ 440802 h 2525218"/>
                        <a:gd name="connsiteX2" fmla="*/ 3408741 w 4866802"/>
                        <a:gd name="connsiteY2" fmla="*/ 0 h 2525218"/>
                        <a:gd name="connsiteX3" fmla="*/ 4866802 w 4866802"/>
                        <a:gd name="connsiteY3" fmla="*/ 1262609 h 2525218"/>
                        <a:gd name="connsiteX4" fmla="*/ 3408741 w 4866802"/>
                        <a:gd name="connsiteY4" fmla="*/ 2525218 h 2525218"/>
                        <a:gd name="connsiteX5" fmla="*/ 3408741 w 4866802"/>
                        <a:gd name="connsiteY5" fmla="*/ 2084416 h 2525218"/>
                        <a:gd name="connsiteX6" fmla="*/ 0 w 4866802"/>
                        <a:gd name="connsiteY6" fmla="*/ 2262219 h 2525218"/>
                        <a:gd name="connsiteX7" fmla="*/ 31753 w 4866802"/>
                        <a:gd name="connsiteY7" fmla="*/ 288402 h 2525218"/>
                        <a:gd name="connsiteX0" fmla="*/ 31753 w 4866802"/>
                        <a:gd name="connsiteY0" fmla="*/ 421752 h 2658568"/>
                        <a:gd name="connsiteX1" fmla="*/ 3408741 w 4866802"/>
                        <a:gd name="connsiteY1" fmla="*/ 574152 h 2658568"/>
                        <a:gd name="connsiteX2" fmla="*/ 3389691 w 4866802"/>
                        <a:gd name="connsiteY2" fmla="*/ 0 h 2658568"/>
                        <a:gd name="connsiteX3" fmla="*/ 4866802 w 4866802"/>
                        <a:gd name="connsiteY3" fmla="*/ 1395959 h 2658568"/>
                        <a:gd name="connsiteX4" fmla="*/ 3408741 w 4866802"/>
                        <a:gd name="connsiteY4" fmla="*/ 2658568 h 2658568"/>
                        <a:gd name="connsiteX5" fmla="*/ 3408741 w 4866802"/>
                        <a:gd name="connsiteY5" fmla="*/ 2217766 h 2658568"/>
                        <a:gd name="connsiteX6" fmla="*/ 0 w 4866802"/>
                        <a:gd name="connsiteY6" fmla="*/ 2395569 h 2658568"/>
                        <a:gd name="connsiteX7" fmla="*/ 31753 w 4866802"/>
                        <a:gd name="connsiteY7" fmla="*/ 421752 h 2658568"/>
                        <a:gd name="connsiteX0" fmla="*/ 31753 w 4866802"/>
                        <a:gd name="connsiteY0" fmla="*/ 421752 h 2817318"/>
                        <a:gd name="connsiteX1" fmla="*/ 3408741 w 4866802"/>
                        <a:gd name="connsiteY1" fmla="*/ 5741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408741 w 4866802"/>
                        <a:gd name="connsiteY5" fmla="*/ 2217766 h 2817318"/>
                        <a:gd name="connsiteX6" fmla="*/ 0 w 4866802"/>
                        <a:gd name="connsiteY6" fmla="*/ 2395569 h 2817318"/>
                        <a:gd name="connsiteX7" fmla="*/ 31753 w 4866802"/>
                        <a:gd name="connsiteY7" fmla="*/ 421752 h 2817318"/>
                        <a:gd name="connsiteX0" fmla="*/ 31753 w 4866802"/>
                        <a:gd name="connsiteY0" fmla="*/ 421752 h 2817318"/>
                        <a:gd name="connsiteX1" fmla="*/ 3408741 w 4866802"/>
                        <a:gd name="connsiteY1" fmla="*/ 5741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96041 w 4866802"/>
                        <a:gd name="connsiteY5" fmla="*/ 2217766 h 2817318"/>
                        <a:gd name="connsiteX6" fmla="*/ 0 w 4866802"/>
                        <a:gd name="connsiteY6" fmla="*/ 2395569 h 2817318"/>
                        <a:gd name="connsiteX7" fmla="*/ 31753 w 4866802"/>
                        <a:gd name="connsiteY7" fmla="*/ 421752 h 2817318"/>
                        <a:gd name="connsiteX0" fmla="*/ 31753 w 4866802"/>
                        <a:gd name="connsiteY0" fmla="*/ 421752 h 2817318"/>
                        <a:gd name="connsiteX1" fmla="*/ 3408741 w 4866802"/>
                        <a:gd name="connsiteY1" fmla="*/ 5741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7766 h 2817318"/>
                        <a:gd name="connsiteX6" fmla="*/ 0 w 4866802"/>
                        <a:gd name="connsiteY6" fmla="*/ 2395569 h 2817318"/>
                        <a:gd name="connsiteX7" fmla="*/ 31753 w 4866802"/>
                        <a:gd name="connsiteY7" fmla="*/ 421752 h 2817318"/>
                        <a:gd name="connsiteX0" fmla="*/ 31753 w 4866802"/>
                        <a:gd name="connsiteY0" fmla="*/ 421752 h 2817318"/>
                        <a:gd name="connsiteX1" fmla="*/ 3408741 w 4866802"/>
                        <a:gd name="connsiteY1" fmla="*/ 5741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383341 w 4866802"/>
                        <a:gd name="connsiteY1" fmla="*/ 5868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396041 w 4866802"/>
                        <a:gd name="connsiteY1" fmla="*/ 5995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408741 w 4866802"/>
                        <a:gd name="connsiteY1" fmla="*/ 59320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396041 w 4866802"/>
                        <a:gd name="connsiteY1" fmla="*/ 58050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396041 w 4866802"/>
                        <a:gd name="connsiteY1" fmla="*/ 58050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30466 h 2817318"/>
                        <a:gd name="connsiteX6" fmla="*/ 0 w 4866802"/>
                        <a:gd name="connsiteY6" fmla="*/ 2395569 h 2817318"/>
                        <a:gd name="connsiteX7" fmla="*/ 31753 w 4866802"/>
                        <a:gd name="connsiteY7" fmla="*/ 421752 h 2817318"/>
                        <a:gd name="connsiteX0" fmla="*/ 31753 w 4866802"/>
                        <a:gd name="connsiteY0" fmla="*/ 421752 h 2817318"/>
                        <a:gd name="connsiteX1" fmla="*/ 3616058 w 4866802"/>
                        <a:gd name="connsiteY1" fmla="*/ 710715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30466 h 2817318"/>
                        <a:gd name="connsiteX6" fmla="*/ 0 w 4866802"/>
                        <a:gd name="connsiteY6" fmla="*/ 2395569 h 2817318"/>
                        <a:gd name="connsiteX7" fmla="*/ 31753 w 4866802"/>
                        <a:gd name="connsiteY7" fmla="*/ 421752 h 2817318"/>
                        <a:gd name="connsiteX0" fmla="*/ 31753 w 4866802"/>
                        <a:gd name="connsiteY0" fmla="*/ 210716 h 2606282"/>
                        <a:gd name="connsiteX1" fmla="*/ 3616058 w 4866802"/>
                        <a:gd name="connsiteY1" fmla="*/ 499679 h 2606282"/>
                        <a:gd name="connsiteX2" fmla="*/ 3609707 w 4866802"/>
                        <a:gd name="connsiteY2" fmla="*/ 0 h 2606282"/>
                        <a:gd name="connsiteX3" fmla="*/ 4866802 w 4866802"/>
                        <a:gd name="connsiteY3" fmla="*/ 1184923 h 2606282"/>
                        <a:gd name="connsiteX4" fmla="*/ 3383341 w 4866802"/>
                        <a:gd name="connsiteY4" fmla="*/ 2606282 h 2606282"/>
                        <a:gd name="connsiteX5" fmla="*/ 3376991 w 4866802"/>
                        <a:gd name="connsiteY5" fmla="*/ 2019430 h 2606282"/>
                        <a:gd name="connsiteX6" fmla="*/ 0 w 4866802"/>
                        <a:gd name="connsiteY6" fmla="*/ 2184533 h 2606282"/>
                        <a:gd name="connsiteX7" fmla="*/ 31753 w 4866802"/>
                        <a:gd name="connsiteY7" fmla="*/ 210716 h 2606282"/>
                        <a:gd name="connsiteX0" fmla="*/ 31753 w 4866802"/>
                        <a:gd name="connsiteY0" fmla="*/ 210716 h 2606282"/>
                        <a:gd name="connsiteX1" fmla="*/ 3616058 w 4866802"/>
                        <a:gd name="connsiteY1" fmla="*/ 499679 h 2606282"/>
                        <a:gd name="connsiteX2" fmla="*/ 3609707 w 4866802"/>
                        <a:gd name="connsiteY2" fmla="*/ 0 h 2606282"/>
                        <a:gd name="connsiteX3" fmla="*/ 4866802 w 4866802"/>
                        <a:gd name="connsiteY3" fmla="*/ 1184923 h 2606282"/>
                        <a:gd name="connsiteX4" fmla="*/ 3383341 w 4866802"/>
                        <a:gd name="connsiteY4" fmla="*/ 2606282 h 2606282"/>
                        <a:gd name="connsiteX5" fmla="*/ 3619457 w 4866802"/>
                        <a:gd name="connsiteY5" fmla="*/ 1893706 h 2606282"/>
                        <a:gd name="connsiteX6" fmla="*/ 0 w 4866802"/>
                        <a:gd name="connsiteY6" fmla="*/ 2184533 h 2606282"/>
                        <a:gd name="connsiteX7" fmla="*/ 31753 w 4866802"/>
                        <a:gd name="connsiteY7" fmla="*/ 210716 h 2606282"/>
                        <a:gd name="connsiteX0" fmla="*/ 31753 w 4866802"/>
                        <a:gd name="connsiteY0" fmla="*/ 210716 h 2386266"/>
                        <a:gd name="connsiteX1" fmla="*/ 3616058 w 4866802"/>
                        <a:gd name="connsiteY1" fmla="*/ 499679 h 2386266"/>
                        <a:gd name="connsiteX2" fmla="*/ 3609707 w 4866802"/>
                        <a:gd name="connsiteY2" fmla="*/ 0 h 2386266"/>
                        <a:gd name="connsiteX3" fmla="*/ 4866802 w 4866802"/>
                        <a:gd name="connsiteY3" fmla="*/ 1184923 h 2386266"/>
                        <a:gd name="connsiteX4" fmla="*/ 3612338 w 4866802"/>
                        <a:gd name="connsiteY4" fmla="*/ 2386266 h 2386266"/>
                        <a:gd name="connsiteX5" fmla="*/ 3619457 w 4866802"/>
                        <a:gd name="connsiteY5" fmla="*/ 1893706 h 2386266"/>
                        <a:gd name="connsiteX6" fmla="*/ 0 w 4866802"/>
                        <a:gd name="connsiteY6" fmla="*/ 2184533 h 2386266"/>
                        <a:gd name="connsiteX7" fmla="*/ 31753 w 4866802"/>
                        <a:gd name="connsiteY7" fmla="*/ 210716 h 2386266"/>
                        <a:gd name="connsiteX0" fmla="*/ 31753 w 4866802"/>
                        <a:gd name="connsiteY0" fmla="*/ 210716 h 2386266"/>
                        <a:gd name="connsiteX1" fmla="*/ 3616058 w 4866802"/>
                        <a:gd name="connsiteY1" fmla="*/ 499679 h 2386266"/>
                        <a:gd name="connsiteX2" fmla="*/ 3609707 w 4866802"/>
                        <a:gd name="connsiteY2" fmla="*/ 0 h 2386266"/>
                        <a:gd name="connsiteX3" fmla="*/ 4866802 w 4866802"/>
                        <a:gd name="connsiteY3" fmla="*/ 1184923 h 2386266"/>
                        <a:gd name="connsiteX4" fmla="*/ 3612338 w 4866802"/>
                        <a:gd name="connsiteY4" fmla="*/ 2386266 h 2386266"/>
                        <a:gd name="connsiteX5" fmla="*/ 3619457 w 4866802"/>
                        <a:gd name="connsiteY5" fmla="*/ 1893706 h 2386266"/>
                        <a:gd name="connsiteX6" fmla="*/ 2161439 w 4866802"/>
                        <a:gd name="connsiteY6" fmla="*/ 1969657 h 2386266"/>
                        <a:gd name="connsiteX7" fmla="*/ 0 w 4866802"/>
                        <a:gd name="connsiteY7" fmla="*/ 2184533 h 2386266"/>
                        <a:gd name="connsiteX8" fmla="*/ 31753 w 4866802"/>
                        <a:gd name="connsiteY8" fmla="*/ 210716 h 2386266"/>
                        <a:gd name="connsiteX0" fmla="*/ 31753 w 4866802"/>
                        <a:gd name="connsiteY0" fmla="*/ 210716 h 2386266"/>
                        <a:gd name="connsiteX1" fmla="*/ 2662537 w 4866802"/>
                        <a:gd name="connsiteY1" fmla="*/ 444810 h 2386266"/>
                        <a:gd name="connsiteX2" fmla="*/ 3616058 w 4866802"/>
                        <a:gd name="connsiteY2" fmla="*/ 499679 h 2386266"/>
                        <a:gd name="connsiteX3" fmla="*/ 3609707 w 4866802"/>
                        <a:gd name="connsiteY3" fmla="*/ 0 h 2386266"/>
                        <a:gd name="connsiteX4" fmla="*/ 4866802 w 4866802"/>
                        <a:gd name="connsiteY4" fmla="*/ 1184923 h 2386266"/>
                        <a:gd name="connsiteX5" fmla="*/ 3612338 w 4866802"/>
                        <a:gd name="connsiteY5" fmla="*/ 2386266 h 2386266"/>
                        <a:gd name="connsiteX6" fmla="*/ 3619457 w 4866802"/>
                        <a:gd name="connsiteY6" fmla="*/ 1893706 h 2386266"/>
                        <a:gd name="connsiteX7" fmla="*/ 2161439 w 4866802"/>
                        <a:gd name="connsiteY7" fmla="*/ 1969657 h 2386266"/>
                        <a:gd name="connsiteX8" fmla="*/ 0 w 4866802"/>
                        <a:gd name="connsiteY8" fmla="*/ 2184533 h 2386266"/>
                        <a:gd name="connsiteX9" fmla="*/ 31753 w 4866802"/>
                        <a:gd name="connsiteY9" fmla="*/ 210716 h 2386266"/>
                        <a:gd name="connsiteX0" fmla="*/ 1427284 w 4866802"/>
                        <a:gd name="connsiteY0" fmla="*/ 0 h 3312450"/>
                        <a:gd name="connsiteX1" fmla="*/ 2662537 w 4866802"/>
                        <a:gd name="connsiteY1" fmla="*/ 1370994 h 3312450"/>
                        <a:gd name="connsiteX2" fmla="*/ 3616058 w 4866802"/>
                        <a:gd name="connsiteY2" fmla="*/ 1425863 h 3312450"/>
                        <a:gd name="connsiteX3" fmla="*/ 3609707 w 4866802"/>
                        <a:gd name="connsiteY3" fmla="*/ 926184 h 3312450"/>
                        <a:gd name="connsiteX4" fmla="*/ 4866802 w 4866802"/>
                        <a:gd name="connsiteY4" fmla="*/ 2111107 h 3312450"/>
                        <a:gd name="connsiteX5" fmla="*/ 3612338 w 4866802"/>
                        <a:gd name="connsiteY5" fmla="*/ 3312450 h 3312450"/>
                        <a:gd name="connsiteX6" fmla="*/ 3619457 w 4866802"/>
                        <a:gd name="connsiteY6" fmla="*/ 2819890 h 3312450"/>
                        <a:gd name="connsiteX7" fmla="*/ 2161439 w 4866802"/>
                        <a:gd name="connsiteY7" fmla="*/ 2895841 h 3312450"/>
                        <a:gd name="connsiteX8" fmla="*/ 0 w 4866802"/>
                        <a:gd name="connsiteY8" fmla="*/ 3110717 h 3312450"/>
                        <a:gd name="connsiteX9" fmla="*/ 1427284 w 4866802"/>
                        <a:gd name="connsiteY9" fmla="*/ 0 h 3312450"/>
                        <a:gd name="connsiteX0" fmla="*/ 985456 w 4424974"/>
                        <a:gd name="connsiteY0" fmla="*/ 0 h 3312450"/>
                        <a:gd name="connsiteX1" fmla="*/ 2220709 w 4424974"/>
                        <a:gd name="connsiteY1" fmla="*/ 1370994 h 3312450"/>
                        <a:gd name="connsiteX2" fmla="*/ 3174230 w 4424974"/>
                        <a:gd name="connsiteY2" fmla="*/ 1425863 h 3312450"/>
                        <a:gd name="connsiteX3" fmla="*/ 3167879 w 4424974"/>
                        <a:gd name="connsiteY3" fmla="*/ 926184 h 3312450"/>
                        <a:gd name="connsiteX4" fmla="*/ 4424974 w 4424974"/>
                        <a:gd name="connsiteY4" fmla="*/ 2111107 h 3312450"/>
                        <a:gd name="connsiteX5" fmla="*/ 3170510 w 4424974"/>
                        <a:gd name="connsiteY5" fmla="*/ 3312450 h 3312450"/>
                        <a:gd name="connsiteX6" fmla="*/ 3177629 w 4424974"/>
                        <a:gd name="connsiteY6" fmla="*/ 2819890 h 3312450"/>
                        <a:gd name="connsiteX7" fmla="*/ 1719611 w 4424974"/>
                        <a:gd name="connsiteY7" fmla="*/ 2895841 h 3312450"/>
                        <a:gd name="connsiteX8" fmla="*/ 0 w 4424974"/>
                        <a:gd name="connsiteY8" fmla="*/ 1343403 h 3312450"/>
                        <a:gd name="connsiteX9" fmla="*/ 985456 w 4424974"/>
                        <a:gd name="connsiteY9" fmla="*/ 0 h 331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4974" h="3312450">
                          <a:moveTo>
                            <a:pt x="985456" y="0"/>
                          </a:moveTo>
                          <a:lnTo>
                            <a:pt x="2220709" y="1370994"/>
                          </a:lnTo>
                          <a:lnTo>
                            <a:pt x="3174230" y="1425863"/>
                          </a:lnTo>
                          <a:cubicBezTo>
                            <a:pt x="3176347" y="1230246"/>
                            <a:pt x="3165762" y="1121801"/>
                            <a:pt x="3167879" y="926184"/>
                          </a:cubicBezTo>
                          <a:lnTo>
                            <a:pt x="4424974" y="2111107"/>
                          </a:lnTo>
                          <a:lnTo>
                            <a:pt x="3170510" y="3312450"/>
                          </a:lnTo>
                          <a:cubicBezTo>
                            <a:pt x="3168393" y="3112599"/>
                            <a:pt x="3179746" y="3019741"/>
                            <a:pt x="3177629" y="2819890"/>
                          </a:cubicBezTo>
                          <a:cubicBezTo>
                            <a:pt x="2684439" y="2863168"/>
                            <a:pt x="2212801" y="2852563"/>
                            <a:pt x="1719611" y="2895841"/>
                          </a:cubicBezTo>
                          <a:lnTo>
                            <a:pt x="0" y="1343403"/>
                          </a:lnTo>
                          <a:lnTo>
                            <a:pt x="985456" y="0"/>
                          </a:lnTo>
                          <a:close/>
                        </a:path>
                      </a:pathLst>
                    </a:custGeom>
                    <a:solidFill>
                      <a:schemeClr val="bg1">
                        <a:alpha val="7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Arrow: Right 6">
                      <a:extLst>
                        <a:ext uri="{FF2B5EF4-FFF2-40B4-BE49-F238E27FC236}">
                          <a16:creationId xmlns:a16="http://schemas.microsoft.com/office/drawing/2014/main" id="{51C8FB8C-8A3F-49B3-B874-DFF07059E398}"/>
                        </a:ext>
                      </a:extLst>
                    </p:cNvPr>
                    <p:cNvSpPr/>
                    <p:nvPr/>
                  </p:nvSpPr>
                  <p:spPr>
                    <a:xfrm rot="8100000" flipH="1">
                      <a:off x="7857355" y="1340679"/>
                      <a:ext cx="4424974" cy="3312450"/>
                    </a:xfrm>
                    <a:custGeom>
                      <a:avLst/>
                      <a:gdLst>
                        <a:gd name="connsiteX0" fmla="*/ 0 w 4847749"/>
                        <a:gd name="connsiteY0" fmla="*/ 440802 h 2525218"/>
                        <a:gd name="connsiteX1" fmla="*/ 3389688 w 4847749"/>
                        <a:gd name="connsiteY1" fmla="*/ 440802 h 2525218"/>
                        <a:gd name="connsiteX2" fmla="*/ 3389688 w 4847749"/>
                        <a:gd name="connsiteY2" fmla="*/ 0 h 2525218"/>
                        <a:gd name="connsiteX3" fmla="*/ 4847749 w 4847749"/>
                        <a:gd name="connsiteY3" fmla="*/ 1262609 h 2525218"/>
                        <a:gd name="connsiteX4" fmla="*/ 3389688 w 4847749"/>
                        <a:gd name="connsiteY4" fmla="*/ 2525218 h 2525218"/>
                        <a:gd name="connsiteX5" fmla="*/ 3389688 w 4847749"/>
                        <a:gd name="connsiteY5" fmla="*/ 2084416 h 2525218"/>
                        <a:gd name="connsiteX6" fmla="*/ 0 w 4847749"/>
                        <a:gd name="connsiteY6" fmla="*/ 2084416 h 2525218"/>
                        <a:gd name="connsiteX7" fmla="*/ 0 w 4847749"/>
                        <a:gd name="connsiteY7" fmla="*/ 440802 h 2525218"/>
                        <a:gd name="connsiteX0" fmla="*/ 19053 w 4866802"/>
                        <a:gd name="connsiteY0" fmla="*/ 440802 h 2525218"/>
                        <a:gd name="connsiteX1" fmla="*/ 3408741 w 4866802"/>
                        <a:gd name="connsiteY1" fmla="*/ 440802 h 2525218"/>
                        <a:gd name="connsiteX2" fmla="*/ 3408741 w 4866802"/>
                        <a:gd name="connsiteY2" fmla="*/ 0 h 2525218"/>
                        <a:gd name="connsiteX3" fmla="*/ 4866802 w 4866802"/>
                        <a:gd name="connsiteY3" fmla="*/ 1262609 h 2525218"/>
                        <a:gd name="connsiteX4" fmla="*/ 3408741 w 4866802"/>
                        <a:gd name="connsiteY4" fmla="*/ 2525218 h 2525218"/>
                        <a:gd name="connsiteX5" fmla="*/ 3408741 w 4866802"/>
                        <a:gd name="connsiteY5" fmla="*/ 2084416 h 2525218"/>
                        <a:gd name="connsiteX6" fmla="*/ 0 w 4866802"/>
                        <a:gd name="connsiteY6" fmla="*/ 2262219 h 2525218"/>
                        <a:gd name="connsiteX7" fmla="*/ 19053 w 4866802"/>
                        <a:gd name="connsiteY7" fmla="*/ 440802 h 2525218"/>
                        <a:gd name="connsiteX0" fmla="*/ 31753 w 4866802"/>
                        <a:gd name="connsiteY0" fmla="*/ 288402 h 2525218"/>
                        <a:gd name="connsiteX1" fmla="*/ 3408741 w 4866802"/>
                        <a:gd name="connsiteY1" fmla="*/ 440802 h 2525218"/>
                        <a:gd name="connsiteX2" fmla="*/ 3408741 w 4866802"/>
                        <a:gd name="connsiteY2" fmla="*/ 0 h 2525218"/>
                        <a:gd name="connsiteX3" fmla="*/ 4866802 w 4866802"/>
                        <a:gd name="connsiteY3" fmla="*/ 1262609 h 2525218"/>
                        <a:gd name="connsiteX4" fmla="*/ 3408741 w 4866802"/>
                        <a:gd name="connsiteY4" fmla="*/ 2525218 h 2525218"/>
                        <a:gd name="connsiteX5" fmla="*/ 3408741 w 4866802"/>
                        <a:gd name="connsiteY5" fmla="*/ 2084416 h 2525218"/>
                        <a:gd name="connsiteX6" fmla="*/ 0 w 4866802"/>
                        <a:gd name="connsiteY6" fmla="*/ 2262219 h 2525218"/>
                        <a:gd name="connsiteX7" fmla="*/ 31753 w 4866802"/>
                        <a:gd name="connsiteY7" fmla="*/ 288402 h 2525218"/>
                        <a:gd name="connsiteX0" fmla="*/ 31753 w 4866802"/>
                        <a:gd name="connsiteY0" fmla="*/ 421752 h 2658568"/>
                        <a:gd name="connsiteX1" fmla="*/ 3408741 w 4866802"/>
                        <a:gd name="connsiteY1" fmla="*/ 574152 h 2658568"/>
                        <a:gd name="connsiteX2" fmla="*/ 3389691 w 4866802"/>
                        <a:gd name="connsiteY2" fmla="*/ 0 h 2658568"/>
                        <a:gd name="connsiteX3" fmla="*/ 4866802 w 4866802"/>
                        <a:gd name="connsiteY3" fmla="*/ 1395959 h 2658568"/>
                        <a:gd name="connsiteX4" fmla="*/ 3408741 w 4866802"/>
                        <a:gd name="connsiteY4" fmla="*/ 2658568 h 2658568"/>
                        <a:gd name="connsiteX5" fmla="*/ 3408741 w 4866802"/>
                        <a:gd name="connsiteY5" fmla="*/ 2217766 h 2658568"/>
                        <a:gd name="connsiteX6" fmla="*/ 0 w 4866802"/>
                        <a:gd name="connsiteY6" fmla="*/ 2395569 h 2658568"/>
                        <a:gd name="connsiteX7" fmla="*/ 31753 w 4866802"/>
                        <a:gd name="connsiteY7" fmla="*/ 421752 h 2658568"/>
                        <a:gd name="connsiteX0" fmla="*/ 31753 w 4866802"/>
                        <a:gd name="connsiteY0" fmla="*/ 421752 h 2817318"/>
                        <a:gd name="connsiteX1" fmla="*/ 3408741 w 4866802"/>
                        <a:gd name="connsiteY1" fmla="*/ 5741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408741 w 4866802"/>
                        <a:gd name="connsiteY5" fmla="*/ 2217766 h 2817318"/>
                        <a:gd name="connsiteX6" fmla="*/ 0 w 4866802"/>
                        <a:gd name="connsiteY6" fmla="*/ 2395569 h 2817318"/>
                        <a:gd name="connsiteX7" fmla="*/ 31753 w 4866802"/>
                        <a:gd name="connsiteY7" fmla="*/ 421752 h 2817318"/>
                        <a:gd name="connsiteX0" fmla="*/ 31753 w 4866802"/>
                        <a:gd name="connsiteY0" fmla="*/ 421752 h 2817318"/>
                        <a:gd name="connsiteX1" fmla="*/ 3408741 w 4866802"/>
                        <a:gd name="connsiteY1" fmla="*/ 5741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96041 w 4866802"/>
                        <a:gd name="connsiteY5" fmla="*/ 2217766 h 2817318"/>
                        <a:gd name="connsiteX6" fmla="*/ 0 w 4866802"/>
                        <a:gd name="connsiteY6" fmla="*/ 2395569 h 2817318"/>
                        <a:gd name="connsiteX7" fmla="*/ 31753 w 4866802"/>
                        <a:gd name="connsiteY7" fmla="*/ 421752 h 2817318"/>
                        <a:gd name="connsiteX0" fmla="*/ 31753 w 4866802"/>
                        <a:gd name="connsiteY0" fmla="*/ 421752 h 2817318"/>
                        <a:gd name="connsiteX1" fmla="*/ 3408741 w 4866802"/>
                        <a:gd name="connsiteY1" fmla="*/ 5741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7766 h 2817318"/>
                        <a:gd name="connsiteX6" fmla="*/ 0 w 4866802"/>
                        <a:gd name="connsiteY6" fmla="*/ 2395569 h 2817318"/>
                        <a:gd name="connsiteX7" fmla="*/ 31753 w 4866802"/>
                        <a:gd name="connsiteY7" fmla="*/ 421752 h 2817318"/>
                        <a:gd name="connsiteX0" fmla="*/ 31753 w 4866802"/>
                        <a:gd name="connsiteY0" fmla="*/ 421752 h 2817318"/>
                        <a:gd name="connsiteX1" fmla="*/ 3408741 w 4866802"/>
                        <a:gd name="connsiteY1" fmla="*/ 5741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383341 w 4866802"/>
                        <a:gd name="connsiteY1" fmla="*/ 5868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396041 w 4866802"/>
                        <a:gd name="connsiteY1" fmla="*/ 59955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408741 w 4866802"/>
                        <a:gd name="connsiteY1" fmla="*/ 59320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396041 w 4866802"/>
                        <a:gd name="connsiteY1" fmla="*/ 58050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11416 h 2817318"/>
                        <a:gd name="connsiteX6" fmla="*/ 0 w 4866802"/>
                        <a:gd name="connsiteY6" fmla="*/ 2395569 h 2817318"/>
                        <a:gd name="connsiteX7" fmla="*/ 31753 w 4866802"/>
                        <a:gd name="connsiteY7" fmla="*/ 421752 h 2817318"/>
                        <a:gd name="connsiteX0" fmla="*/ 31753 w 4866802"/>
                        <a:gd name="connsiteY0" fmla="*/ 421752 h 2817318"/>
                        <a:gd name="connsiteX1" fmla="*/ 3396041 w 4866802"/>
                        <a:gd name="connsiteY1" fmla="*/ 580502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30466 h 2817318"/>
                        <a:gd name="connsiteX6" fmla="*/ 0 w 4866802"/>
                        <a:gd name="connsiteY6" fmla="*/ 2395569 h 2817318"/>
                        <a:gd name="connsiteX7" fmla="*/ 31753 w 4866802"/>
                        <a:gd name="connsiteY7" fmla="*/ 421752 h 2817318"/>
                        <a:gd name="connsiteX0" fmla="*/ 31753 w 4866802"/>
                        <a:gd name="connsiteY0" fmla="*/ 421752 h 2817318"/>
                        <a:gd name="connsiteX1" fmla="*/ 3616058 w 4866802"/>
                        <a:gd name="connsiteY1" fmla="*/ 710715 h 2817318"/>
                        <a:gd name="connsiteX2" fmla="*/ 3389691 w 4866802"/>
                        <a:gd name="connsiteY2" fmla="*/ 0 h 2817318"/>
                        <a:gd name="connsiteX3" fmla="*/ 4866802 w 4866802"/>
                        <a:gd name="connsiteY3" fmla="*/ 1395959 h 2817318"/>
                        <a:gd name="connsiteX4" fmla="*/ 3383341 w 4866802"/>
                        <a:gd name="connsiteY4" fmla="*/ 2817318 h 2817318"/>
                        <a:gd name="connsiteX5" fmla="*/ 3376991 w 4866802"/>
                        <a:gd name="connsiteY5" fmla="*/ 2230466 h 2817318"/>
                        <a:gd name="connsiteX6" fmla="*/ 0 w 4866802"/>
                        <a:gd name="connsiteY6" fmla="*/ 2395569 h 2817318"/>
                        <a:gd name="connsiteX7" fmla="*/ 31753 w 4866802"/>
                        <a:gd name="connsiteY7" fmla="*/ 421752 h 2817318"/>
                        <a:gd name="connsiteX0" fmla="*/ 31753 w 4866802"/>
                        <a:gd name="connsiteY0" fmla="*/ 210716 h 2606282"/>
                        <a:gd name="connsiteX1" fmla="*/ 3616058 w 4866802"/>
                        <a:gd name="connsiteY1" fmla="*/ 499679 h 2606282"/>
                        <a:gd name="connsiteX2" fmla="*/ 3609707 w 4866802"/>
                        <a:gd name="connsiteY2" fmla="*/ 0 h 2606282"/>
                        <a:gd name="connsiteX3" fmla="*/ 4866802 w 4866802"/>
                        <a:gd name="connsiteY3" fmla="*/ 1184923 h 2606282"/>
                        <a:gd name="connsiteX4" fmla="*/ 3383341 w 4866802"/>
                        <a:gd name="connsiteY4" fmla="*/ 2606282 h 2606282"/>
                        <a:gd name="connsiteX5" fmla="*/ 3376991 w 4866802"/>
                        <a:gd name="connsiteY5" fmla="*/ 2019430 h 2606282"/>
                        <a:gd name="connsiteX6" fmla="*/ 0 w 4866802"/>
                        <a:gd name="connsiteY6" fmla="*/ 2184533 h 2606282"/>
                        <a:gd name="connsiteX7" fmla="*/ 31753 w 4866802"/>
                        <a:gd name="connsiteY7" fmla="*/ 210716 h 2606282"/>
                        <a:gd name="connsiteX0" fmla="*/ 31753 w 4866802"/>
                        <a:gd name="connsiteY0" fmla="*/ 210716 h 2606282"/>
                        <a:gd name="connsiteX1" fmla="*/ 3616058 w 4866802"/>
                        <a:gd name="connsiteY1" fmla="*/ 499679 h 2606282"/>
                        <a:gd name="connsiteX2" fmla="*/ 3609707 w 4866802"/>
                        <a:gd name="connsiteY2" fmla="*/ 0 h 2606282"/>
                        <a:gd name="connsiteX3" fmla="*/ 4866802 w 4866802"/>
                        <a:gd name="connsiteY3" fmla="*/ 1184923 h 2606282"/>
                        <a:gd name="connsiteX4" fmla="*/ 3383341 w 4866802"/>
                        <a:gd name="connsiteY4" fmla="*/ 2606282 h 2606282"/>
                        <a:gd name="connsiteX5" fmla="*/ 3619457 w 4866802"/>
                        <a:gd name="connsiteY5" fmla="*/ 1893706 h 2606282"/>
                        <a:gd name="connsiteX6" fmla="*/ 0 w 4866802"/>
                        <a:gd name="connsiteY6" fmla="*/ 2184533 h 2606282"/>
                        <a:gd name="connsiteX7" fmla="*/ 31753 w 4866802"/>
                        <a:gd name="connsiteY7" fmla="*/ 210716 h 2606282"/>
                        <a:gd name="connsiteX0" fmla="*/ 31753 w 4866802"/>
                        <a:gd name="connsiteY0" fmla="*/ 210716 h 2386266"/>
                        <a:gd name="connsiteX1" fmla="*/ 3616058 w 4866802"/>
                        <a:gd name="connsiteY1" fmla="*/ 499679 h 2386266"/>
                        <a:gd name="connsiteX2" fmla="*/ 3609707 w 4866802"/>
                        <a:gd name="connsiteY2" fmla="*/ 0 h 2386266"/>
                        <a:gd name="connsiteX3" fmla="*/ 4866802 w 4866802"/>
                        <a:gd name="connsiteY3" fmla="*/ 1184923 h 2386266"/>
                        <a:gd name="connsiteX4" fmla="*/ 3612338 w 4866802"/>
                        <a:gd name="connsiteY4" fmla="*/ 2386266 h 2386266"/>
                        <a:gd name="connsiteX5" fmla="*/ 3619457 w 4866802"/>
                        <a:gd name="connsiteY5" fmla="*/ 1893706 h 2386266"/>
                        <a:gd name="connsiteX6" fmla="*/ 0 w 4866802"/>
                        <a:gd name="connsiteY6" fmla="*/ 2184533 h 2386266"/>
                        <a:gd name="connsiteX7" fmla="*/ 31753 w 4866802"/>
                        <a:gd name="connsiteY7" fmla="*/ 210716 h 2386266"/>
                        <a:gd name="connsiteX0" fmla="*/ 31753 w 4866802"/>
                        <a:gd name="connsiteY0" fmla="*/ 210716 h 2386266"/>
                        <a:gd name="connsiteX1" fmla="*/ 3616058 w 4866802"/>
                        <a:gd name="connsiteY1" fmla="*/ 499679 h 2386266"/>
                        <a:gd name="connsiteX2" fmla="*/ 3609707 w 4866802"/>
                        <a:gd name="connsiteY2" fmla="*/ 0 h 2386266"/>
                        <a:gd name="connsiteX3" fmla="*/ 4866802 w 4866802"/>
                        <a:gd name="connsiteY3" fmla="*/ 1184923 h 2386266"/>
                        <a:gd name="connsiteX4" fmla="*/ 3612338 w 4866802"/>
                        <a:gd name="connsiteY4" fmla="*/ 2386266 h 2386266"/>
                        <a:gd name="connsiteX5" fmla="*/ 3619457 w 4866802"/>
                        <a:gd name="connsiteY5" fmla="*/ 1893706 h 2386266"/>
                        <a:gd name="connsiteX6" fmla="*/ 2161439 w 4866802"/>
                        <a:gd name="connsiteY6" fmla="*/ 1969657 h 2386266"/>
                        <a:gd name="connsiteX7" fmla="*/ 0 w 4866802"/>
                        <a:gd name="connsiteY7" fmla="*/ 2184533 h 2386266"/>
                        <a:gd name="connsiteX8" fmla="*/ 31753 w 4866802"/>
                        <a:gd name="connsiteY8" fmla="*/ 210716 h 2386266"/>
                        <a:gd name="connsiteX0" fmla="*/ 31753 w 4866802"/>
                        <a:gd name="connsiteY0" fmla="*/ 210716 h 2386266"/>
                        <a:gd name="connsiteX1" fmla="*/ 2662537 w 4866802"/>
                        <a:gd name="connsiteY1" fmla="*/ 444810 h 2386266"/>
                        <a:gd name="connsiteX2" fmla="*/ 3616058 w 4866802"/>
                        <a:gd name="connsiteY2" fmla="*/ 499679 h 2386266"/>
                        <a:gd name="connsiteX3" fmla="*/ 3609707 w 4866802"/>
                        <a:gd name="connsiteY3" fmla="*/ 0 h 2386266"/>
                        <a:gd name="connsiteX4" fmla="*/ 4866802 w 4866802"/>
                        <a:gd name="connsiteY4" fmla="*/ 1184923 h 2386266"/>
                        <a:gd name="connsiteX5" fmla="*/ 3612338 w 4866802"/>
                        <a:gd name="connsiteY5" fmla="*/ 2386266 h 2386266"/>
                        <a:gd name="connsiteX6" fmla="*/ 3619457 w 4866802"/>
                        <a:gd name="connsiteY6" fmla="*/ 1893706 h 2386266"/>
                        <a:gd name="connsiteX7" fmla="*/ 2161439 w 4866802"/>
                        <a:gd name="connsiteY7" fmla="*/ 1969657 h 2386266"/>
                        <a:gd name="connsiteX8" fmla="*/ 0 w 4866802"/>
                        <a:gd name="connsiteY8" fmla="*/ 2184533 h 2386266"/>
                        <a:gd name="connsiteX9" fmla="*/ 31753 w 4866802"/>
                        <a:gd name="connsiteY9" fmla="*/ 210716 h 2386266"/>
                        <a:gd name="connsiteX0" fmla="*/ 1427284 w 4866802"/>
                        <a:gd name="connsiteY0" fmla="*/ 0 h 3312450"/>
                        <a:gd name="connsiteX1" fmla="*/ 2662537 w 4866802"/>
                        <a:gd name="connsiteY1" fmla="*/ 1370994 h 3312450"/>
                        <a:gd name="connsiteX2" fmla="*/ 3616058 w 4866802"/>
                        <a:gd name="connsiteY2" fmla="*/ 1425863 h 3312450"/>
                        <a:gd name="connsiteX3" fmla="*/ 3609707 w 4866802"/>
                        <a:gd name="connsiteY3" fmla="*/ 926184 h 3312450"/>
                        <a:gd name="connsiteX4" fmla="*/ 4866802 w 4866802"/>
                        <a:gd name="connsiteY4" fmla="*/ 2111107 h 3312450"/>
                        <a:gd name="connsiteX5" fmla="*/ 3612338 w 4866802"/>
                        <a:gd name="connsiteY5" fmla="*/ 3312450 h 3312450"/>
                        <a:gd name="connsiteX6" fmla="*/ 3619457 w 4866802"/>
                        <a:gd name="connsiteY6" fmla="*/ 2819890 h 3312450"/>
                        <a:gd name="connsiteX7" fmla="*/ 2161439 w 4866802"/>
                        <a:gd name="connsiteY7" fmla="*/ 2895841 h 3312450"/>
                        <a:gd name="connsiteX8" fmla="*/ 0 w 4866802"/>
                        <a:gd name="connsiteY8" fmla="*/ 3110717 h 3312450"/>
                        <a:gd name="connsiteX9" fmla="*/ 1427284 w 4866802"/>
                        <a:gd name="connsiteY9" fmla="*/ 0 h 3312450"/>
                        <a:gd name="connsiteX0" fmla="*/ 985456 w 4424974"/>
                        <a:gd name="connsiteY0" fmla="*/ 0 h 3312450"/>
                        <a:gd name="connsiteX1" fmla="*/ 2220709 w 4424974"/>
                        <a:gd name="connsiteY1" fmla="*/ 1370994 h 3312450"/>
                        <a:gd name="connsiteX2" fmla="*/ 3174230 w 4424974"/>
                        <a:gd name="connsiteY2" fmla="*/ 1425863 h 3312450"/>
                        <a:gd name="connsiteX3" fmla="*/ 3167879 w 4424974"/>
                        <a:gd name="connsiteY3" fmla="*/ 926184 h 3312450"/>
                        <a:gd name="connsiteX4" fmla="*/ 4424974 w 4424974"/>
                        <a:gd name="connsiteY4" fmla="*/ 2111107 h 3312450"/>
                        <a:gd name="connsiteX5" fmla="*/ 3170510 w 4424974"/>
                        <a:gd name="connsiteY5" fmla="*/ 3312450 h 3312450"/>
                        <a:gd name="connsiteX6" fmla="*/ 3177629 w 4424974"/>
                        <a:gd name="connsiteY6" fmla="*/ 2819890 h 3312450"/>
                        <a:gd name="connsiteX7" fmla="*/ 1719611 w 4424974"/>
                        <a:gd name="connsiteY7" fmla="*/ 2895841 h 3312450"/>
                        <a:gd name="connsiteX8" fmla="*/ 0 w 4424974"/>
                        <a:gd name="connsiteY8" fmla="*/ 1343403 h 3312450"/>
                        <a:gd name="connsiteX9" fmla="*/ 985456 w 4424974"/>
                        <a:gd name="connsiteY9" fmla="*/ 0 h 331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4974" h="3312450">
                          <a:moveTo>
                            <a:pt x="985456" y="0"/>
                          </a:moveTo>
                          <a:lnTo>
                            <a:pt x="2220709" y="1370994"/>
                          </a:lnTo>
                          <a:lnTo>
                            <a:pt x="3174230" y="1425863"/>
                          </a:lnTo>
                          <a:cubicBezTo>
                            <a:pt x="3176347" y="1230246"/>
                            <a:pt x="3165762" y="1121801"/>
                            <a:pt x="3167879" y="926184"/>
                          </a:cubicBezTo>
                          <a:lnTo>
                            <a:pt x="4424974" y="2111107"/>
                          </a:lnTo>
                          <a:lnTo>
                            <a:pt x="3170510" y="3312450"/>
                          </a:lnTo>
                          <a:cubicBezTo>
                            <a:pt x="3168393" y="3112599"/>
                            <a:pt x="3179746" y="3019741"/>
                            <a:pt x="3177629" y="2819890"/>
                          </a:cubicBezTo>
                          <a:cubicBezTo>
                            <a:pt x="2684439" y="2863168"/>
                            <a:pt x="2212801" y="2852563"/>
                            <a:pt x="1719611" y="2895841"/>
                          </a:cubicBezTo>
                          <a:lnTo>
                            <a:pt x="0" y="1343403"/>
                          </a:lnTo>
                          <a:lnTo>
                            <a:pt x="985456" y="0"/>
                          </a:lnTo>
                          <a:close/>
                        </a:path>
                      </a:pathLst>
                    </a:custGeom>
                    <a:solidFill>
                      <a:schemeClr val="bg1">
                        <a:alpha val="7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sp>
              <p:nvSpPr>
                <p:cNvPr id="10" name="Rectangle 15">
                  <a:extLst>
                    <a:ext uri="{FF2B5EF4-FFF2-40B4-BE49-F238E27FC236}">
                      <a16:creationId xmlns:a16="http://schemas.microsoft.com/office/drawing/2014/main" id="{6C4C07B2-B39A-4DBB-90AC-F596436ACF04}"/>
                    </a:ext>
                  </a:extLst>
                </p:cNvPr>
                <p:cNvSpPr/>
                <p:nvPr/>
              </p:nvSpPr>
              <p:spPr>
                <a:xfrm>
                  <a:off x="-4775488" y="4926149"/>
                  <a:ext cx="10050260" cy="2240280"/>
                </a:xfrm>
                <a:custGeom>
                  <a:avLst/>
                  <a:gdLst>
                    <a:gd name="connsiteX0" fmla="*/ 0 w 10044545"/>
                    <a:gd name="connsiteY0" fmla="*/ 0 h 2230582"/>
                    <a:gd name="connsiteX1" fmla="*/ 10044545 w 10044545"/>
                    <a:gd name="connsiteY1" fmla="*/ 0 h 2230582"/>
                    <a:gd name="connsiteX2" fmla="*/ 10044545 w 10044545"/>
                    <a:gd name="connsiteY2" fmla="*/ 2230582 h 2230582"/>
                    <a:gd name="connsiteX3" fmla="*/ 0 w 10044545"/>
                    <a:gd name="connsiteY3" fmla="*/ 2230582 h 2230582"/>
                    <a:gd name="connsiteX4" fmla="*/ 0 w 10044545"/>
                    <a:gd name="connsiteY4" fmla="*/ 0 h 2230582"/>
                    <a:gd name="connsiteX0" fmla="*/ 0 w 10044545"/>
                    <a:gd name="connsiteY0" fmla="*/ 9698 h 2240280"/>
                    <a:gd name="connsiteX1" fmla="*/ 1853045 w 10044545"/>
                    <a:gd name="connsiteY1" fmla="*/ 0 h 2240280"/>
                    <a:gd name="connsiteX2" fmla="*/ 10044545 w 10044545"/>
                    <a:gd name="connsiteY2" fmla="*/ 9698 h 2240280"/>
                    <a:gd name="connsiteX3" fmla="*/ 10044545 w 10044545"/>
                    <a:gd name="connsiteY3" fmla="*/ 2240280 h 2240280"/>
                    <a:gd name="connsiteX4" fmla="*/ 0 w 10044545"/>
                    <a:gd name="connsiteY4" fmla="*/ 2240280 h 2240280"/>
                    <a:gd name="connsiteX5" fmla="*/ 0 w 10044545"/>
                    <a:gd name="connsiteY5" fmla="*/ 9698 h 2240280"/>
                    <a:gd name="connsiteX0" fmla="*/ 0 w 10044545"/>
                    <a:gd name="connsiteY0" fmla="*/ 9698 h 2240280"/>
                    <a:gd name="connsiteX1" fmla="*/ 1853045 w 10044545"/>
                    <a:gd name="connsiteY1" fmla="*/ 0 h 2240280"/>
                    <a:gd name="connsiteX2" fmla="*/ 8208125 w 10044545"/>
                    <a:gd name="connsiteY2" fmla="*/ 7620 h 2240280"/>
                    <a:gd name="connsiteX3" fmla="*/ 10044545 w 10044545"/>
                    <a:gd name="connsiteY3" fmla="*/ 9698 h 2240280"/>
                    <a:gd name="connsiteX4" fmla="*/ 10044545 w 10044545"/>
                    <a:gd name="connsiteY4" fmla="*/ 2240280 h 2240280"/>
                    <a:gd name="connsiteX5" fmla="*/ 0 w 10044545"/>
                    <a:gd name="connsiteY5" fmla="*/ 2240280 h 2240280"/>
                    <a:gd name="connsiteX6" fmla="*/ 0 w 10044545"/>
                    <a:gd name="connsiteY6" fmla="*/ 9698 h 2240280"/>
                    <a:gd name="connsiteX0" fmla="*/ 0 w 10044545"/>
                    <a:gd name="connsiteY0" fmla="*/ 9698 h 2240280"/>
                    <a:gd name="connsiteX1" fmla="*/ 1853045 w 10044545"/>
                    <a:gd name="connsiteY1" fmla="*/ 0 h 2240280"/>
                    <a:gd name="connsiteX2" fmla="*/ 8208125 w 10044545"/>
                    <a:gd name="connsiteY2" fmla="*/ 7620 h 2240280"/>
                    <a:gd name="connsiteX3" fmla="*/ 10044545 w 10044545"/>
                    <a:gd name="connsiteY3" fmla="*/ 2240280 h 2240280"/>
                    <a:gd name="connsiteX4" fmla="*/ 0 w 10044545"/>
                    <a:gd name="connsiteY4" fmla="*/ 2240280 h 2240280"/>
                    <a:gd name="connsiteX5" fmla="*/ 0 w 10044545"/>
                    <a:gd name="connsiteY5" fmla="*/ 9698 h 2240280"/>
                    <a:gd name="connsiteX0" fmla="*/ 0 w 10044545"/>
                    <a:gd name="connsiteY0" fmla="*/ 2240280 h 2240280"/>
                    <a:gd name="connsiteX1" fmla="*/ 1853045 w 10044545"/>
                    <a:gd name="connsiteY1" fmla="*/ 0 h 2240280"/>
                    <a:gd name="connsiteX2" fmla="*/ 8208125 w 10044545"/>
                    <a:gd name="connsiteY2" fmla="*/ 7620 h 2240280"/>
                    <a:gd name="connsiteX3" fmla="*/ 10044545 w 10044545"/>
                    <a:gd name="connsiteY3" fmla="*/ 2240280 h 2240280"/>
                    <a:gd name="connsiteX4" fmla="*/ 0 w 10044545"/>
                    <a:gd name="connsiteY4" fmla="*/ 2240280 h 2240280"/>
                    <a:gd name="connsiteX0" fmla="*/ 1825 w 10046370"/>
                    <a:gd name="connsiteY0" fmla="*/ 2240280 h 2240280"/>
                    <a:gd name="connsiteX1" fmla="*/ 18450 w 10046370"/>
                    <a:gd name="connsiteY1" fmla="*/ 1988820 h 2240280"/>
                    <a:gd name="connsiteX2" fmla="*/ 1854870 w 10046370"/>
                    <a:gd name="connsiteY2" fmla="*/ 0 h 2240280"/>
                    <a:gd name="connsiteX3" fmla="*/ 8209950 w 10046370"/>
                    <a:gd name="connsiteY3" fmla="*/ 7620 h 2240280"/>
                    <a:gd name="connsiteX4" fmla="*/ 10046370 w 10046370"/>
                    <a:gd name="connsiteY4" fmla="*/ 2240280 h 2240280"/>
                    <a:gd name="connsiteX5" fmla="*/ 1825 w 10046370"/>
                    <a:gd name="connsiteY5" fmla="*/ 2240280 h 2240280"/>
                    <a:gd name="connsiteX0" fmla="*/ 0 w 10059785"/>
                    <a:gd name="connsiteY0" fmla="*/ 2232660 h 2240280"/>
                    <a:gd name="connsiteX1" fmla="*/ 31865 w 10059785"/>
                    <a:gd name="connsiteY1" fmla="*/ 1988820 h 2240280"/>
                    <a:gd name="connsiteX2" fmla="*/ 1868285 w 10059785"/>
                    <a:gd name="connsiteY2" fmla="*/ 0 h 2240280"/>
                    <a:gd name="connsiteX3" fmla="*/ 8223365 w 10059785"/>
                    <a:gd name="connsiteY3" fmla="*/ 7620 h 2240280"/>
                    <a:gd name="connsiteX4" fmla="*/ 10059785 w 10059785"/>
                    <a:gd name="connsiteY4" fmla="*/ 2240280 h 2240280"/>
                    <a:gd name="connsiteX5" fmla="*/ 0 w 10059785"/>
                    <a:gd name="connsiteY5" fmla="*/ 2232660 h 2240280"/>
                    <a:gd name="connsiteX0" fmla="*/ 0 w 10050260"/>
                    <a:gd name="connsiteY0" fmla="*/ 2232660 h 2240280"/>
                    <a:gd name="connsiteX1" fmla="*/ 22340 w 10050260"/>
                    <a:gd name="connsiteY1" fmla="*/ 1988820 h 2240280"/>
                    <a:gd name="connsiteX2" fmla="*/ 1858760 w 10050260"/>
                    <a:gd name="connsiteY2" fmla="*/ 0 h 2240280"/>
                    <a:gd name="connsiteX3" fmla="*/ 8213840 w 10050260"/>
                    <a:gd name="connsiteY3" fmla="*/ 7620 h 2240280"/>
                    <a:gd name="connsiteX4" fmla="*/ 10050260 w 10050260"/>
                    <a:gd name="connsiteY4" fmla="*/ 2240280 h 2240280"/>
                    <a:gd name="connsiteX5" fmla="*/ 0 w 10050260"/>
                    <a:gd name="connsiteY5" fmla="*/ 2232660 h 2240280"/>
                    <a:gd name="connsiteX0" fmla="*/ 9197 w 10059457"/>
                    <a:gd name="connsiteY0" fmla="*/ 2232660 h 2240280"/>
                    <a:gd name="connsiteX1" fmla="*/ 17250 w 10059457"/>
                    <a:gd name="connsiteY1" fmla="*/ 1993583 h 2240280"/>
                    <a:gd name="connsiteX2" fmla="*/ 1867957 w 10059457"/>
                    <a:gd name="connsiteY2" fmla="*/ 0 h 2240280"/>
                    <a:gd name="connsiteX3" fmla="*/ 8223037 w 10059457"/>
                    <a:gd name="connsiteY3" fmla="*/ 7620 h 2240280"/>
                    <a:gd name="connsiteX4" fmla="*/ 10059457 w 10059457"/>
                    <a:gd name="connsiteY4" fmla="*/ 2240280 h 2240280"/>
                    <a:gd name="connsiteX5" fmla="*/ 9197 w 10059457"/>
                    <a:gd name="connsiteY5" fmla="*/ 2232660 h 2240280"/>
                    <a:gd name="connsiteX0" fmla="*/ 0 w 10050260"/>
                    <a:gd name="connsiteY0" fmla="*/ 2232660 h 2240280"/>
                    <a:gd name="connsiteX1" fmla="*/ 8053 w 10050260"/>
                    <a:gd name="connsiteY1" fmla="*/ 1993583 h 2240280"/>
                    <a:gd name="connsiteX2" fmla="*/ 1858760 w 10050260"/>
                    <a:gd name="connsiteY2" fmla="*/ 0 h 2240280"/>
                    <a:gd name="connsiteX3" fmla="*/ 8213840 w 10050260"/>
                    <a:gd name="connsiteY3" fmla="*/ 7620 h 2240280"/>
                    <a:gd name="connsiteX4" fmla="*/ 10050260 w 10050260"/>
                    <a:gd name="connsiteY4" fmla="*/ 2240280 h 2240280"/>
                    <a:gd name="connsiteX5" fmla="*/ 0 w 10050260"/>
                    <a:gd name="connsiteY5" fmla="*/ 2232660 h 2240280"/>
                    <a:gd name="connsiteX0" fmla="*/ 0 w 10050260"/>
                    <a:gd name="connsiteY0" fmla="*/ 2232660 h 2240280"/>
                    <a:gd name="connsiteX1" fmla="*/ 8053 w 10050260"/>
                    <a:gd name="connsiteY1" fmla="*/ 1993583 h 2240280"/>
                    <a:gd name="connsiteX2" fmla="*/ 1858760 w 10050260"/>
                    <a:gd name="connsiteY2" fmla="*/ 0 h 2240280"/>
                    <a:gd name="connsiteX3" fmla="*/ 8213840 w 10050260"/>
                    <a:gd name="connsiteY3" fmla="*/ 7620 h 2240280"/>
                    <a:gd name="connsiteX4" fmla="*/ 10050260 w 10050260"/>
                    <a:gd name="connsiteY4" fmla="*/ 2240280 h 2240280"/>
                    <a:gd name="connsiteX5" fmla="*/ 0 w 10050260"/>
                    <a:gd name="connsiteY5" fmla="*/ 2232660 h 2240280"/>
                    <a:gd name="connsiteX0" fmla="*/ 0 w 10050260"/>
                    <a:gd name="connsiteY0" fmla="*/ 2232660 h 2240280"/>
                    <a:gd name="connsiteX1" fmla="*/ 8053 w 10050260"/>
                    <a:gd name="connsiteY1" fmla="*/ 1993583 h 2240280"/>
                    <a:gd name="connsiteX2" fmla="*/ 1858760 w 10050260"/>
                    <a:gd name="connsiteY2" fmla="*/ 0 h 2240280"/>
                    <a:gd name="connsiteX3" fmla="*/ 8213840 w 10050260"/>
                    <a:gd name="connsiteY3" fmla="*/ 7620 h 2240280"/>
                    <a:gd name="connsiteX4" fmla="*/ 10050260 w 10050260"/>
                    <a:gd name="connsiteY4" fmla="*/ 1996440 h 2240280"/>
                    <a:gd name="connsiteX5" fmla="*/ 10050260 w 10050260"/>
                    <a:gd name="connsiteY5" fmla="*/ 2240280 h 2240280"/>
                    <a:gd name="connsiteX6" fmla="*/ 0 w 10050260"/>
                    <a:gd name="connsiteY6" fmla="*/ 2232660 h 224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50260" h="2240280">
                      <a:moveTo>
                        <a:pt x="0" y="2232660"/>
                      </a:moveTo>
                      <a:cubicBezTo>
                        <a:pt x="13479" y="2169160"/>
                        <a:pt x="-5427" y="2071371"/>
                        <a:pt x="8053" y="1993583"/>
                      </a:cubicBezTo>
                      <a:lnTo>
                        <a:pt x="1858760" y="0"/>
                      </a:lnTo>
                      <a:lnTo>
                        <a:pt x="8213840" y="7620"/>
                      </a:lnTo>
                      <a:cubicBezTo>
                        <a:pt x="8759940" y="670560"/>
                        <a:pt x="9504160" y="1333500"/>
                        <a:pt x="10050260" y="1996440"/>
                      </a:cubicBezTo>
                      <a:lnTo>
                        <a:pt x="10050260" y="2240280"/>
                      </a:lnTo>
                      <a:lnTo>
                        <a:pt x="0" y="22326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grpSp>
      <p:sp>
        <p:nvSpPr>
          <p:cNvPr id="2" name="Título 1">
            <a:extLst>
              <a:ext uri="{FF2B5EF4-FFF2-40B4-BE49-F238E27FC236}">
                <a16:creationId xmlns:a16="http://schemas.microsoft.com/office/drawing/2014/main" id="{AEBDB943-8A4E-41B7-A4DA-B83AE4DB9EBE}"/>
              </a:ext>
            </a:extLst>
          </p:cNvPr>
          <p:cNvSpPr>
            <a:spLocks noGrp="1"/>
          </p:cNvSpPr>
          <p:nvPr>
            <p:ph type="title"/>
          </p:nvPr>
        </p:nvSpPr>
        <p:spPr>
          <a:xfrm>
            <a:off x="11007" y="0"/>
            <a:ext cx="5789325" cy="731520"/>
          </a:xfrm>
        </p:spPr>
        <p:txBody>
          <a:bodyPr>
            <a:normAutofit/>
          </a:bodyPr>
          <a:lstStyle/>
          <a:p>
            <a:r>
              <a:rPr lang="es-MX" sz="3600" b="1" dirty="0">
                <a:solidFill>
                  <a:schemeClr val="bg1"/>
                </a:solidFill>
              </a:rPr>
              <a:t>¿Qué camino seguir?</a:t>
            </a:r>
          </a:p>
        </p:txBody>
      </p:sp>
      <p:sp>
        <p:nvSpPr>
          <p:cNvPr id="3" name="Marcador de número de diapositiva 2">
            <a:extLst>
              <a:ext uri="{FF2B5EF4-FFF2-40B4-BE49-F238E27FC236}">
                <a16:creationId xmlns:a16="http://schemas.microsoft.com/office/drawing/2014/main" id="{F344A598-4BF7-4833-A72A-A6BEB2AF9489}"/>
              </a:ext>
            </a:extLst>
          </p:cNvPr>
          <p:cNvSpPr>
            <a:spLocks noGrp="1"/>
          </p:cNvSpPr>
          <p:nvPr>
            <p:ph type="sldNum" sz="quarter" idx="4"/>
          </p:nvPr>
        </p:nvSpPr>
        <p:spPr>
          <a:xfrm>
            <a:off x="11788746" y="6467132"/>
            <a:ext cx="419809" cy="274324"/>
          </a:xfrm>
        </p:spPr>
        <p:txBody>
          <a:bodyPr/>
          <a:lstStyle/>
          <a:p>
            <a:fld id="{4E743779-FB01-4E1A-A01D-1D5F67ECDE20}" type="slidenum">
              <a:rPr lang="en-US" smtClean="0"/>
              <a:pPr/>
              <a:t>8</a:t>
            </a:fld>
            <a:endParaRPr lang="en-US" dirty="0"/>
          </a:p>
        </p:txBody>
      </p:sp>
      <p:sp>
        <p:nvSpPr>
          <p:cNvPr id="18" name="Rectangle 8">
            <a:extLst>
              <a:ext uri="{FF2B5EF4-FFF2-40B4-BE49-F238E27FC236}">
                <a16:creationId xmlns:a16="http://schemas.microsoft.com/office/drawing/2014/main" id="{43DADAB9-B03B-4C0B-BF65-55C9DB31C447}"/>
              </a:ext>
            </a:extLst>
          </p:cNvPr>
          <p:cNvSpPr/>
          <p:nvPr/>
        </p:nvSpPr>
        <p:spPr>
          <a:xfrm>
            <a:off x="5108486" y="2003690"/>
            <a:ext cx="2079962" cy="1077218"/>
          </a:xfrm>
          <a:prstGeom prst="rect">
            <a:avLst/>
          </a:prstGeom>
        </p:spPr>
        <p:txBody>
          <a:bodyPr wrap="square">
            <a:spAutoFit/>
          </a:bodyPr>
          <a:lstStyle/>
          <a:p>
            <a:pPr algn="ctr">
              <a:defRPr/>
            </a:pPr>
            <a:r>
              <a:rPr lang="en-US" sz="2000" b="1" kern="0" dirty="0" err="1">
                <a:latin typeface="Arial" panose="020B0604020202020204" pitchFamily="34" charset="0"/>
                <a:cs typeface="Arial" panose="020B0604020202020204" pitchFamily="34" charset="0"/>
              </a:rPr>
              <a:t>Incidentes</a:t>
            </a:r>
            <a:r>
              <a:rPr lang="en-US" sz="2000" b="1" kern="0" dirty="0">
                <a:latin typeface="Arial" panose="020B0604020202020204" pitchFamily="34" charset="0"/>
                <a:cs typeface="Arial" panose="020B0604020202020204" pitchFamily="34" charset="0"/>
              </a:rPr>
              <a:t>-</a:t>
            </a:r>
          </a:p>
          <a:p>
            <a:pPr algn="ctr">
              <a:defRPr/>
            </a:pPr>
            <a:r>
              <a:rPr lang="en-US" sz="2000" b="1" kern="0" dirty="0">
                <a:latin typeface="Arial" panose="020B0604020202020204" pitchFamily="34" charset="0"/>
                <a:cs typeface="Arial" panose="020B0604020202020204" pitchFamily="34" charset="0"/>
              </a:rPr>
              <a:t>Solicitudes</a:t>
            </a:r>
          </a:p>
          <a:p>
            <a:pPr algn="ctr">
              <a:defRPr/>
            </a:pPr>
            <a:r>
              <a:rPr lang="es-MX" sz="1200" b="1" dirty="0">
                <a:solidFill>
                  <a:schemeClr val="bg1">
                    <a:lumMod val="50000"/>
                  </a:schemeClr>
                </a:solidFill>
                <a:latin typeface="Arial" panose="020B0604020202020204" pitchFamily="34" charset="0"/>
                <a:cs typeface="Arial" panose="020B0604020202020204" pitchFamily="34" charset="0"/>
              </a:rPr>
              <a:t>Falla en aplicaciones o infraestructura de TI.</a:t>
            </a:r>
            <a:endParaRPr lang="en-US" sz="1600" b="1" kern="0" dirty="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21" name="Group 11">
            <a:extLst>
              <a:ext uri="{FF2B5EF4-FFF2-40B4-BE49-F238E27FC236}">
                <a16:creationId xmlns:a16="http://schemas.microsoft.com/office/drawing/2014/main" id="{A81C7F1F-8210-4CF1-AF5D-4427F240842B}"/>
              </a:ext>
            </a:extLst>
          </p:cNvPr>
          <p:cNvGrpSpPr/>
          <p:nvPr/>
        </p:nvGrpSpPr>
        <p:grpSpPr>
          <a:xfrm>
            <a:off x="374758" y="6494319"/>
            <a:ext cx="3492046" cy="166254"/>
            <a:chOff x="7391400" y="1657350"/>
            <a:chExt cx="3486150" cy="57150"/>
          </a:xfrm>
        </p:grpSpPr>
        <p:cxnSp>
          <p:nvCxnSpPr>
            <p:cNvPr id="22" name="Straight Connector 12">
              <a:extLst>
                <a:ext uri="{FF2B5EF4-FFF2-40B4-BE49-F238E27FC236}">
                  <a16:creationId xmlns:a16="http://schemas.microsoft.com/office/drawing/2014/main" id="{8EAB0BDA-5D12-4308-8EE2-ACDFEB3DD249}"/>
                </a:ext>
              </a:extLst>
            </p:cNvPr>
            <p:cNvCxnSpPr/>
            <p:nvPr/>
          </p:nvCxnSpPr>
          <p:spPr>
            <a:xfrm>
              <a:off x="7391400" y="1657350"/>
              <a:ext cx="3486150" cy="0"/>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13">
              <a:extLst>
                <a:ext uri="{FF2B5EF4-FFF2-40B4-BE49-F238E27FC236}">
                  <a16:creationId xmlns:a16="http://schemas.microsoft.com/office/drawing/2014/main" id="{985C77DA-BAD0-4C3C-AB8D-AFC7CE6D7C0A}"/>
                </a:ext>
              </a:extLst>
            </p:cNvPr>
            <p:cNvCxnSpPr/>
            <p:nvPr/>
          </p:nvCxnSpPr>
          <p:spPr>
            <a:xfrm>
              <a:off x="7391400" y="1714500"/>
              <a:ext cx="2914482" cy="0"/>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grpSp>
      <p:grpSp>
        <p:nvGrpSpPr>
          <p:cNvPr id="24" name="Group 19">
            <a:extLst>
              <a:ext uri="{FF2B5EF4-FFF2-40B4-BE49-F238E27FC236}">
                <a16:creationId xmlns:a16="http://schemas.microsoft.com/office/drawing/2014/main" id="{A0AF9E30-CD1D-4D7D-9FF8-0E32AE700D56}"/>
              </a:ext>
            </a:extLst>
          </p:cNvPr>
          <p:cNvGrpSpPr/>
          <p:nvPr/>
        </p:nvGrpSpPr>
        <p:grpSpPr>
          <a:xfrm>
            <a:off x="6227155" y="2812473"/>
            <a:ext cx="1963201" cy="3766868"/>
            <a:chOff x="6209688" y="2812473"/>
            <a:chExt cx="1959886" cy="3766868"/>
          </a:xfrm>
        </p:grpSpPr>
        <p:sp>
          <p:nvSpPr>
            <p:cNvPr id="25" name="Oval 23">
              <a:extLst>
                <a:ext uri="{FF2B5EF4-FFF2-40B4-BE49-F238E27FC236}">
                  <a16:creationId xmlns:a16="http://schemas.microsoft.com/office/drawing/2014/main" id="{69BDE082-3D12-4D05-B035-8065DCB614CB}"/>
                </a:ext>
              </a:extLst>
            </p:cNvPr>
            <p:cNvSpPr/>
            <p:nvPr/>
          </p:nvSpPr>
          <p:spPr>
            <a:xfrm flipV="1">
              <a:off x="6209688" y="6180909"/>
              <a:ext cx="1959886" cy="398432"/>
            </a:xfrm>
            <a:prstGeom prst="ellipse">
              <a:avLst/>
            </a:prstGeom>
            <a:gradFill flip="none" rotWithShape="1">
              <a:gsLst>
                <a:gs pos="10000">
                  <a:schemeClr val="tx1">
                    <a:alpha val="39000"/>
                  </a:schemeClr>
                </a:gs>
                <a:gs pos="83000">
                  <a:schemeClr val="tx1">
                    <a:alpha val="0"/>
                  </a:schemeClr>
                </a:gs>
              </a:gsLst>
              <a:path path="shap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6" name="Group 18">
              <a:extLst>
                <a:ext uri="{FF2B5EF4-FFF2-40B4-BE49-F238E27FC236}">
                  <a16:creationId xmlns:a16="http://schemas.microsoft.com/office/drawing/2014/main" id="{C6BF7B91-119F-4BA8-A011-F4DD6FF90776}"/>
                </a:ext>
              </a:extLst>
            </p:cNvPr>
            <p:cNvGrpSpPr/>
            <p:nvPr/>
          </p:nvGrpSpPr>
          <p:grpSpPr>
            <a:xfrm>
              <a:off x="6524606" y="2812473"/>
              <a:ext cx="1179267" cy="2111475"/>
              <a:chOff x="6524606" y="2812473"/>
              <a:chExt cx="1179267" cy="2111475"/>
            </a:xfrm>
          </p:grpSpPr>
          <p:grpSp>
            <p:nvGrpSpPr>
              <p:cNvPr id="27" name="Group 47">
                <a:extLst>
                  <a:ext uri="{FF2B5EF4-FFF2-40B4-BE49-F238E27FC236}">
                    <a16:creationId xmlns:a16="http://schemas.microsoft.com/office/drawing/2014/main" id="{4BC5C396-45CC-4793-82CF-D9FF11BD6033}"/>
                  </a:ext>
                </a:extLst>
              </p:cNvPr>
              <p:cNvGrpSpPr/>
              <p:nvPr/>
            </p:nvGrpSpPr>
            <p:grpSpPr>
              <a:xfrm>
                <a:off x="7354070" y="4625118"/>
                <a:ext cx="349803" cy="298830"/>
                <a:chOff x="5104003" y="3838353"/>
                <a:chExt cx="409387" cy="349731"/>
              </a:xfrm>
            </p:grpSpPr>
            <p:sp>
              <p:nvSpPr>
                <p:cNvPr id="37" name="Rectangle 8">
                  <a:extLst>
                    <a:ext uri="{FF2B5EF4-FFF2-40B4-BE49-F238E27FC236}">
                      <a16:creationId xmlns:a16="http://schemas.microsoft.com/office/drawing/2014/main" id="{7923267B-C270-4D3A-AFA1-E6721135A473}"/>
                    </a:ext>
                  </a:extLst>
                </p:cNvPr>
                <p:cNvSpPr/>
                <p:nvPr/>
              </p:nvSpPr>
              <p:spPr>
                <a:xfrm flipH="1" flipV="1">
                  <a:off x="5104003" y="3892780"/>
                  <a:ext cx="409387" cy="295304"/>
                </a:xfrm>
                <a:custGeom>
                  <a:avLst/>
                  <a:gdLst>
                    <a:gd name="connsiteX0" fmla="*/ 0 w 302418"/>
                    <a:gd name="connsiteY0" fmla="*/ 0 h 119062"/>
                    <a:gd name="connsiteX1" fmla="*/ 302418 w 302418"/>
                    <a:gd name="connsiteY1" fmla="*/ 0 h 119062"/>
                    <a:gd name="connsiteX2" fmla="*/ 302418 w 302418"/>
                    <a:gd name="connsiteY2" fmla="*/ 119062 h 119062"/>
                    <a:gd name="connsiteX3" fmla="*/ 0 w 302418"/>
                    <a:gd name="connsiteY3" fmla="*/ 119062 h 119062"/>
                    <a:gd name="connsiteX4" fmla="*/ 0 w 302418"/>
                    <a:gd name="connsiteY4" fmla="*/ 0 h 119062"/>
                    <a:gd name="connsiteX0" fmla="*/ 0 w 388143"/>
                    <a:gd name="connsiteY0" fmla="*/ 80962 h 119062"/>
                    <a:gd name="connsiteX1" fmla="*/ 388143 w 388143"/>
                    <a:gd name="connsiteY1" fmla="*/ 0 h 119062"/>
                    <a:gd name="connsiteX2" fmla="*/ 388143 w 388143"/>
                    <a:gd name="connsiteY2" fmla="*/ 119062 h 119062"/>
                    <a:gd name="connsiteX3" fmla="*/ 85725 w 388143"/>
                    <a:gd name="connsiteY3" fmla="*/ 119062 h 119062"/>
                    <a:gd name="connsiteX4" fmla="*/ 0 w 388143"/>
                    <a:gd name="connsiteY4" fmla="*/ 80962 h 119062"/>
                    <a:gd name="connsiteX0" fmla="*/ 0 w 388143"/>
                    <a:gd name="connsiteY0" fmla="*/ 80962 h 302418"/>
                    <a:gd name="connsiteX1" fmla="*/ 388143 w 388143"/>
                    <a:gd name="connsiteY1" fmla="*/ 0 h 302418"/>
                    <a:gd name="connsiteX2" fmla="*/ 388143 w 388143"/>
                    <a:gd name="connsiteY2" fmla="*/ 119062 h 302418"/>
                    <a:gd name="connsiteX3" fmla="*/ 83344 w 388143"/>
                    <a:gd name="connsiteY3" fmla="*/ 302418 h 302418"/>
                    <a:gd name="connsiteX4" fmla="*/ 0 w 388143"/>
                    <a:gd name="connsiteY4" fmla="*/ 80962 h 302418"/>
                    <a:gd name="connsiteX0" fmla="*/ 0 w 388143"/>
                    <a:gd name="connsiteY0" fmla="*/ 128587 h 350043"/>
                    <a:gd name="connsiteX1" fmla="*/ 250030 w 388143"/>
                    <a:gd name="connsiteY1" fmla="*/ 0 h 350043"/>
                    <a:gd name="connsiteX2" fmla="*/ 388143 w 388143"/>
                    <a:gd name="connsiteY2" fmla="*/ 166687 h 350043"/>
                    <a:gd name="connsiteX3" fmla="*/ 83344 w 388143"/>
                    <a:gd name="connsiteY3" fmla="*/ 350043 h 350043"/>
                    <a:gd name="connsiteX4" fmla="*/ 0 w 388143"/>
                    <a:gd name="connsiteY4" fmla="*/ 128587 h 350043"/>
                    <a:gd name="connsiteX0" fmla="*/ 0 w 388143"/>
                    <a:gd name="connsiteY0" fmla="*/ 128587 h 350043"/>
                    <a:gd name="connsiteX1" fmla="*/ 250030 w 388143"/>
                    <a:gd name="connsiteY1" fmla="*/ 0 h 350043"/>
                    <a:gd name="connsiteX2" fmla="*/ 318547 w 388143"/>
                    <a:gd name="connsiteY2" fmla="*/ 83344 h 350043"/>
                    <a:gd name="connsiteX3" fmla="*/ 388143 w 388143"/>
                    <a:gd name="connsiteY3" fmla="*/ 166687 h 350043"/>
                    <a:gd name="connsiteX4" fmla="*/ 83344 w 388143"/>
                    <a:gd name="connsiteY4" fmla="*/ 350043 h 350043"/>
                    <a:gd name="connsiteX5" fmla="*/ 0 w 388143"/>
                    <a:gd name="connsiteY5" fmla="*/ 128587 h 350043"/>
                    <a:gd name="connsiteX0" fmla="*/ 0 w 388143"/>
                    <a:gd name="connsiteY0" fmla="*/ 140493 h 361949"/>
                    <a:gd name="connsiteX1" fmla="*/ 250030 w 388143"/>
                    <a:gd name="connsiteY1" fmla="*/ 11906 h 361949"/>
                    <a:gd name="connsiteX2" fmla="*/ 342359 w 388143"/>
                    <a:gd name="connsiteY2" fmla="*/ 0 h 361949"/>
                    <a:gd name="connsiteX3" fmla="*/ 388143 w 388143"/>
                    <a:gd name="connsiteY3" fmla="*/ 178593 h 361949"/>
                    <a:gd name="connsiteX4" fmla="*/ 83344 w 388143"/>
                    <a:gd name="connsiteY4" fmla="*/ 361949 h 361949"/>
                    <a:gd name="connsiteX5" fmla="*/ 0 w 388143"/>
                    <a:gd name="connsiteY5" fmla="*/ 140493 h 361949"/>
                    <a:gd name="connsiteX0" fmla="*/ 0 w 388143"/>
                    <a:gd name="connsiteY0" fmla="*/ 140493 h 361949"/>
                    <a:gd name="connsiteX1" fmla="*/ 250030 w 388143"/>
                    <a:gd name="connsiteY1" fmla="*/ 11906 h 361949"/>
                    <a:gd name="connsiteX2" fmla="*/ 342359 w 388143"/>
                    <a:gd name="connsiteY2" fmla="*/ 0 h 361949"/>
                    <a:gd name="connsiteX3" fmla="*/ 361409 w 388143"/>
                    <a:gd name="connsiteY3" fmla="*/ 100013 h 361949"/>
                    <a:gd name="connsiteX4" fmla="*/ 388143 w 388143"/>
                    <a:gd name="connsiteY4" fmla="*/ 178593 h 361949"/>
                    <a:gd name="connsiteX5" fmla="*/ 83344 w 388143"/>
                    <a:gd name="connsiteY5" fmla="*/ 361949 h 361949"/>
                    <a:gd name="connsiteX6" fmla="*/ 0 w 388143"/>
                    <a:gd name="connsiteY6" fmla="*/ 140493 h 361949"/>
                    <a:gd name="connsiteX0" fmla="*/ 0 w 497140"/>
                    <a:gd name="connsiteY0" fmla="*/ 140493 h 361949"/>
                    <a:gd name="connsiteX1" fmla="*/ 250030 w 497140"/>
                    <a:gd name="connsiteY1" fmla="*/ 11906 h 361949"/>
                    <a:gd name="connsiteX2" fmla="*/ 342359 w 497140"/>
                    <a:gd name="connsiteY2" fmla="*/ 0 h 361949"/>
                    <a:gd name="connsiteX3" fmla="*/ 497140 w 497140"/>
                    <a:gd name="connsiteY3" fmla="*/ 59531 h 361949"/>
                    <a:gd name="connsiteX4" fmla="*/ 388143 w 497140"/>
                    <a:gd name="connsiteY4" fmla="*/ 178593 h 361949"/>
                    <a:gd name="connsiteX5" fmla="*/ 83344 w 497140"/>
                    <a:gd name="connsiteY5" fmla="*/ 361949 h 361949"/>
                    <a:gd name="connsiteX6" fmla="*/ 0 w 497140"/>
                    <a:gd name="connsiteY6" fmla="*/ 140493 h 361949"/>
                    <a:gd name="connsiteX0" fmla="*/ 0 w 497140"/>
                    <a:gd name="connsiteY0" fmla="*/ 140493 h 361949"/>
                    <a:gd name="connsiteX1" fmla="*/ 250030 w 497140"/>
                    <a:gd name="connsiteY1" fmla="*/ 11906 h 361949"/>
                    <a:gd name="connsiteX2" fmla="*/ 342359 w 497140"/>
                    <a:gd name="connsiteY2" fmla="*/ 0 h 361949"/>
                    <a:gd name="connsiteX3" fmla="*/ 497140 w 497140"/>
                    <a:gd name="connsiteY3" fmla="*/ 59531 h 361949"/>
                    <a:gd name="connsiteX4" fmla="*/ 492918 w 497140"/>
                    <a:gd name="connsiteY4" fmla="*/ 88105 h 361949"/>
                    <a:gd name="connsiteX5" fmla="*/ 83344 w 497140"/>
                    <a:gd name="connsiteY5" fmla="*/ 361949 h 361949"/>
                    <a:gd name="connsiteX6" fmla="*/ 0 w 497140"/>
                    <a:gd name="connsiteY6" fmla="*/ 140493 h 361949"/>
                    <a:gd name="connsiteX0" fmla="*/ 0 w 497140"/>
                    <a:gd name="connsiteY0" fmla="*/ 140493 h 361949"/>
                    <a:gd name="connsiteX1" fmla="*/ 250030 w 497140"/>
                    <a:gd name="connsiteY1" fmla="*/ 11906 h 361949"/>
                    <a:gd name="connsiteX2" fmla="*/ 342359 w 497140"/>
                    <a:gd name="connsiteY2" fmla="*/ 0 h 361949"/>
                    <a:gd name="connsiteX3" fmla="*/ 497140 w 497140"/>
                    <a:gd name="connsiteY3" fmla="*/ 59531 h 361949"/>
                    <a:gd name="connsiteX4" fmla="*/ 450056 w 497140"/>
                    <a:gd name="connsiteY4" fmla="*/ 95249 h 361949"/>
                    <a:gd name="connsiteX5" fmla="*/ 83344 w 497140"/>
                    <a:gd name="connsiteY5" fmla="*/ 361949 h 361949"/>
                    <a:gd name="connsiteX6" fmla="*/ 0 w 497140"/>
                    <a:gd name="connsiteY6" fmla="*/ 140493 h 361949"/>
                    <a:gd name="connsiteX0" fmla="*/ 0 w 497140"/>
                    <a:gd name="connsiteY0" fmla="*/ 140493 h 361949"/>
                    <a:gd name="connsiteX1" fmla="*/ 250030 w 497140"/>
                    <a:gd name="connsiteY1" fmla="*/ 11906 h 361949"/>
                    <a:gd name="connsiteX2" fmla="*/ 342359 w 497140"/>
                    <a:gd name="connsiteY2" fmla="*/ 0 h 361949"/>
                    <a:gd name="connsiteX3" fmla="*/ 497140 w 497140"/>
                    <a:gd name="connsiteY3" fmla="*/ 59531 h 361949"/>
                    <a:gd name="connsiteX4" fmla="*/ 428625 w 497140"/>
                    <a:gd name="connsiteY4" fmla="*/ 47624 h 361949"/>
                    <a:gd name="connsiteX5" fmla="*/ 83344 w 497140"/>
                    <a:gd name="connsiteY5" fmla="*/ 361949 h 361949"/>
                    <a:gd name="connsiteX6" fmla="*/ 0 w 497140"/>
                    <a:gd name="connsiteY6" fmla="*/ 140493 h 361949"/>
                    <a:gd name="connsiteX0" fmla="*/ 0 w 497140"/>
                    <a:gd name="connsiteY0" fmla="*/ 140493 h 361949"/>
                    <a:gd name="connsiteX1" fmla="*/ 250030 w 497140"/>
                    <a:gd name="connsiteY1" fmla="*/ 11906 h 361949"/>
                    <a:gd name="connsiteX2" fmla="*/ 342359 w 497140"/>
                    <a:gd name="connsiteY2" fmla="*/ 0 h 361949"/>
                    <a:gd name="connsiteX3" fmla="*/ 497140 w 497140"/>
                    <a:gd name="connsiteY3" fmla="*/ 59531 h 361949"/>
                    <a:gd name="connsiteX4" fmla="*/ 476250 w 497140"/>
                    <a:gd name="connsiteY4" fmla="*/ 73818 h 361949"/>
                    <a:gd name="connsiteX5" fmla="*/ 83344 w 497140"/>
                    <a:gd name="connsiteY5" fmla="*/ 361949 h 361949"/>
                    <a:gd name="connsiteX6" fmla="*/ 0 w 497140"/>
                    <a:gd name="connsiteY6" fmla="*/ 140493 h 361949"/>
                    <a:gd name="connsiteX0" fmla="*/ 0 w 497140"/>
                    <a:gd name="connsiteY0" fmla="*/ 140493 h 361949"/>
                    <a:gd name="connsiteX1" fmla="*/ 250030 w 497140"/>
                    <a:gd name="connsiteY1" fmla="*/ 11906 h 361949"/>
                    <a:gd name="connsiteX2" fmla="*/ 342359 w 497140"/>
                    <a:gd name="connsiteY2" fmla="*/ 0 h 361949"/>
                    <a:gd name="connsiteX3" fmla="*/ 497140 w 497140"/>
                    <a:gd name="connsiteY3" fmla="*/ 59531 h 361949"/>
                    <a:gd name="connsiteX4" fmla="*/ 476250 w 497140"/>
                    <a:gd name="connsiteY4" fmla="*/ 73818 h 361949"/>
                    <a:gd name="connsiteX5" fmla="*/ 420940 w 497140"/>
                    <a:gd name="connsiteY5" fmla="*/ 114300 h 361949"/>
                    <a:gd name="connsiteX6" fmla="*/ 83344 w 497140"/>
                    <a:gd name="connsiteY6" fmla="*/ 361949 h 361949"/>
                    <a:gd name="connsiteX7" fmla="*/ 0 w 497140"/>
                    <a:gd name="connsiteY7"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83344 w 542383"/>
                    <a:gd name="connsiteY6" fmla="*/ 361949 h 361949"/>
                    <a:gd name="connsiteX7" fmla="*/ 0 w 542383"/>
                    <a:gd name="connsiteY7"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478090 w 542383"/>
                    <a:gd name="connsiteY6" fmla="*/ 152400 h 361949"/>
                    <a:gd name="connsiteX7" fmla="*/ 83344 w 542383"/>
                    <a:gd name="connsiteY7" fmla="*/ 361949 h 361949"/>
                    <a:gd name="connsiteX8" fmla="*/ 0 w 542383"/>
                    <a:gd name="connsiteY8"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473327 w 542383"/>
                    <a:gd name="connsiteY6" fmla="*/ 85725 h 361949"/>
                    <a:gd name="connsiteX7" fmla="*/ 83344 w 542383"/>
                    <a:gd name="connsiteY7" fmla="*/ 361949 h 361949"/>
                    <a:gd name="connsiteX8" fmla="*/ 0 w 542383"/>
                    <a:gd name="connsiteY8"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83344 w 542383"/>
                    <a:gd name="connsiteY7" fmla="*/ 361949 h 361949"/>
                    <a:gd name="connsiteX8" fmla="*/ 0 w 542383"/>
                    <a:gd name="connsiteY8"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444752 w 542383"/>
                    <a:gd name="connsiteY7" fmla="*/ 159544 h 361949"/>
                    <a:gd name="connsiteX8" fmla="*/ 83344 w 542383"/>
                    <a:gd name="connsiteY8" fmla="*/ 361949 h 361949"/>
                    <a:gd name="connsiteX9" fmla="*/ 0 w 542383"/>
                    <a:gd name="connsiteY9"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83344 w 542383"/>
                    <a:gd name="connsiteY8" fmla="*/ 361949 h 361949"/>
                    <a:gd name="connsiteX9" fmla="*/ 0 w 542383"/>
                    <a:gd name="connsiteY9"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83344 w 542383"/>
                    <a:gd name="connsiteY9" fmla="*/ 361949 h 361949"/>
                    <a:gd name="connsiteX10" fmla="*/ 0 w 542383"/>
                    <a:gd name="connsiteY10"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413796 w 542383"/>
                    <a:gd name="connsiteY9" fmla="*/ 221456 h 361949"/>
                    <a:gd name="connsiteX10" fmla="*/ 83344 w 542383"/>
                    <a:gd name="connsiteY10" fmla="*/ 361949 h 361949"/>
                    <a:gd name="connsiteX11" fmla="*/ 0 w 542383"/>
                    <a:gd name="connsiteY11"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83344 w 542383"/>
                    <a:gd name="connsiteY10" fmla="*/ 361949 h 361949"/>
                    <a:gd name="connsiteX11" fmla="*/ 0 w 542383"/>
                    <a:gd name="connsiteY11"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94733 w 542383"/>
                    <a:gd name="connsiteY10" fmla="*/ 171450 h 361949"/>
                    <a:gd name="connsiteX11" fmla="*/ 83344 w 542383"/>
                    <a:gd name="connsiteY11" fmla="*/ 361949 h 361949"/>
                    <a:gd name="connsiteX12" fmla="*/ 0 w 542383"/>
                    <a:gd name="connsiteY12"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83344 w 542383"/>
                    <a:gd name="connsiteY11" fmla="*/ 361949 h 361949"/>
                    <a:gd name="connsiteX12" fmla="*/ 0 w 542383"/>
                    <a:gd name="connsiteY12"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182815 w 542383"/>
                    <a:gd name="connsiteY11" fmla="*/ 245269 h 361949"/>
                    <a:gd name="connsiteX12" fmla="*/ 83344 w 542383"/>
                    <a:gd name="connsiteY12" fmla="*/ 361949 h 361949"/>
                    <a:gd name="connsiteX13" fmla="*/ 0 w 542383"/>
                    <a:gd name="connsiteY13"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373315 w 542383"/>
                    <a:gd name="connsiteY11" fmla="*/ 138113 h 361949"/>
                    <a:gd name="connsiteX12" fmla="*/ 83344 w 542383"/>
                    <a:gd name="connsiteY12" fmla="*/ 361949 h 361949"/>
                    <a:gd name="connsiteX13" fmla="*/ 0 w 542383"/>
                    <a:gd name="connsiteY13"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373315 w 542383"/>
                    <a:gd name="connsiteY11" fmla="*/ 138113 h 361949"/>
                    <a:gd name="connsiteX12" fmla="*/ 249490 w 542383"/>
                    <a:gd name="connsiteY12" fmla="*/ 233363 h 361949"/>
                    <a:gd name="connsiteX13" fmla="*/ 83344 w 542383"/>
                    <a:gd name="connsiteY13" fmla="*/ 361949 h 361949"/>
                    <a:gd name="connsiteX14" fmla="*/ 0 w 542383"/>
                    <a:gd name="connsiteY14"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373315 w 542383"/>
                    <a:gd name="connsiteY11" fmla="*/ 138113 h 361949"/>
                    <a:gd name="connsiteX12" fmla="*/ 520952 w 542383"/>
                    <a:gd name="connsiteY12" fmla="*/ 230981 h 361949"/>
                    <a:gd name="connsiteX13" fmla="*/ 83344 w 542383"/>
                    <a:gd name="connsiteY13" fmla="*/ 361949 h 361949"/>
                    <a:gd name="connsiteX14" fmla="*/ 0 w 542383"/>
                    <a:gd name="connsiteY14"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373315 w 542383"/>
                    <a:gd name="connsiteY11" fmla="*/ 138113 h 361949"/>
                    <a:gd name="connsiteX12" fmla="*/ 520952 w 542383"/>
                    <a:gd name="connsiteY12" fmla="*/ 230981 h 361949"/>
                    <a:gd name="connsiteX13" fmla="*/ 297115 w 542383"/>
                    <a:gd name="connsiteY13" fmla="*/ 300038 h 361949"/>
                    <a:gd name="connsiteX14" fmla="*/ 83344 w 542383"/>
                    <a:gd name="connsiteY14" fmla="*/ 361949 h 361949"/>
                    <a:gd name="connsiteX15" fmla="*/ 0 w 542383"/>
                    <a:gd name="connsiteY15"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373315 w 542383"/>
                    <a:gd name="connsiteY11" fmla="*/ 138113 h 361949"/>
                    <a:gd name="connsiteX12" fmla="*/ 520952 w 542383"/>
                    <a:gd name="connsiteY12" fmla="*/ 230981 h 361949"/>
                    <a:gd name="connsiteX13" fmla="*/ 478090 w 542383"/>
                    <a:gd name="connsiteY13" fmla="*/ 247650 h 361949"/>
                    <a:gd name="connsiteX14" fmla="*/ 83344 w 542383"/>
                    <a:gd name="connsiteY14" fmla="*/ 361949 h 361949"/>
                    <a:gd name="connsiteX15" fmla="*/ 0 w 542383"/>
                    <a:gd name="connsiteY15"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373315 w 542383"/>
                    <a:gd name="connsiteY11" fmla="*/ 138113 h 361949"/>
                    <a:gd name="connsiteX12" fmla="*/ 520952 w 542383"/>
                    <a:gd name="connsiteY12" fmla="*/ 230981 h 361949"/>
                    <a:gd name="connsiteX13" fmla="*/ 478090 w 542383"/>
                    <a:gd name="connsiteY13" fmla="*/ 247650 h 361949"/>
                    <a:gd name="connsiteX14" fmla="*/ 263777 w 542383"/>
                    <a:gd name="connsiteY14" fmla="*/ 311944 h 361949"/>
                    <a:gd name="connsiteX15" fmla="*/ 83344 w 542383"/>
                    <a:gd name="connsiteY15" fmla="*/ 361949 h 361949"/>
                    <a:gd name="connsiteX16" fmla="*/ 0 w 542383"/>
                    <a:gd name="connsiteY16"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373315 w 542383"/>
                    <a:gd name="connsiteY11" fmla="*/ 138113 h 361949"/>
                    <a:gd name="connsiteX12" fmla="*/ 520952 w 542383"/>
                    <a:gd name="connsiteY12" fmla="*/ 230981 h 361949"/>
                    <a:gd name="connsiteX13" fmla="*/ 478090 w 542383"/>
                    <a:gd name="connsiteY13" fmla="*/ 247650 h 361949"/>
                    <a:gd name="connsiteX14" fmla="*/ 370933 w 542383"/>
                    <a:gd name="connsiteY14" fmla="*/ 183356 h 361949"/>
                    <a:gd name="connsiteX15" fmla="*/ 83344 w 542383"/>
                    <a:gd name="connsiteY15" fmla="*/ 361949 h 361949"/>
                    <a:gd name="connsiteX16" fmla="*/ 0 w 542383"/>
                    <a:gd name="connsiteY16"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373315 w 542383"/>
                    <a:gd name="connsiteY11" fmla="*/ 138113 h 361949"/>
                    <a:gd name="connsiteX12" fmla="*/ 520952 w 542383"/>
                    <a:gd name="connsiteY12" fmla="*/ 230981 h 361949"/>
                    <a:gd name="connsiteX13" fmla="*/ 478090 w 542383"/>
                    <a:gd name="connsiteY13" fmla="*/ 247650 h 361949"/>
                    <a:gd name="connsiteX14" fmla="*/ 370933 w 542383"/>
                    <a:gd name="connsiteY14" fmla="*/ 183356 h 361949"/>
                    <a:gd name="connsiteX15" fmla="*/ 235202 w 542383"/>
                    <a:gd name="connsiteY15" fmla="*/ 271463 h 361949"/>
                    <a:gd name="connsiteX16" fmla="*/ 83344 w 542383"/>
                    <a:gd name="connsiteY16" fmla="*/ 361949 h 361949"/>
                    <a:gd name="connsiteX17" fmla="*/ 0 w 542383"/>
                    <a:gd name="connsiteY17"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373315 w 542383"/>
                    <a:gd name="connsiteY11" fmla="*/ 138113 h 361949"/>
                    <a:gd name="connsiteX12" fmla="*/ 520952 w 542383"/>
                    <a:gd name="connsiteY12" fmla="*/ 230981 h 361949"/>
                    <a:gd name="connsiteX13" fmla="*/ 478090 w 542383"/>
                    <a:gd name="connsiteY13" fmla="*/ 247650 h 361949"/>
                    <a:gd name="connsiteX14" fmla="*/ 370933 w 542383"/>
                    <a:gd name="connsiteY14" fmla="*/ 183356 h 361949"/>
                    <a:gd name="connsiteX15" fmla="*/ 230440 w 542383"/>
                    <a:gd name="connsiteY15" fmla="*/ 226219 h 361949"/>
                    <a:gd name="connsiteX16" fmla="*/ 83344 w 542383"/>
                    <a:gd name="connsiteY16" fmla="*/ 361949 h 361949"/>
                    <a:gd name="connsiteX17" fmla="*/ 0 w 542383"/>
                    <a:gd name="connsiteY17"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373315 w 542383"/>
                    <a:gd name="connsiteY11" fmla="*/ 138113 h 361949"/>
                    <a:gd name="connsiteX12" fmla="*/ 520952 w 542383"/>
                    <a:gd name="connsiteY12" fmla="*/ 230981 h 361949"/>
                    <a:gd name="connsiteX13" fmla="*/ 478090 w 542383"/>
                    <a:gd name="connsiteY13" fmla="*/ 247650 h 361949"/>
                    <a:gd name="connsiteX14" fmla="*/ 370933 w 542383"/>
                    <a:gd name="connsiteY14" fmla="*/ 183356 h 361949"/>
                    <a:gd name="connsiteX15" fmla="*/ 230440 w 542383"/>
                    <a:gd name="connsiteY15" fmla="*/ 226219 h 361949"/>
                    <a:gd name="connsiteX16" fmla="*/ 144715 w 542383"/>
                    <a:gd name="connsiteY16" fmla="*/ 307181 h 361949"/>
                    <a:gd name="connsiteX17" fmla="*/ 83344 w 542383"/>
                    <a:gd name="connsiteY17" fmla="*/ 361949 h 361949"/>
                    <a:gd name="connsiteX18" fmla="*/ 0 w 542383"/>
                    <a:gd name="connsiteY18"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373315 w 542383"/>
                    <a:gd name="connsiteY11" fmla="*/ 138113 h 361949"/>
                    <a:gd name="connsiteX12" fmla="*/ 520952 w 542383"/>
                    <a:gd name="connsiteY12" fmla="*/ 230981 h 361949"/>
                    <a:gd name="connsiteX13" fmla="*/ 478090 w 542383"/>
                    <a:gd name="connsiteY13" fmla="*/ 247650 h 361949"/>
                    <a:gd name="connsiteX14" fmla="*/ 370933 w 542383"/>
                    <a:gd name="connsiteY14" fmla="*/ 183356 h 361949"/>
                    <a:gd name="connsiteX15" fmla="*/ 230440 w 542383"/>
                    <a:gd name="connsiteY15" fmla="*/ 226219 h 361949"/>
                    <a:gd name="connsiteX16" fmla="*/ 228058 w 542383"/>
                    <a:gd name="connsiteY16" fmla="*/ 323850 h 361949"/>
                    <a:gd name="connsiteX17" fmla="*/ 83344 w 542383"/>
                    <a:gd name="connsiteY17" fmla="*/ 361949 h 361949"/>
                    <a:gd name="connsiteX18" fmla="*/ 0 w 542383"/>
                    <a:gd name="connsiteY18"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373315 w 542383"/>
                    <a:gd name="connsiteY11" fmla="*/ 138113 h 361949"/>
                    <a:gd name="connsiteX12" fmla="*/ 520952 w 542383"/>
                    <a:gd name="connsiteY12" fmla="*/ 230981 h 361949"/>
                    <a:gd name="connsiteX13" fmla="*/ 478090 w 542383"/>
                    <a:gd name="connsiteY13" fmla="*/ 247650 h 361949"/>
                    <a:gd name="connsiteX14" fmla="*/ 370933 w 542383"/>
                    <a:gd name="connsiteY14" fmla="*/ 183356 h 361949"/>
                    <a:gd name="connsiteX15" fmla="*/ 230440 w 542383"/>
                    <a:gd name="connsiteY15" fmla="*/ 226219 h 361949"/>
                    <a:gd name="connsiteX16" fmla="*/ 228058 w 542383"/>
                    <a:gd name="connsiteY16" fmla="*/ 323850 h 361949"/>
                    <a:gd name="connsiteX17" fmla="*/ 147096 w 542383"/>
                    <a:gd name="connsiteY17" fmla="*/ 350044 h 361949"/>
                    <a:gd name="connsiteX18" fmla="*/ 83344 w 542383"/>
                    <a:gd name="connsiteY18" fmla="*/ 361949 h 361949"/>
                    <a:gd name="connsiteX19" fmla="*/ 0 w 542383"/>
                    <a:gd name="connsiteY19" fmla="*/ 140493 h 361949"/>
                    <a:gd name="connsiteX0" fmla="*/ 0 w 542383"/>
                    <a:gd name="connsiteY0" fmla="*/ 140493 h 383381"/>
                    <a:gd name="connsiteX1" fmla="*/ 250030 w 542383"/>
                    <a:gd name="connsiteY1" fmla="*/ 11906 h 383381"/>
                    <a:gd name="connsiteX2" fmla="*/ 342359 w 542383"/>
                    <a:gd name="connsiteY2" fmla="*/ 0 h 383381"/>
                    <a:gd name="connsiteX3" fmla="*/ 497140 w 542383"/>
                    <a:gd name="connsiteY3" fmla="*/ 59531 h 383381"/>
                    <a:gd name="connsiteX4" fmla="*/ 476250 w 542383"/>
                    <a:gd name="connsiteY4" fmla="*/ 73818 h 383381"/>
                    <a:gd name="connsiteX5" fmla="*/ 542383 w 542383"/>
                    <a:gd name="connsiteY5" fmla="*/ 119062 h 383381"/>
                    <a:gd name="connsiteX6" fmla="*/ 506665 w 542383"/>
                    <a:gd name="connsiteY6" fmla="*/ 126206 h 383381"/>
                    <a:gd name="connsiteX7" fmla="*/ 540002 w 542383"/>
                    <a:gd name="connsiteY7" fmla="*/ 171450 h 383381"/>
                    <a:gd name="connsiteX8" fmla="*/ 489996 w 542383"/>
                    <a:gd name="connsiteY8" fmla="*/ 188119 h 383381"/>
                    <a:gd name="connsiteX9" fmla="*/ 363790 w 542383"/>
                    <a:gd name="connsiteY9" fmla="*/ 109538 h 383381"/>
                    <a:gd name="connsiteX10" fmla="*/ 256633 w 542383"/>
                    <a:gd name="connsiteY10" fmla="*/ 157163 h 383381"/>
                    <a:gd name="connsiteX11" fmla="*/ 373315 w 542383"/>
                    <a:gd name="connsiteY11" fmla="*/ 138113 h 383381"/>
                    <a:gd name="connsiteX12" fmla="*/ 520952 w 542383"/>
                    <a:gd name="connsiteY12" fmla="*/ 230981 h 383381"/>
                    <a:gd name="connsiteX13" fmla="*/ 478090 w 542383"/>
                    <a:gd name="connsiteY13" fmla="*/ 247650 h 383381"/>
                    <a:gd name="connsiteX14" fmla="*/ 370933 w 542383"/>
                    <a:gd name="connsiteY14" fmla="*/ 183356 h 383381"/>
                    <a:gd name="connsiteX15" fmla="*/ 230440 w 542383"/>
                    <a:gd name="connsiteY15" fmla="*/ 226219 h 383381"/>
                    <a:gd name="connsiteX16" fmla="*/ 228058 w 542383"/>
                    <a:gd name="connsiteY16" fmla="*/ 323850 h 383381"/>
                    <a:gd name="connsiteX17" fmla="*/ 239964 w 542383"/>
                    <a:gd name="connsiteY17" fmla="*/ 383381 h 383381"/>
                    <a:gd name="connsiteX18" fmla="*/ 83344 w 542383"/>
                    <a:gd name="connsiteY18" fmla="*/ 361949 h 383381"/>
                    <a:gd name="connsiteX19" fmla="*/ 0 w 542383"/>
                    <a:gd name="connsiteY19" fmla="*/ 140493 h 383381"/>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373315 w 542383"/>
                    <a:gd name="connsiteY11" fmla="*/ 138113 h 361949"/>
                    <a:gd name="connsiteX12" fmla="*/ 520952 w 542383"/>
                    <a:gd name="connsiteY12" fmla="*/ 230981 h 361949"/>
                    <a:gd name="connsiteX13" fmla="*/ 478090 w 542383"/>
                    <a:gd name="connsiteY13" fmla="*/ 247650 h 361949"/>
                    <a:gd name="connsiteX14" fmla="*/ 370933 w 542383"/>
                    <a:gd name="connsiteY14" fmla="*/ 183356 h 361949"/>
                    <a:gd name="connsiteX15" fmla="*/ 230440 w 542383"/>
                    <a:gd name="connsiteY15" fmla="*/ 226219 h 361949"/>
                    <a:gd name="connsiteX16" fmla="*/ 228058 w 542383"/>
                    <a:gd name="connsiteY16" fmla="*/ 323850 h 361949"/>
                    <a:gd name="connsiteX17" fmla="*/ 361408 w 542383"/>
                    <a:gd name="connsiteY17" fmla="*/ 338137 h 361949"/>
                    <a:gd name="connsiteX18" fmla="*/ 83344 w 542383"/>
                    <a:gd name="connsiteY18" fmla="*/ 361949 h 361949"/>
                    <a:gd name="connsiteX19" fmla="*/ 0 w 542383"/>
                    <a:gd name="connsiteY19" fmla="*/ 140493 h 361949"/>
                    <a:gd name="connsiteX0" fmla="*/ 0 w 542383"/>
                    <a:gd name="connsiteY0" fmla="*/ 140493 h 361949"/>
                    <a:gd name="connsiteX1" fmla="*/ 250030 w 542383"/>
                    <a:gd name="connsiteY1" fmla="*/ 11906 h 361949"/>
                    <a:gd name="connsiteX2" fmla="*/ 342359 w 542383"/>
                    <a:gd name="connsiteY2" fmla="*/ 0 h 361949"/>
                    <a:gd name="connsiteX3" fmla="*/ 497140 w 542383"/>
                    <a:gd name="connsiteY3" fmla="*/ 59531 h 361949"/>
                    <a:gd name="connsiteX4" fmla="*/ 476250 w 542383"/>
                    <a:gd name="connsiteY4" fmla="*/ 73818 h 361949"/>
                    <a:gd name="connsiteX5" fmla="*/ 542383 w 542383"/>
                    <a:gd name="connsiteY5" fmla="*/ 119062 h 361949"/>
                    <a:gd name="connsiteX6" fmla="*/ 506665 w 542383"/>
                    <a:gd name="connsiteY6" fmla="*/ 126206 h 361949"/>
                    <a:gd name="connsiteX7" fmla="*/ 540002 w 542383"/>
                    <a:gd name="connsiteY7" fmla="*/ 171450 h 361949"/>
                    <a:gd name="connsiteX8" fmla="*/ 489996 w 542383"/>
                    <a:gd name="connsiteY8" fmla="*/ 188119 h 361949"/>
                    <a:gd name="connsiteX9" fmla="*/ 363790 w 542383"/>
                    <a:gd name="connsiteY9" fmla="*/ 109538 h 361949"/>
                    <a:gd name="connsiteX10" fmla="*/ 256633 w 542383"/>
                    <a:gd name="connsiteY10" fmla="*/ 157163 h 361949"/>
                    <a:gd name="connsiteX11" fmla="*/ 373315 w 542383"/>
                    <a:gd name="connsiteY11" fmla="*/ 138113 h 361949"/>
                    <a:gd name="connsiteX12" fmla="*/ 520952 w 542383"/>
                    <a:gd name="connsiteY12" fmla="*/ 230981 h 361949"/>
                    <a:gd name="connsiteX13" fmla="*/ 478090 w 542383"/>
                    <a:gd name="connsiteY13" fmla="*/ 247650 h 361949"/>
                    <a:gd name="connsiteX14" fmla="*/ 370933 w 542383"/>
                    <a:gd name="connsiteY14" fmla="*/ 183356 h 361949"/>
                    <a:gd name="connsiteX15" fmla="*/ 230440 w 542383"/>
                    <a:gd name="connsiteY15" fmla="*/ 226219 h 361949"/>
                    <a:gd name="connsiteX16" fmla="*/ 228058 w 542383"/>
                    <a:gd name="connsiteY16" fmla="*/ 323850 h 361949"/>
                    <a:gd name="connsiteX17" fmla="*/ 361408 w 542383"/>
                    <a:gd name="connsiteY17" fmla="*/ 338137 h 361949"/>
                    <a:gd name="connsiteX18" fmla="*/ 194721 w 542383"/>
                    <a:gd name="connsiteY18" fmla="*/ 345281 h 361949"/>
                    <a:gd name="connsiteX19" fmla="*/ 83344 w 542383"/>
                    <a:gd name="connsiteY19" fmla="*/ 361949 h 361949"/>
                    <a:gd name="connsiteX20" fmla="*/ 0 w 542383"/>
                    <a:gd name="connsiteY20" fmla="*/ 140493 h 361949"/>
                    <a:gd name="connsiteX0" fmla="*/ 0 w 542383"/>
                    <a:gd name="connsiteY0" fmla="*/ 140493 h 378618"/>
                    <a:gd name="connsiteX1" fmla="*/ 250030 w 542383"/>
                    <a:gd name="connsiteY1" fmla="*/ 11906 h 378618"/>
                    <a:gd name="connsiteX2" fmla="*/ 342359 w 542383"/>
                    <a:gd name="connsiteY2" fmla="*/ 0 h 378618"/>
                    <a:gd name="connsiteX3" fmla="*/ 497140 w 542383"/>
                    <a:gd name="connsiteY3" fmla="*/ 59531 h 378618"/>
                    <a:gd name="connsiteX4" fmla="*/ 476250 w 542383"/>
                    <a:gd name="connsiteY4" fmla="*/ 73818 h 378618"/>
                    <a:gd name="connsiteX5" fmla="*/ 542383 w 542383"/>
                    <a:gd name="connsiteY5" fmla="*/ 119062 h 378618"/>
                    <a:gd name="connsiteX6" fmla="*/ 506665 w 542383"/>
                    <a:gd name="connsiteY6" fmla="*/ 126206 h 378618"/>
                    <a:gd name="connsiteX7" fmla="*/ 540002 w 542383"/>
                    <a:gd name="connsiteY7" fmla="*/ 171450 h 378618"/>
                    <a:gd name="connsiteX8" fmla="*/ 489996 w 542383"/>
                    <a:gd name="connsiteY8" fmla="*/ 188119 h 378618"/>
                    <a:gd name="connsiteX9" fmla="*/ 363790 w 542383"/>
                    <a:gd name="connsiteY9" fmla="*/ 109538 h 378618"/>
                    <a:gd name="connsiteX10" fmla="*/ 256633 w 542383"/>
                    <a:gd name="connsiteY10" fmla="*/ 157163 h 378618"/>
                    <a:gd name="connsiteX11" fmla="*/ 373315 w 542383"/>
                    <a:gd name="connsiteY11" fmla="*/ 138113 h 378618"/>
                    <a:gd name="connsiteX12" fmla="*/ 520952 w 542383"/>
                    <a:gd name="connsiteY12" fmla="*/ 230981 h 378618"/>
                    <a:gd name="connsiteX13" fmla="*/ 478090 w 542383"/>
                    <a:gd name="connsiteY13" fmla="*/ 247650 h 378618"/>
                    <a:gd name="connsiteX14" fmla="*/ 370933 w 542383"/>
                    <a:gd name="connsiteY14" fmla="*/ 183356 h 378618"/>
                    <a:gd name="connsiteX15" fmla="*/ 230440 w 542383"/>
                    <a:gd name="connsiteY15" fmla="*/ 226219 h 378618"/>
                    <a:gd name="connsiteX16" fmla="*/ 228058 w 542383"/>
                    <a:gd name="connsiteY16" fmla="*/ 323850 h 378618"/>
                    <a:gd name="connsiteX17" fmla="*/ 361408 w 542383"/>
                    <a:gd name="connsiteY17" fmla="*/ 338137 h 378618"/>
                    <a:gd name="connsiteX18" fmla="*/ 275684 w 542383"/>
                    <a:gd name="connsiteY18" fmla="*/ 378618 h 378618"/>
                    <a:gd name="connsiteX19" fmla="*/ 83344 w 542383"/>
                    <a:gd name="connsiteY19" fmla="*/ 361949 h 378618"/>
                    <a:gd name="connsiteX20" fmla="*/ 0 w 542383"/>
                    <a:gd name="connsiteY20" fmla="*/ 140493 h 378618"/>
                    <a:gd name="connsiteX0" fmla="*/ 0 w 542383"/>
                    <a:gd name="connsiteY0" fmla="*/ 140493 h 378618"/>
                    <a:gd name="connsiteX1" fmla="*/ 250030 w 542383"/>
                    <a:gd name="connsiteY1" fmla="*/ 11906 h 378618"/>
                    <a:gd name="connsiteX2" fmla="*/ 342359 w 542383"/>
                    <a:gd name="connsiteY2" fmla="*/ 0 h 378618"/>
                    <a:gd name="connsiteX3" fmla="*/ 497140 w 542383"/>
                    <a:gd name="connsiteY3" fmla="*/ 59531 h 378618"/>
                    <a:gd name="connsiteX4" fmla="*/ 476250 w 542383"/>
                    <a:gd name="connsiteY4" fmla="*/ 73818 h 378618"/>
                    <a:gd name="connsiteX5" fmla="*/ 542383 w 542383"/>
                    <a:gd name="connsiteY5" fmla="*/ 119062 h 378618"/>
                    <a:gd name="connsiteX6" fmla="*/ 506665 w 542383"/>
                    <a:gd name="connsiteY6" fmla="*/ 126206 h 378618"/>
                    <a:gd name="connsiteX7" fmla="*/ 540002 w 542383"/>
                    <a:gd name="connsiteY7" fmla="*/ 171450 h 378618"/>
                    <a:gd name="connsiteX8" fmla="*/ 489996 w 542383"/>
                    <a:gd name="connsiteY8" fmla="*/ 188119 h 378618"/>
                    <a:gd name="connsiteX9" fmla="*/ 363790 w 542383"/>
                    <a:gd name="connsiteY9" fmla="*/ 109538 h 378618"/>
                    <a:gd name="connsiteX10" fmla="*/ 256633 w 542383"/>
                    <a:gd name="connsiteY10" fmla="*/ 157163 h 378618"/>
                    <a:gd name="connsiteX11" fmla="*/ 373315 w 542383"/>
                    <a:gd name="connsiteY11" fmla="*/ 138113 h 378618"/>
                    <a:gd name="connsiteX12" fmla="*/ 520952 w 542383"/>
                    <a:gd name="connsiteY12" fmla="*/ 230981 h 378618"/>
                    <a:gd name="connsiteX13" fmla="*/ 478090 w 542383"/>
                    <a:gd name="connsiteY13" fmla="*/ 247650 h 378618"/>
                    <a:gd name="connsiteX14" fmla="*/ 370933 w 542383"/>
                    <a:gd name="connsiteY14" fmla="*/ 183356 h 378618"/>
                    <a:gd name="connsiteX15" fmla="*/ 230440 w 542383"/>
                    <a:gd name="connsiteY15" fmla="*/ 226219 h 378618"/>
                    <a:gd name="connsiteX16" fmla="*/ 228058 w 542383"/>
                    <a:gd name="connsiteY16" fmla="*/ 323850 h 378618"/>
                    <a:gd name="connsiteX17" fmla="*/ 361408 w 542383"/>
                    <a:gd name="connsiteY17" fmla="*/ 338137 h 378618"/>
                    <a:gd name="connsiteX18" fmla="*/ 313784 w 542383"/>
                    <a:gd name="connsiteY18" fmla="*/ 378618 h 378618"/>
                    <a:gd name="connsiteX19" fmla="*/ 83344 w 542383"/>
                    <a:gd name="connsiteY19" fmla="*/ 361949 h 378618"/>
                    <a:gd name="connsiteX20" fmla="*/ 0 w 542383"/>
                    <a:gd name="connsiteY20" fmla="*/ 140493 h 378618"/>
                    <a:gd name="connsiteX0" fmla="*/ 0 w 542383"/>
                    <a:gd name="connsiteY0" fmla="*/ 140493 h 378618"/>
                    <a:gd name="connsiteX1" fmla="*/ 250030 w 542383"/>
                    <a:gd name="connsiteY1" fmla="*/ 11906 h 378618"/>
                    <a:gd name="connsiteX2" fmla="*/ 342359 w 542383"/>
                    <a:gd name="connsiteY2" fmla="*/ 0 h 378618"/>
                    <a:gd name="connsiteX3" fmla="*/ 497140 w 542383"/>
                    <a:gd name="connsiteY3" fmla="*/ 59531 h 378618"/>
                    <a:gd name="connsiteX4" fmla="*/ 476250 w 542383"/>
                    <a:gd name="connsiteY4" fmla="*/ 73818 h 378618"/>
                    <a:gd name="connsiteX5" fmla="*/ 542383 w 542383"/>
                    <a:gd name="connsiteY5" fmla="*/ 119062 h 378618"/>
                    <a:gd name="connsiteX6" fmla="*/ 506665 w 542383"/>
                    <a:gd name="connsiteY6" fmla="*/ 126206 h 378618"/>
                    <a:gd name="connsiteX7" fmla="*/ 540002 w 542383"/>
                    <a:gd name="connsiteY7" fmla="*/ 171450 h 378618"/>
                    <a:gd name="connsiteX8" fmla="*/ 489996 w 542383"/>
                    <a:gd name="connsiteY8" fmla="*/ 188119 h 378618"/>
                    <a:gd name="connsiteX9" fmla="*/ 363790 w 542383"/>
                    <a:gd name="connsiteY9" fmla="*/ 109538 h 378618"/>
                    <a:gd name="connsiteX10" fmla="*/ 256633 w 542383"/>
                    <a:gd name="connsiteY10" fmla="*/ 157163 h 378618"/>
                    <a:gd name="connsiteX11" fmla="*/ 373315 w 542383"/>
                    <a:gd name="connsiteY11" fmla="*/ 138113 h 378618"/>
                    <a:gd name="connsiteX12" fmla="*/ 520952 w 542383"/>
                    <a:gd name="connsiteY12" fmla="*/ 230981 h 378618"/>
                    <a:gd name="connsiteX13" fmla="*/ 478090 w 542383"/>
                    <a:gd name="connsiteY13" fmla="*/ 247650 h 378618"/>
                    <a:gd name="connsiteX14" fmla="*/ 370933 w 542383"/>
                    <a:gd name="connsiteY14" fmla="*/ 183356 h 378618"/>
                    <a:gd name="connsiteX15" fmla="*/ 230440 w 542383"/>
                    <a:gd name="connsiteY15" fmla="*/ 226219 h 378618"/>
                    <a:gd name="connsiteX16" fmla="*/ 228058 w 542383"/>
                    <a:gd name="connsiteY16" fmla="*/ 314325 h 378618"/>
                    <a:gd name="connsiteX17" fmla="*/ 361408 w 542383"/>
                    <a:gd name="connsiteY17" fmla="*/ 338137 h 378618"/>
                    <a:gd name="connsiteX18" fmla="*/ 313784 w 542383"/>
                    <a:gd name="connsiteY18" fmla="*/ 378618 h 378618"/>
                    <a:gd name="connsiteX19" fmla="*/ 83344 w 542383"/>
                    <a:gd name="connsiteY19" fmla="*/ 361949 h 378618"/>
                    <a:gd name="connsiteX20" fmla="*/ 0 w 542383"/>
                    <a:gd name="connsiteY20" fmla="*/ 140493 h 378618"/>
                    <a:gd name="connsiteX0" fmla="*/ 0 w 542383"/>
                    <a:gd name="connsiteY0" fmla="*/ 140493 h 378618"/>
                    <a:gd name="connsiteX1" fmla="*/ 250030 w 542383"/>
                    <a:gd name="connsiteY1" fmla="*/ 11906 h 378618"/>
                    <a:gd name="connsiteX2" fmla="*/ 342359 w 542383"/>
                    <a:gd name="connsiteY2" fmla="*/ 0 h 378618"/>
                    <a:gd name="connsiteX3" fmla="*/ 497140 w 542383"/>
                    <a:gd name="connsiteY3" fmla="*/ 59531 h 378618"/>
                    <a:gd name="connsiteX4" fmla="*/ 476250 w 542383"/>
                    <a:gd name="connsiteY4" fmla="*/ 73818 h 378618"/>
                    <a:gd name="connsiteX5" fmla="*/ 542383 w 542383"/>
                    <a:gd name="connsiteY5" fmla="*/ 119062 h 378618"/>
                    <a:gd name="connsiteX6" fmla="*/ 506665 w 542383"/>
                    <a:gd name="connsiteY6" fmla="*/ 126206 h 378618"/>
                    <a:gd name="connsiteX7" fmla="*/ 540002 w 542383"/>
                    <a:gd name="connsiteY7" fmla="*/ 171450 h 378618"/>
                    <a:gd name="connsiteX8" fmla="*/ 489996 w 542383"/>
                    <a:gd name="connsiteY8" fmla="*/ 188119 h 378618"/>
                    <a:gd name="connsiteX9" fmla="*/ 363790 w 542383"/>
                    <a:gd name="connsiteY9" fmla="*/ 109538 h 378618"/>
                    <a:gd name="connsiteX10" fmla="*/ 256633 w 542383"/>
                    <a:gd name="connsiteY10" fmla="*/ 157163 h 378618"/>
                    <a:gd name="connsiteX11" fmla="*/ 373315 w 542383"/>
                    <a:gd name="connsiteY11" fmla="*/ 138113 h 378618"/>
                    <a:gd name="connsiteX12" fmla="*/ 520952 w 542383"/>
                    <a:gd name="connsiteY12" fmla="*/ 230981 h 378618"/>
                    <a:gd name="connsiteX13" fmla="*/ 478090 w 542383"/>
                    <a:gd name="connsiteY13" fmla="*/ 247650 h 378618"/>
                    <a:gd name="connsiteX14" fmla="*/ 370933 w 542383"/>
                    <a:gd name="connsiteY14" fmla="*/ 183356 h 378618"/>
                    <a:gd name="connsiteX15" fmla="*/ 230440 w 542383"/>
                    <a:gd name="connsiteY15" fmla="*/ 226219 h 378618"/>
                    <a:gd name="connsiteX16" fmla="*/ 228058 w 542383"/>
                    <a:gd name="connsiteY16" fmla="*/ 314325 h 378618"/>
                    <a:gd name="connsiteX17" fmla="*/ 361408 w 542383"/>
                    <a:gd name="connsiteY17" fmla="*/ 338137 h 378618"/>
                    <a:gd name="connsiteX18" fmla="*/ 313784 w 542383"/>
                    <a:gd name="connsiteY18" fmla="*/ 378618 h 378618"/>
                    <a:gd name="connsiteX19" fmla="*/ 83344 w 542383"/>
                    <a:gd name="connsiteY19" fmla="*/ 361949 h 378618"/>
                    <a:gd name="connsiteX20" fmla="*/ 0 w 542383"/>
                    <a:gd name="connsiteY20" fmla="*/ 140493 h 378618"/>
                    <a:gd name="connsiteX0" fmla="*/ 0 w 542383"/>
                    <a:gd name="connsiteY0" fmla="*/ 140493 h 378913"/>
                    <a:gd name="connsiteX1" fmla="*/ 250030 w 542383"/>
                    <a:gd name="connsiteY1" fmla="*/ 11906 h 378913"/>
                    <a:gd name="connsiteX2" fmla="*/ 342359 w 542383"/>
                    <a:gd name="connsiteY2" fmla="*/ 0 h 378913"/>
                    <a:gd name="connsiteX3" fmla="*/ 497140 w 542383"/>
                    <a:gd name="connsiteY3" fmla="*/ 59531 h 378913"/>
                    <a:gd name="connsiteX4" fmla="*/ 476250 w 542383"/>
                    <a:gd name="connsiteY4" fmla="*/ 73818 h 378913"/>
                    <a:gd name="connsiteX5" fmla="*/ 542383 w 542383"/>
                    <a:gd name="connsiteY5" fmla="*/ 119062 h 378913"/>
                    <a:gd name="connsiteX6" fmla="*/ 506665 w 542383"/>
                    <a:gd name="connsiteY6" fmla="*/ 126206 h 378913"/>
                    <a:gd name="connsiteX7" fmla="*/ 540002 w 542383"/>
                    <a:gd name="connsiteY7" fmla="*/ 171450 h 378913"/>
                    <a:gd name="connsiteX8" fmla="*/ 489996 w 542383"/>
                    <a:gd name="connsiteY8" fmla="*/ 188119 h 378913"/>
                    <a:gd name="connsiteX9" fmla="*/ 363790 w 542383"/>
                    <a:gd name="connsiteY9" fmla="*/ 109538 h 378913"/>
                    <a:gd name="connsiteX10" fmla="*/ 256633 w 542383"/>
                    <a:gd name="connsiteY10" fmla="*/ 157163 h 378913"/>
                    <a:gd name="connsiteX11" fmla="*/ 373315 w 542383"/>
                    <a:gd name="connsiteY11" fmla="*/ 138113 h 378913"/>
                    <a:gd name="connsiteX12" fmla="*/ 520952 w 542383"/>
                    <a:gd name="connsiteY12" fmla="*/ 230981 h 378913"/>
                    <a:gd name="connsiteX13" fmla="*/ 478090 w 542383"/>
                    <a:gd name="connsiteY13" fmla="*/ 247650 h 378913"/>
                    <a:gd name="connsiteX14" fmla="*/ 370933 w 542383"/>
                    <a:gd name="connsiteY14" fmla="*/ 183356 h 378913"/>
                    <a:gd name="connsiteX15" fmla="*/ 230440 w 542383"/>
                    <a:gd name="connsiteY15" fmla="*/ 226219 h 378913"/>
                    <a:gd name="connsiteX16" fmla="*/ 228058 w 542383"/>
                    <a:gd name="connsiteY16" fmla="*/ 314325 h 378913"/>
                    <a:gd name="connsiteX17" fmla="*/ 361408 w 542383"/>
                    <a:gd name="connsiteY17" fmla="*/ 338137 h 378913"/>
                    <a:gd name="connsiteX18" fmla="*/ 313784 w 542383"/>
                    <a:gd name="connsiteY18" fmla="*/ 378618 h 378913"/>
                    <a:gd name="connsiteX19" fmla="*/ 83344 w 542383"/>
                    <a:gd name="connsiteY19" fmla="*/ 361949 h 378913"/>
                    <a:gd name="connsiteX20" fmla="*/ 0 w 542383"/>
                    <a:gd name="connsiteY20" fmla="*/ 140493 h 378913"/>
                    <a:gd name="connsiteX0" fmla="*/ 0 w 542383"/>
                    <a:gd name="connsiteY0" fmla="*/ 140493 h 378850"/>
                    <a:gd name="connsiteX1" fmla="*/ 250030 w 542383"/>
                    <a:gd name="connsiteY1" fmla="*/ 11906 h 378850"/>
                    <a:gd name="connsiteX2" fmla="*/ 342359 w 542383"/>
                    <a:gd name="connsiteY2" fmla="*/ 0 h 378850"/>
                    <a:gd name="connsiteX3" fmla="*/ 497140 w 542383"/>
                    <a:gd name="connsiteY3" fmla="*/ 59531 h 378850"/>
                    <a:gd name="connsiteX4" fmla="*/ 476250 w 542383"/>
                    <a:gd name="connsiteY4" fmla="*/ 73818 h 378850"/>
                    <a:gd name="connsiteX5" fmla="*/ 542383 w 542383"/>
                    <a:gd name="connsiteY5" fmla="*/ 119062 h 378850"/>
                    <a:gd name="connsiteX6" fmla="*/ 506665 w 542383"/>
                    <a:gd name="connsiteY6" fmla="*/ 126206 h 378850"/>
                    <a:gd name="connsiteX7" fmla="*/ 540002 w 542383"/>
                    <a:gd name="connsiteY7" fmla="*/ 171450 h 378850"/>
                    <a:gd name="connsiteX8" fmla="*/ 489996 w 542383"/>
                    <a:gd name="connsiteY8" fmla="*/ 188119 h 378850"/>
                    <a:gd name="connsiteX9" fmla="*/ 363790 w 542383"/>
                    <a:gd name="connsiteY9" fmla="*/ 109538 h 378850"/>
                    <a:gd name="connsiteX10" fmla="*/ 256633 w 542383"/>
                    <a:gd name="connsiteY10" fmla="*/ 157163 h 378850"/>
                    <a:gd name="connsiteX11" fmla="*/ 373315 w 542383"/>
                    <a:gd name="connsiteY11" fmla="*/ 138113 h 378850"/>
                    <a:gd name="connsiteX12" fmla="*/ 520952 w 542383"/>
                    <a:gd name="connsiteY12" fmla="*/ 230981 h 378850"/>
                    <a:gd name="connsiteX13" fmla="*/ 478090 w 542383"/>
                    <a:gd name="connsiteY13" fmla="*/ 247650 h 378850"/>
                    <a:gd name="connsiteX14" fmla="*/ 370933 w 542383"/>
                    <a:gd name="connsiteY14" fmla="*/ 183356 h 378850"/>
                    <a:gd name="connsiteX15" fmla="*/ 230440 w 542383"/>
                    <a:gd name="connsiteY15" fmla="*/ 226219 h 378850"/>
                    <a:gd name="connsiteX16" fmla="*/ 228058 w 542383"/>
                    <a:gd name="connsiteY16" fmla="*/ 314325 h 378850"/>
                    <a:gd name="connsiteX17" fmla="*/ 361408 w 542383"/>
                    <a:gd name="connsiteY17" fmla="*/ 338137 h 378850"/>
                    <a:gd name="connsiteX18" fmla="*/ 313784 w 542383"/>
                    <a:gd name="connsiteY18" fmla="*/ 378618 h 378850"/>
                    <a:gd name="connsiteX19" fmla="*/ 83344 w 542383"/>
                    <a:gd name="connsiteY19" fmla="*/ 361949 h 378850"/>
                    <a:gd name="connsiteX20" fmla="*/ 0 w 542383"/>
                    <a:gd name="connsiteY20" fmla="*/ 140493 h 378850"/>
                    <a:gd name="connsiteX0" fmla="*/ 0 w 542383"/>
                    <a:gd name="connsiteY0" fmla="*/ 140493 h 380399"/>
                    <a:gd name="connsiteX1" fmla="*/ 250030 w 542383"/>
                    <a:gd name="connsiteY1" fmla="*/ 11906 h 380399"/>
                    <a:gd name="connsiteX2" fmla="*/ 342359 w 542383"/>
                    <a:gd name="connsiteY2" fmla="*/ 0 h 380399"/>
                    <a:gd name="connsiteX3" fmla="*/ 497140 w 542383"/>
                    <a:gd name="connsiteY3" fmla="*/ 59531 h 380399"/>
                    <a:gd name="connsiteX4" fmla="*/ 476250 w 542383"/>
                    <a:gd name="connsiteY4" fmla="*/ 73818 h 380399"/>
                    <a:gd name="connsiteX5" fmla="*/ 542383 w 542383"/>
                    <a:gd name="connsiteY5" fmla="*/ 119062 h 380399"/>
                    <a:gd name="connsiteX6" fmla="*/ 506665 w 542383"/>
                    <a:gd name="connsiteY6" fmla="*/ 126206 h 380399"/>
                    <a:gd name="connsiteX7" fmla="*/ 540002 w 542383"/>
                    <a:gd name="connsiteY7" fmla="*/ 171450 h 380399"/>
                    <a:gd name="connsiteX8" fmla="*/ 489996 w 542383"/>
                    <a:gd name="connsiteY8" fmla="*/ 188119 h 380399"/>
                    <a:gd name="connsiteX9" fmla="*/ 363790 w 542383"/>
                    <a:gd name="connsiteY9" fmla="*/ 109538 h 380399"/>
                    <a:gd name="connsiteX10" fmla="*/ 256633 w 542383"/>
                    <a:gd name="connsiteY10" fmla="*/ 157163 h 380399"/>
                    <a:gd name="connsiteX11" fmla="*/ 373315 w 542383"/>
                    <a:gd name="connsiteY11" fmla="*/ 138113 h 380399"/>
                    <a:gd name="connsiteX12" fmla="*/ 520952 w 542383"/>
                    <a:gd name="connsiteY12" fmla="*/ 230981 h 380399"/>
                    <a:gd name="connsiteX13" fmla="*/ 478090 w 542383"/>
                    <a:gd name="connsiteY13" fmla="*/ 247650 h 380399"/>
                    <a:gd name="connsiteX14" fmla="*/ 370933 w 542383"/>
                    <a:gd name="connsiteY14" fmla="*/ 183356 h 380399"/>
                    <a:gd name="connsiteX15" fmla="*/ 230440 w 542383"/>
                    <a:gd name="connsiteY15" fmla="*/ 226219 h 380399"/>
                    <a:gd name="connsiteX16" fmla="*/ 228058 w 542383"/>
                    <a:gd name="connsiteY16" fmla="*/ 314325 h 380399"/>
                    <a:gd name="connsiteX17" fmla="*/ 361408 w 542383"/>
                    <a:gd name="connsiteY17" fmla="*/ 338137 h 380399"/>
                    <a:gd name="connsiteX18" fmla="*/ 313784 w 542383"/>
                    <a:gd name="connsiteY18" fmla="*/ 378618 h 380399"/>
                    <a:gd name="connsiteX19" fmla="*/ 83344 w 542383"/>
                    <a:gd name="connsiteY19" fmla="*/ 361949 h 380399"/>
                    <a:gd name="connsiteX20" fmla="*/ 0 w 542383"/>
                    <a:gd name="connsiteY20" fmla="*/ 140493 h 380399"/>
                    <a:gd name="connsiteX0" fmla="*/ 0 w 542383"/>
                    <a:gd name="connsiteY0" fmla="*/ 140493 h 380399"/>
                    <a:gd name="connsiteX1" fmla="*/ 250030 w 542383"/>
                    <a:gd name="connsiteY1" fmla="*/ 11906 h 380399"/>
                    <a:gd name="connsiteX2" fmla="*/ 342359 w 542383"/>
                    <a:gd name="connsiteY2" fmla="*/ 0 h 380399"/>
                    <a:gd name="connsiteX3" fmla="*/ 497140 w 542383"/>
                    <a:gd name="connsiteY3" fmla="*/ 59531 h 380399"/>
                    <a:gd name="connsiteX4" fmla="*/ 476250 w 542383"/>
                    <a:gd name="connsiteY4" fmla="*/ 73818 h 380399"/>
                    <a:gd name="connsiteX5" fmla="*/ 542383 w 542383"/>
                    <a:gd name="connsiteY5" fmla="*/ 119062 h 380399"/>
                    <a:gd name="connsiteX6" fmla="*/ 506665 w 542383"/>
                    <a:gd name="connsiteY6" fmla="*/ 126206 h 380399"/>
                    <a:gd name="connsiteX7" fmla="*/ 540002 w 542383"/>
                    <a:gd name="connsiteY7" fmla="*/ 171450 h 380399"/>
                    <a:gd name="connsiteX8" fmla="*/ 489996 w 542383"/>
                    <a:gd name="connsiteY8" fmla="*/ 188119 h 380399"/>
                    <a:gd name="connsiteX9" fmla="*/ 363790 w 542383"/>
                    <a:gd name="connsiteY9" fmla="*/ 109538 h 380399"/>
                    <a:gd name="connsiteX10" fmla="*/ 256633 w 542383"/>
                    <a:gd name="connsiteY10" fmla="*/ 157163 h 380399"/>
                    <a:gd name="connsiteX11" fmla="*/ 373315 w 542383"/>
                    <a:gd name="connsiteY11" fmla="*/ 128588 h 380399"/>
                    <a:gd name="connsiteX12" fmla="*/ 520952 w 542383"/>
                    <a:gd name="connsiteY12" fmla="*/ 230981 h 380399"/>
                    <a:gd name="connsiteX13" fmla="*/ 478090 w 542383"/>
                    <a:gd name="connsiteY13" fmla="*/ 247650 h 380399"/>
                    <a:gd name="connsiteX14" fmla="*/ 370933 w 542383"/>
                    <a:gd name="connsiteY14" fmla="*/ 183356 h 380399"/>
                    <a:gd name="connsiteX15" fmla="*/ 230440 w 542383"/>
                    <a:gd name="connsiteY15" fmla="*/ 226219 h 380399"/>
                    <a:gd name="connsiteX16" fmla="*/ 228058 w 542383"/>
                    <a:gd name="connsiteY16" fmla="*/ 314325 h 380399"/>
                    <a:gd name="connsiteX17" fmla="*/ 361408 w 542383"/>
                    <a:gd name="connsiteY17" fmla="*/ 338137 h 380399"/>
                    <a:gd name="connsiteX18" fmla="*/ 313784 w 542383"/>
                    <a:gd name="connsiteY18" fmla="*/ 378618 h 380399"/>
                    <a:gd name="connsiteX19" fmla="*/ 83344 w 542383"/>
                    <a:gd name="connsiteY19" fmla="*/ 361949 h 380399"/>
                    <a:gd name="connsiteX20" fmla="*/ 0 w 542383"/>
                    <a:gd name="connsiteY20" fmla="*/ 140493 h 380399"/>
                    <a:gd name="connsiteX0" fmla="*/ 0 w 542383"/>
                    <a:gd name="connsiteY0" fmla="*/ 140574 h 380480"/>
                    <a:gd name="connsiteX1" fmla="*/ 250030 w 542383"/>
                    <a:gd name="connsiteY1" fmla="*/ 11987 h 380480"/>
                    <a:gd name="connsiteX2" fmla="*/ 342359 w 542383"/>
                    <a:gd name="connsiteY2" fmla="*/ 81 h 380480"/>
                    <a:gd name="connsiteX3" fmla="*/ 497140 w 542383"/>
                    <a:gd name="connsiteY3" fmla="*/ 59612 h 380480"/>
                    <a:gd name="connsiteX4" fmla="*/ 476250 w 542383"/>
                    <a:gd name="connsiteY4" fmla="*/ 73899 h 380480"/>
                    <a:gd name="connsiteX5" fmla="*/ 542383 w 542383"/>
                    <a:gd name="connsiteY5" fmla="*/ 119143 h 380480"/>
                    <a:gd name="connsiteX6" fmla="*/ 506665 w 542383"/>
                    <a:gd name="connsiteY6" fmla="*/ 126287 h 380480"/>
                    <a:gd name="connsiteX7" fmla="*/ 540002 w 542383"/>
                    <a:gd name="connsiteY7" fmla="*/ 171531 h 380480"/>
                    <a:gd name="connsiteX8" fmla="*/ 489996 w 542383"/>
                    <a:gd name="connsiteY8" fmla="*/ 188200 h 380480"/>
                    <a:gd name="connsiteX9" fmla="*/ 363790 w 542383"/>
                    <a:gd name="connsiteY9" fmla="*/ 109619 h 380480"/>
                    <a:gd name="connsiteX10" fmla="*/ 256633 w 542383"/>
                    <a:gd name="connsiteY10" fmla="*/ 157244 h 380480"/>
                    <a:gd name="connsiteX11" fmla="*/ 373315 w 542383"/>
                    <a:gd name="connsiteY11" fmla="*/ 128669 h 380480"/>
                    <a:gd name="connsiteX12" fmla="*/ 520952 w 542383"/>
                    <a:gd name="connsiteY12" fmla="*/ 231062 h 380480"/>
                    <a:gd name="connsiteX13" fmla="*/ 478090 w 542383"/>
                    <a:gd name="connsiteY13" fmla="*/ 247731 h 380480"/>
                    <a:gd name="connsiteX14" fmla="*/ 370933 w 542383"/>
                    <a:gd name="connsiteY14" fmla="*/ 183437 h 380480"/>
                    <a:gd name="connsiteX15" fmla="*/ 230440 w 542383"/>
                    <a:gd name="connsiteY15" fmla="*/ 226300 h 380480"/>
                    <a:gd name="connsiteX16" fmla="*/ 228058 w 542383"/>
                    <a:gd name="connsiteY16" fmla="*/ 314406 h 380480"/>
                    <a:gd name="connsiteX17" fmla="*/ 361408 w 542383"/>
                    <a:gd name="connsiteY17" fmla="*/ 338218 h 380480"/>
                    <a:gd name="connsiteX18" fmla="*/ 313784 w 542383"/>
                    <a:gd name="connsiteY18" fmla="*/ 378699 h 380480"/>
                    <a:gd name="connsiteX19" fmla="*/ 83344 w 542383"/>
                    <a:gd name="connsiteY19" fmla="*/ 362030 h 380480"/>
                    <a:gd name="connsiteX20" fmla="*/ 0 w 542383"/>
                    <a:gd name="connsiteY20" fmla="*/ 140574 h 380480"/>
                    <a:gd name="connsiteX0" fmla="*/ 0 w 542383"/>
                    <a:gd name="connsiteY0" fmla="*/ 144999 h 384905"/>
                    <a:gd name="connsiteX1" fmla="*/ 250030 w 542383"/>
                    <a:gd name="connsiteY1" fmla="*/ 16412 h 384905"/>
                    <a:gd name="connsiteX2" fmla="*/ 342359 w 542383"/>
                    <a:gd name="connsiteY2" fmla="*/ 4506 h 384905"/>
                    <a:gd name="connsiteX3" fmla="*/ 497140 w 542383"/>
                    <a:gd name="connsiteY3" fmla="*/ 64037 h 384905"/>
                    <a:gd name="connsiteX4" fmla="*/ 476250 w 542383"/>
                    <a:gd name="connsiteY4" fmla="*/ 78324 h 384905"/>
                    <a:gd name="connsiteX5" fmla="*/ 542383 w 542383"/>
                    <a:gd name="connsiteY5" fmla="*/ 123568 h 384905"/>
                    <a:gd name="connsiteX6" fmla="*/ 506665 w 542383"/>
                    <a:gd name="connsiteY6" fmla="*/ 130712 h 384905"/>
                    <a:gd name="connsiteX7" fmla="*/ 540002 w 542383"/>
                    <a:gd name="connsiteY7" fmla="*/ 175956 h 384905"/>
                    <a:gd name="connsiteX8" fmla="*/ 489996 w 542383"/>
                    <a:gd name="connsiteY8" fmla="*/ 192625 h 384905"/>
                    <a:gd name="connsiteX9" fmla="*/ 363790 w 542383"/>
                    <a:gd name="connsiteY9" fmla="*/ 114044 h 384905"/>
                    <a:gd name="connsiteX10" fmla="*/ 256633 w 542383"/>
                    <a:gd name="connsiteY10" fmla="*/ 161669 h 384905"/>
                    <a:gd name="connsiteX11" fmla="*/ 373315 w 542383"/>
                    <a:gd name="connsiteY11" fmla="*/ 133094 h 384905"/>
                    <a:gd name="connsiteX12" fmla="*/ 520952 w 542383"/>
                    <a:gd name="connsiteY12" fmla="*/ 235487 h 384905"/>
                    <a:gd name="connsiteX13" fmla="*/ 478090 w 542383"/>
                    <a:gd name="connsiteY13" fmla="*/ 252156 h 384905"/>
                    <a:gd name="connsiteX14" fmla="*/ 370933 w 542383"/>
                    <a:gd name="connsiteY14" fmla="*/ 187862 h 384905"/>
                    <a:gd name="connsiteX15" fmla="*/ 230440 w 542383"/>
                    <a:gd name="connsiteY15" fmla="*/ 230725 h 384905"/>
                    <a:gd name="connsiteX16" fmla="*/ 228058 w 542383"/>
                    <a:gd name="connsiteY16" fmla="*/ 318831 h 384905"/>
                    <a:gd name="connsiteX17" fmla="*/ 361408 w 542383"/>
                    <a:gd name="connsiteY17" fmla="*/ 342643 h 384905"/>
                    <a:gd name="connsiteX18" fmla="*/ 313784 w 542383"/>
                    <a:gd name="connsiteY18" fmla="*/ 383124 h 384905"/>
                    <a:gd name="connsiteX19" fmla="*/ 83344 w 542383"/>
                    <a:gd name="connsiteY19" fmla="*/ 366455 h 384905"/>
                    <a:gd name="connsiteX20" fmla="*/ 0 w 542383"/>
                    <a:gd name="connsiteY20" fmla="*/ 144999 h 384905"/>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6250 w 542383"/>
                    <a:gd name="connsiteY4" fmla="*/ 77840 h 384421"/>
                    <a:gd name="connsiteX5" fmla="*/ 542383 w 542383"/>
                    <a:gd name="connsiteY5" fmla="*/ 123084 h 384421"/>
                    <a:gd name="connsiteX6" fmla="*/ 506665 w 542383"/>
                    <a:gd name="connsiteY6" fmla="*/ 130228 h 384421"/>
                    <a:gd name="connsiteX7" fmla="*/ 540002 w 542383"/>
                    <a:gd name="connsiteY7" fmla="*/ 175472 h 384421"/>
                    <a:gd name="connsiteX8" fmla="*/ 489996 w 542383"/>
                    <a:gd name="connsiteY8" fmla="*/ 192141 h 384421"/>
                    <a:gd name="connsiteX9" fmla="*/ 363790 w 542383"/>
                    <a:gd name="connsiteY9" fmla="*/ 113560 h 384421"/>
                    <a:gd name="connsiteX10" fmla="*/ 256633 w 542383"/>
                    <a:gd name="connsiteY10" fmla="*/ 161185 h 384421"/>
                    <a:gd name="connsiteX11" fmla="*/ 373315 w 542383"/>
                    <a:gd name="connsiteY11" fmla="*/ 132610 h 384421"/>
                    <a:gd name="connsiteX12" fmla="*/ 520952 w 542383"/>
                    <a:gd name="connsiteY12" fmla="*/ 235003 h 384421"/>
                    <a:gd name="connsiteX13" fmla="*/ 478090 w 542383"/>
                    <a:gd name="connsiteY13" fmla="*/ 251672 h 384421"/>
                    <a:gd name="connsiteX14" fmla="*/ 370933 w 542383"/>
                    <a:gd name="connsiteY14" fmla="*/ 187378 h 384421"/>
                    <a:gd name="connsiteX15" fmla="*/ 230440 w 542383"/>
                    <a:gd name="connsiteY15" fmla="*/ 230241 h 384421"/>
                    <a:gd name="connsiteX16" fmla="*/ 228058 w 542383"/>
                    <a:gd name="connsiteY16" fmla="*/ 318347 h 384421"/>
                    <a:gd name="connsiteX17" fmla="*/ 361408 w 542383"/>
                    <a:gd name="connsiteY17" fmla="*/ 342159 h 384421"/>
                    <a:gd name="connsiteX18" fmla="*/ 313784 w 542383"/>
                    <a:gd name="connsiteY18" fmla="*/ 382640 h 384421"/>
                    <a:gd name="connsiteX19" fmla="*/ 83344 w 542383"/>
                    <a:gd name="connsiteY19" fmla="*/ 365971 h 384421"/>
                    <a:gd name="connsiteX20" fmla="*/ 0 w 542383"/>
                    <a:gd name="connsiteY20"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6250 w 542383"/>
                    <a:gd name="connsiteY4" fmla="*/ 77840 h 384421"/>
                    <a:gd name="connsiteX5" fmla="*/ 492326 w 542383"/>
                    <a:gd name="connsiteY5" fmla="*/ 86984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6250 w 542383"/>
                    <a:gd name="connsiteY4" fmla="*/ 77840 h 384421"/>
                    <a:gd name="connsiteX5" fmla="*/ 486069 w 542383"/>
                    <a:gd name="connsiteY5" fmla="*/ 86984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2675 w 542383"/>
                    <a:gd name="connsiteY4" fmla="*/ 67114 h 384421"/>
                    <a:gd name="connsiteX5" fmla="*/ 486069 w 542383"/>
                    <a:gd name="connsiteY5" fmla="*/ 86984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2675 w 542383"/>
                    <a:gd name="connsiteY4" fmla="*/ 67114 h 384421"/>
                    <a:gd name="connsiteX5" fmla="*/ 486069 w 542383"/>
                    <a:gd name="connsiteY5" fmla="*/ 86984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2675 w 542383"/>
                    <a:gd name="connsiteY4" fmla="*/ 67114 h 384421"/>
                    <a:gd name="connsiteX5" fmla="*/ 486069 w 542383"/>
                    <a:gd name="connsiteY5" fmla="*/ 86984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2675 w 542383"/>
                    <a:gd name="connsiteY4" fmla="*/ 70689 h 384421"/>
                    <a:gd name="connsiteX5" fmla="*/ 486069 w 542383"/>
                    <a:gd name="connsiteY5" fmla="*/ 86984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2675 w 542383"/>
                    <a:gd name="connsiteY4" fmla="*/ 70689 h 384421"/>
                    <a:gd name="connsiteX5" fmla="*/ 475342 w 542383"/>
                    <a:gd name="connsiteY5" fmla="*/ 85196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2675 w 542383"/>
                    <a:gd name="connsiteY4" fmla="*/ 70689 h 384421"/>
                    <a:gd name="connsiteX5" fmla="*/ 475342 w 542383"/>
                    <a:gd name="connsiteY5" fmla="*/ 85196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2675 w 542383"/>
                    <a:gd name="connsiteY4" fmla="*/ 70689 h 384421"/>
                    <a:gd name="connsiteX5" fmla="*/ 475342 w 542383"/>
                    <a:gd name="connsiteY5" fmla="*/ 85196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2675 w 542383"/>
                    <a:gd name="connsiteY4" fmla="*/ 76053 h 384421"/>
                    <a:gd name="connsiteX5" fmla="*/ 475342 w 542383"/>
                    <a:gd name="connsiteY5" fmla="*/ 85196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4463 w 542383"/>
                    <a:gd name="connsiteY4" fmla="*/ 80522 h 384421"/>
                    <a:gd name="connsiteX5" fmla="*/ 475342 w 542383"/>
                    <a:gd name="connsiteY5" fmla="*/ 85196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4463 w 542383"/>
                    <a:gd name="connsiteY4" fmla="*/ 80522 h 384421"/>
                    <a:gd name="connsiteX5" fmla="*/ 475342 w 542383"/>
                    <a:gd name="connsiteY5" fmla="*/ 85196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4463 w 542383"/>
                    <a:gd name="connsiteY4" fmla="*/ 80522 h 384421"/>
                    <a:gd name="connsiteX5" fmla="*/ 475342 w 542383"/>
                    <a:gd name="connsiteY5" fmla="*/ 85196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4463 w 542383"/>
                    <a:gd name="connsiteY4" fmla="*/ 80522 h 384421"/>
                    <a:gd name="connsiteX5" fmla="*/ 475342 w 542383"/>
                    <a:gd name="connsiteY5" fmla="*/ 85196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4463 w 542383"/>
                    <a:gd name="connsiteY4" fmla="*/ 80522 h 384421"/>
                    <a:gd name="connsiteX5" fmla="*/ 475342 w 542383"/>
                    <a:gd name="connsiteY5" fmla="*/ 85196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4463 w 542383"/>
                    <a:gd name="connsiteY4" fmla="*/ 80522 h 384421"/>
                    <a:gd name="connsiteX5" fmla="*/ 475342 w 542383"/>
                    <a:gd name="connsiteY5" fmla="*/ 85196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8347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4421"/>
                    <a:gd name="connsiteX1" fmla="*/ 250030 w 542383"/>
                    <a:gd name="connsiteY1" fmla="*/ 15928 h 384421"/>
                    <a:gd name="connsiteX2" fmla="*/ 342359 w 542383"/>
                    <a:gd name="connsiteY2" fmla="*/ 4022 h 384421"/>
                    <a:gd name="connsiteX3" fmla="*/ 497140 w 542383"/>
                    <a:gd name="connsiteY3" fmla="*/ 63553 h 384421"/>
                    <a:gd name="connsiteX4" fmla="*/ 474463 w 542383"/>
                    <a:gd name="connsiteY4" fmla="*/ 80522 h 384421"/>
                    <a:gd name="connsiteX5" fmla="*/ 475342 w 542383"/>
                    <a:gd name="connsiteY5" fmla="*/ 85196 h 384421"/>
                    <a:gd name="connsiteX6" fmla="*/ 542383 w 542383"/>
                    <a:gd name="connsiteY6" fmla="*/ 123084 h 384421"/>
                    <a:gd name="connsiteX7" fmla="*/ 506665 w 542383"/>
                    <a:gd name="connsiteY7" fmla="*/ 130228 h 384421"/>
                    <a:gd name="connsiteX8" fmla="*/ 540002 w 542383"/>
                    <a:gd name="connsiteY8" fmla="*/ 175472 h 384421"/>
                    <a:gd name="connsiteX9" fmla="*/ 489996 w 542383"/>
                    <a:gd name="connsiteY9" fmla="*/ 192141 h 384421"/>
                    <a:gd name="connsiteX10" fmla="*/ 363790 w 542383"/>
                    <a:gd name="connsiteY10" fmla="*/ 113560 h 384421"/>
                    <a:gd name="connsiteX11" fmla="*/ 256633 w 542383"/>
                    <a:gd name="connsiteY11" fmla="*/ 161185 h 384421"/>
                    <a:gd name="connsiteX12" fmla="*/ 373315 w 542383"/>
                    <a:gd name="connsiteY12" fmla="*/ 132610 h 384421"/>
                    <a:gd name="connsiteX13" fmla="*/ 520952 w 542383"/>
                    <a:gd name="connsiteY13" fmla="*/ 235003 h 384421"/>
                    <a:gd name="connsiteX14" fmla="*/ 478090 w 542383"/>
                    <a:gd name="connsiteY14" fmla="*/ 251672 h 384421"/>
                    <a:gd name="connsiteX15" fmla="*/ 370933 w 542383"/>
                    <a:gd name="connsiteY15" fmla="*/ 187378 h 384421"/>
                    <a:gd name="connsiteX16" fmla="*/ 230440 w 542383"/>
                    <a:gd name="connsiteY16" fmla="*/ 230241 h 384421"/>
                    <a:gd name="connsiteX17" fmla="*/ 228058 w 542383"/>
                    <a:gd name="connsiteY17" fmla="*/ 312090 h 384421"/>
                    <a:gd name="connsiteX18" fmla="*/ 361408 w 542383"/>
                    <a:gd name="connsiteY18" fmla="*/ 342159 h 384421"/>
                    <a:gd name="connsiteX19" fmla="*/ 313784 w 542383"/>
                    <a:gd name="connsiteY19" fmla="*/ 382640 h 384421"/>
                    <a:gd name="connsiteX20" fmla="*/ 83344 w 542383"/>
                    <a:gd name="connsiteY20" fmla="*/ 365971 h 384421"/>
                    <a:gd name="connsiteX21" fmla="*/ 0 w 542383"/>
                    <a:gd name="connsiteY21" fmla="*/ 144515 h 384421"/>
                    <a:gd name="connsiteX0" fmla="*/ 0 w 542383"/>
                    <a:gd name="connsiteY0" fmla="*/ 144515 h 383984"/>
                    <a:gd name="connsiteX1" fmla="*/ 250030 w 542383"/>
                    <a:gd name="connsiteY1" fmla="*/ 15928 h 383984"/>
                    <a:gd name="connsiteX2" fmla="*/ 342359 w 542383"/>
                    <a:gd name="connsiteY2" fmla="*/ 4022 h 383984"/>
                    <a:gd name="connsiteX3" fmla="*/ 497140 w 542383"/>
                    <a:gd name="connsiteY3" fmla="*/ 63553 h 383984"/>
                    <a:gd name="connsiteX4" fmla="*/ 474463 w 542383"/>
                    <a:gd name="connsiteY4" fmla="*/ 80522 h 383984"/>
                    <a:gd name="connsiteX5" fmla="*/ 475342 w 542383"/>
                    <a:gd name="connsiteY5" fmla="*/ 85196 h 383984"/>
                    <a:gd name="connsiteX6" fmla="*/ 542383 w 542383"/>
                    <a:gd name="connsiteY6" fmla="*/ 123084 h 383984"/>
                    <a:gd name="connsiteX7" fmla="*/ 506665 w 542383"/>
                    <a:gd name="connsiteY7" fmla="*/ 130228 h 383984"/>
                    <a:gd name="connsiteX8" fmla="*/ 540002 w 542383"/>
                    <a:gd name="connsiteY8" fmla="*/ 175472 h 383984"/>
                    <a:gd name="connsiteX9" fmla="*/ 489996 w 542383"/>
                    <a:gd name="connsiteY9" fmla="*/ 192141 h 383984"/>
                    <a:gd name="connsiteX10" fmla="*/ 363790 w 542383"/>
                    <a:gd name="connsiteY10" fmla="*/ 113560 h 383984"/>
                    <a:gd name="connsiteX11" fmla="*/ 256633 w 542383"/>
                    <a:gd name="connsiteY11" fmla="*/ 161185 h 383984"/>
                    <a:gd name="connsiteX12" fmla="*/ 373315 w 542383"/>
                    <a:gd name="connsiteY12" fmla="*/ 132610 h 383984"/>
                    <a:gd name="connsiteX13" fmla="*/ 520952 w 542383"/>
                    <a:gd name="connsiteY13" fmla="*/ 235003 h 383984"/>
                    <a:gd name="connsiteX14" fmla="*/ 478090 w 542383"/>
                    <a:gd name="connsiteY14" fmla="*/ 251672 h 383984"/>
                    <a:gd name="connsiteX15" fmla="*/ 370933 w 542383"/>
                    <a:gd name="connsiteY15" fmla="*/ 187378 h 383984"/>
                    <a:gd name="connsiteX16" fmla="*/ 230440 w 542383"/>
                    <a:gd name="connsiteY16" fmla="*/ 230241 h 383984"/>
                    <a:gd name="connsiteX17" fmla="*/ 228058 w 542383"/>
                    <a:gd name="connsiteY17" fmla="*/ 312090 h 383984"/>
                    <a:gd name="connsiteX18" fmla="*/ 361408 w 542383"/>
                    <a:gd name="connsiteY18" fmla="*/ 342159 h 383984"/>
                    <a:gd name="connsiteX19" fmla="*/ 313784 w 542383"/>
                    <a:gd name="connsiteY19" fmla="*/ 382640 h 383984"/>
                    <a:gd name="connsiteX20" fmla="*/ 83344 w 542383"/>
                    <a:gd name="connsiteY20" fmla="*/ 365971 h 383984"/>
                    <a:gd name="connsiteX21" fmla="*/ 0 w 542383"/>
                    <a:gd name="connsiteY21" fmla="*/ 144515 h 383984"/>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506665 w 542383"/>
                    <a:gd name="connsiteY7" fmla="*/ 130228 h 385093"/>
                    <a:gd name="connsiteX8" fmla="*/ 540002 w 542383"/>
                    <a:gd name="connsiteY8" fmla="*/ 175472 h 385093"/>
                    <a:gd name="connsiteX9" fmla="*/ 489996 w 542383"/>
                    <a:gd name="connsiteY9" fmla="*/ 192141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506665 w 542383"/>
                    <a:gd name="connsiteY7" fmla="*/ 130228 h 385093"/>
                    <a:gd name="connsiteX8" fmla="*/ 540002 w 542383"/>
                    <a:gd name="connsiteY8" fmla="*/ 175472 h 385093"/>
                    <a:gd name="connsiteX9" fmla="*/ 489996 w 542383"/>
                    <a:gd name="connsiteY9" fmla="*/ 192141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506665 w 542383"/>
                    <a:gd name="connsiteY7" fmla="*/ 130228 h 385093"/>
                    <a:gd name="connsiteX8" fmla="*/ 540002 w 542383"/>
                    <a:gd name="connsiteY8" fmla="*/ 175472 h 385093"/>
                    <a:gd name="connsiteX9" fmla="*/ 489996 w 542383"/>
                    <a:gd name="connsiteY9" fmla="*/ 192141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506665 w 542383"/>
                    <a:gd name="connsiteY7" fmla="*/ 130228 h 385093"/>
                    <a:gd name="connsiteX8" fmla="*/ 540002 w 542383"/>
                    <a:gd name="connsiteY8" fmla="*/ 175472 h 385093"/>
                    <a:gd name="connsiteX9" fmla="*/ 489996 w 542383"/>
                    <a:gd name="connsiteY9" fmla="*/ 192141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506665 w 542383"/>
                    <a:gd name="connsiteY7" fmla="*/ 130228 h 385093"/>
                    <a:gd name="connsiteX8" fmla="*/ 540002 w 542383"/>
                    <a:gd name="connsiteY8" fmla="*/ 175472 h 385093"/>
                    <a:gd name="connsiteX9" fmla="*/ 489996 w 542383"/>
                    <a:gd name="connsiteY9" fmla="*/ 192141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506665 w 542383"/>
                    <a:gd name="connsiteY7" fmla="*/ 130228 h 385093"/>
                    <a:gd name="connsiteX8" fmla="*/ 540002 w 542383"/>
                    <a:gd name="connsiteY8" fmla="*/ 175472 h 385093"/>
                    <a:gd name="connsiteX9" fmla="*/ 489996 w 542383"/>
                    <a:gd name="connsiteY9" fmla="*/ 192141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500408 w 542383"/>
                    <a:gd name="connsiteY7" fmla="*/ 139167 h 385093"/>
                    <a:gd name="connsiteX8" fmla="*/ 540002 w 542383"/>
                    <a:gd name="connsiteY8" fmla="*/ 175472 h 385093"/>
                    <a:gd name="connsiteX9" fmla="*/ 489996 w 542383"/>
                    <a:gd name="connsiteY9" fmla="*/ 192141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500408 w 542383"/>
                    <a:gd name="connsiteY7" fmla="*/ 139167 h 385093"/>
                    <a:gd name="connsiteX8" fmla="*/ 540002 w 542383"/>
                    <a:gd name="connsiteY8" fmla="*/ 175472 h 385093"/>
                    <a:gd name="connsiteX9" fmla="*/ 489996 w 542383"/>
                    <a:gd name="connsiteY9" fmla="*/ 192141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500408 w 542383"/>
                    <a:gd name="connsiteY7" fmla="*/ 139167 h 385093"/>
                    <a:gd name="connsiteX8" fmla="*/ 540002 w 542383"/>
                    <a:gd name="connsiteY8" fmla="*/ 175472 h 385093"/>
                    <a:gd name="connsiteX9" fmla="*/ 489996 w 542383"/>
                    <a:gd name="connsiteY9" fmla="*/ 192141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497726 w 542383"/>
                    <a:gd name="connsiteY7" fmla="*/ 140061 h 385093"/>
                    <a:gd name="connsiteX8" fmla="*/ 540002 w 542383"/>
                    <a:gd name="connsiteY8" fmla="*/ 175472 h 385093"/>
                    <a:gd name="connsiteX9" fmla="*/ 489996 w 542383"/>
                    <a:gd name="connsiteY9" fmla="*/ 192141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497726 w 542383"/>
                    <a:gd name="connsiteY7" fmla="*/ 140061 h 385093"/>
                    <a:gd name="connsiteX8" fmla="*/ 540002 w 542383"/>
                    <a:gd name="connsiteY8" fmla="*/ 175472 h 385093"/>
                    <a:gd name="connsiteX9" fmla="*/ 490890 w 542383"/>
                    <a:gd name="connsiteY9" fmla="*/ 195717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497726 w 542383"/>
                    <a:gd name="connsiteY7" fmla="*/ 140061 h 385093"/>
                    <a:gd name="connsiteX8" fmla="*/ 538214 w 542383"/>
                    <a:gd name="connsiteY8" fmla="*/ 181729 h 385093"/>
                    <a:gd name="connsiteX9" fmla="*/ 490890 w 542383"/>
                    <a:gd name="connsiteY9" fmla="*/ 195717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497726 w 542383"/>
                    <a:gd name="connsiteY7" fmla="*/ 140061 h 385093"/>
                    <a:gd name="connsiteX8" fmla="*/ 538214 w 542383"/>
                    <a:gd name="connsiteY8" fmla="*/ 181729 h 385093"/>
                    <a:gd name="connsiteX9" fmla="*/ 490890 w 542383"/>
                    <a:gd name="connsiteY9" fmla="*/ 195717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497726 w 542383"/>
                    <a:gd name="connsiteY7" fmla="*/ 140061 h 385093"/>
                    <a:gd name="connsiteX8" fmla="*/ 538214 w 542383"/>
                    <a:gd name="connsiteY8" fmla="*/ 181729 h 385093"/>
                    <a:gd name="connsiteX9" fmla="*/ 490890 w 542383"/>
                    <a:gd name="connsiteY9" fmla="*/ 195717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4463 w 542383"/>
                    <a:gd name="connsiteY4" fmla="*/ 80522 h 385093"/>
                    <a:gd name="connsiteX5" fmla="*/ 475342 w 542383"/>
                    <a:gd name="connsiteY5" fmla="*/ 85196 h 385093"/>
                    <a:gd name="connsiteX6" fmla="*/ 542383 w 542383"/>
                    <a:gd name="connsiteY6" fmla="*/ 123084 h 385093"/>
                    <a:gd name="connsiteX7" fmla="*/ 497726 w 542383"/>
                    <a:gd name="connsiteY7" fmla="*/ 140061 h 385093"/>
                    <a:gd name="connsiteX8" fmla="*/ 538214 w 542383"/>
                    <a:gd name="connsiteY8" fmla="*/ 181729 h 385093"/>
                    <a:gd name="connsiteX9" fmla="*/ 490890 w 542383"/>
                    <a:gd name="connsiteY9" fmla="*/ 195717 h 385093"/>
                    <a:gd name="connsiteX10" fmla="*/ 363790 w 542383"/>
                    <a:gd name="connsiteY10" fmla="*/ 113560 h 385093"/>
                    <a:gd name="connsiteX11" fmla="*/ 256633 w 542383"/>
                    <a:gd name="connsiteY11" fmla="*/ 161185 h 385093"/>
                    <a:gd name="connsiteX12" fmla="*/ 373315 w 542383"/>
                    <a:gd name="connsiteY12" fmla="*/ 132610 h 385093"/>
                    <a:gd name="connsiteX13" fmla="*/ 520952 w 542383"/>
                    <a:gd name="connsiteY13" fmla="*/ 235003 h 385093"/>
                    <a:gd name="connsiteX14" fmla="*/ 478090 w 542383"/>
                    <a:gd name="connsiteY14" fmla="*/ 251672 h 385093"/>
                    <a:gd name="connsiteX15" fmla="*/ 370933 w 542383"/>
                    <a:gd name="connsiteY15" fmla="*/ 187378 h 385093"/>
                    <a:gd name="connsiteX16" fmla="*/ 230440 w 542383"/>
                    <a:gd name="connsiteY16" fmla="*/ 230241 h 385093"/>
                    <a:gd name="connsiteX17" fmla="*/ 228058 w 542383"/>
                    <a:gd name="connsiteY17" fmla="*/ 312090 h 385093"/>
                    <a:gd name="connsiteX18" fmla="*/ 361408 w 542383"/>
                    <a:gd name="connsiteY18" fmla="*/ 342159 h 385093"/>
                    <a:gd name="connsiteX19" fmla="*/ 313784 w 542383"/>
                    <a:gd name="connsiteY19" fmla="*/ 382640 h 385093"/>
                    <a:gd name="connsiteX20" fmla="*/ 83344 w 542383"/>
                    <a:gd name="connsiteY20" fmla="*/ 365971 h 385093"/>
                    <a:gd name="connsiteX21" fmla="*/ 0 w 542383"/>
                    <a:gd name="connsiteY21"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5342 w 542383"/>
                    <a:gd name="connsiteY4" fmla="*/ 85196 h 385093"/>
                    <a:gd name="connsiteX5" fmla="*/ 542383 w 542383"/>
                    <a:gd name="connsiteY5" fmla="*/ 123084 h 385093"/>
                    <a:gd name="connsiteX6" fmla="*/ 497726 w 542383"/>
                    <a:gd name="connsiteY6" fmla="*/ 140061 h 385093"/>
                    <a:gd name="connsiteX7" fmla="*/ 538214 w 542383"/>
                    <a:gd name="connsiteY7" fmla="*/ 181729 h 385093"/>
                    <a:gd name="connsiteX8" fmla="*/ 490890 w 542383"/>
                    <a:gd name="connsiteY8" fmla="*/ 195717 h 385093"/>
                    <a:gd name="connsiteX9" fmla="*/ 363790 w 542383"/>
                    <a:gd name="connsiteY9" fmla="*/ 113560 h 385093"/>
                    <a:gd name="connsiteX10" fmla="*/ 256633 w 542383"/>
                    <a:gd name="connsiteY10" fmla="*/ 161185 h 385093"/>
                    <a:gd name="connsiteX11" fmla="*/ 373315 w 542383"/>
                    <a:gd name="connsiteY11" fmla="*/ 132610 h 385093"/>
                    <a:gd name="connsiteX12" fmla="*/ 520952 w 542383"/>
                    <a:gd name="connsiteY12" fmla="*/ 235003 h 385093"/>
                    <a:gd name="connsiteX13" fmla="*/ 478090 w 542383"/>
                    <a:gd name="connsiteY13" fmla="*/ 251672 h 385093"/>
                    <a:gd name="connsiteX14" fmla="*/ 370933 w 542383"/>
                    <a:gd name="connsiteY14" fmla="*/ 187378 h 385093"/>
                    <a:gd name="connsiteX15" fmla="*/ 230440 w 542383"/>
                    <a:gd name="connsiteY15" fmla="*/ 230241 h 385093"/>
                    <a:gd name="connsiteX16" fmla="*/ 228058 w 542383"/>
                    <a:gd name="connsiteY16" fmla="*/ 312090 h 385093"/>
                    <a:gd name="connsiteX17" fmla="*/ 361408 w 542383"/>
                    <a:gd name="connsiteY17" fmla="*/ 342159 h 385093"/>
                    <a:gd name="connsiteX18" fmla="*/ 313784 w 542383"/>
                    <a:gd name="connsiteY18" fmla="*/ 382640 h 385093"/>
                    <a:gd name="connsiteX19" fmla="*/ 83344 w 542383"/>
                    <a:gd name="connsiteY19" fmla="*/ 365971 h 385093"/>
                    <a:gd name="connsiteX20" fmla="*/ 0 w 542383"/>
                    <a:gd name="connsiteY20"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5342 w 542383"/>
                    <a:gd name="connsiteY4" fmla="*/ 85196 h 385093"/>
                    <a:gd name="connsiteX5" fmla="*/ 542383 w 542383"/>
                    <a:gd name="connsiteY5" fmla="*/ 123084 h 385093"/>
                    <a:gd name="connsiteX6" fmla="*/ 497726 w 542383"/>
                    <a:gd name="connsiteY6" fmla="*/ 140061 h 385093"/>
                    <a:gd name="connsiteX7" fmla="*/ 538214 w 542383"/>
                    <a:gd name="connsiteY7" fmla="*/ 181729 h 385093"/>
                    <a:gd name="connsiteX8" fmla="*/ 490890 w 542383"/>
                    <a:gd name="connsiteY8" fmla="*/ 195717 h 385093"/>
                    <a:gd name="connsiteX9" fmla="*/ 363790 w 542383"/>
                    <a:gd name="connsiteY9" fmla="*/ 113560 h 385093"/>
                    <a:gd name="connsiteX10" fmla="*/ 256633 w 542383"/>
                    <a:gd name="connsiteY10" fmla="*/ 161185 h 385093"/>
                    <a:gd name="connsiteX11" fmla="*/ 373315 w 542383"/>
                    <a:gd name="connsiteY11" fmla="*/ 132610 h 385093"/>
                    <a:gd name="connsiteX12" fmla="*/ 520952 w 542383"/>
                    <a:gd name="connsiteY12" fmla="*/ 235003 h 385093"/>
                    <a:gd name="connsiteX13" fmla="*/ 478090 w 542383"/>
                    <a:gd name="connsiteY13" fmla="*/ 251672 h 385093"/>
                    <a:gd name="connsiteX14" fmla="*/ 370933 w 542383"/>
                    <a:gd name="connsiteY14" fmla="*/ 187378 h 385093"/>
                    <a:gd name="connsiteX15" fmla="*/ 230440 w 542383"/>
                    <a:gd name="connsiteY15" fmla="*/ 230241 h 385093"/>
                    <a:gd name="connsiteX16" fmla="*/ 228058 w 542383"/>
                    <a:gd name="connsiteY16" fmla="*/ 312090 h 385093"/>
                    <a:gd name="connsiteX17" fmla="*/ 361408 w 542383"/>
                    <a:gd name="connsiteY17" fmla="*/ 342159 h 385093"/>
                    <a:gd name="connsiteX18" fmla="*/ 313784 w 542383"/>
                    <a:gd name="connsiteY18" fmla="*/ 382640 h 385093"/>
                    <a:gd name="connsiteX19" fmla="*/ 83344 w 542383"/>
                    <a:gd name="connsiteY19" fmla="*/ 365971 h 385093"/>
                    <a:gd name="connsiteX20" fmla="*/ 0 w 542383"/>
                    <a:gd name="connsiteY20"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5342 w 542383"/>
                    <a:gd name="connsiteY4" fmla="*/ 85196 h 385093"/>
                    <a:gd name="connsiteX5" fmla="*/ 542383 w 542383"/>
                    <a:gd name="connsiteY5" fmla="*/ 123084 h 385093"/>
                    <a:gd name="connsiteX6" fmla="*/ 497726 w 542383"/>
                    <a:gd name="connsiteY6" fmla="*/ 140061 h 385093"/>
                    <a:gd name="connsiteX7" fmla="*/ 538214 w 542383"/>
                    <a:gd name="connsiteY7" fmla="*/ 181729 h 385093"/>
                    <a:gd name="connsiteX8" fmla="*/ 490890 w 542383"/>
                    <a:gd name="connsiteY8" fmla="*/ 195717 h 385093"/>
                    <a:gd name="connsiteX9" fmla="*/ 363790 w 542383"/>
                    <a:gd name="connsiteY9" fmla="*/ 113560 h 385093"/>
                    <a:gd name="connsiteX10" fmla="*/ 256633 w 542383"/>
                    <a:gd name="connsiteY10" fmla="*/ 161185 h 385093"/>
                    <a:gd name="connsiteX11" fmla="*/ 373315 w 542383"/>
                    <a:gd name="connsiteY11" fmla="*/ 132610 h 385093"/>
                    <a:gd name="connsiteX12" fmla="*/ 520952 w 542383"/>
                    <a:gd name="connsiteY12" fmla="*/ 235003 h 385093"/>
                    <a:gd name="connsiteX13" fmla="*/ 478090 w 542383"/>
                    <a:gd name="connsiteY13" fmla="*/ 251672 h 385093"/>
                    <a:gd name="connsiteX14" fmla="*/ 370933 w 542383"/>
                    <a:gd name="connsiteY14" fmla="*/ 187378 h 385093"/>
                    <a:gd name="connsiteX15" fmla="*/ 230440 w 542383"/>
                    <a:gd name="connsiteY15" fmla="*/ 230241 h 385093"/>
                    <a:gd name="connsiteX16" fmla="*/ 228058 w 542383"/>
                    <a:gd name="connsiteY16" fmla="*/ 312090 h 385093"/>
                    <a:gd name="connsiteX17" fmla="*/ 361408 w 542383"/>
                    <a:gd name="connsiteY17" fmla="*/ 342159 h 385093"/>
                    <a:gd name="connsiteX18" fmla="*/ 313784 w 542383"/>
                    <a:gd name="connsiteY18" fmla="*/ 382640 h 385093"/>
                    <a:gd name="connsiteX19" fmla="*/ 83344 w 542383"/>
                    <a:gd name="connsiteY19" fmla="*/ 365971 h 385093"/>
                    <a:gd name="connsiteX20" fmla="*/ 0 w 542383"/>
                    <a:gd name="connsiteY20"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5342 w 542383"/>
                    <a:gd name="connsiteY4" fmla="*/ 85196 h 385093"/>
                    <a:gd name="connsiteX5" fmla="*/ 542383 w 542383"/>
                    <a:gd name="connsiteY5" fmla="*/ 123084 h 385093"/>
                    <a:gd name="connsiteX6" fmla="*/ 497726 w 542383"/>
                    <a:gd name="connsiteY6" fmla="*/ 140061 h 385093"/>
                    <a:gd name="connsiteX7" fmla="*/ 538214 w 542383"/>
                    <a:gd name="connsiteY7" fmla="*/ 181729 h 385093"/>
                    <a:gd name="connsiteX8" fmla="*/ 490890 w 542383"/>
                    <a:gd name="connsiteY8" fmla="*/ 195717 h 385093"/>
                    <a:gd name="connsiteX9" fmla="*/ 363790 w 542383"/>
                    <a:gd name="connsiteY9" fmla="*/ 113560 h 385093"/>
                    <a:gd name="connsiteX10" fmla="*/ 256633 w 542383"/>
                    <a:gd name="connsiteY10" fmla="*/ 161185 h 385093"/>
                    <a:gd name="connsiteX11" fmla="*/ 373315 w 542383"/>
                    <a:gd name="connsiteY11" fmla="*/ 132610 h 385093"/>
                    <a:gd name="connsiteX12" fmla="*/ 520952 w 542383"/>
                    <a:gd name="connsiteY12" fmla="*/ 235003 h 385093"/>
                    <a:gd name="connsiteX13" fmla="*/ 478090 w 542383"/>
                    <a:gd name="connsiteY13" fmla="*/ 251672 h 385093"/>
                    <a:gd name="connsiteX14" fmla="*/ 370933 w 542383"/>
                    <a:gd name="connsiteY14" fmla="*/ 187378 h 385093"/>
                    <a:gd name="connsiteX15" fmla="*/ 230440 w 542383"/>
                    <a:gd name="connsiteY15" fmla="*/ 230241 h 385093"/>
                    <a:gd name="connsiteX16" fmla="*/ 228058 w 542383"/>
                    <a:gd name="connsiteY16" fmla="*/ 312090 h 385093"/>
                    <a:gd name="connsiteX17" fmla="*/ 361408 w 542383"/>
                    <a:gd name="connsiteY17" fmla="*/ 342159 h 385093"/>
                    <a:gd name="connsiteX18" fmla="*/ 313784 w 542383"/>
                    <a:gd name="connsiteY18" fmla="*/ 382640 h 385093"/>
                    <a:gd name="connsiteX19" fmla="*/ 83344 w 542383"/>
                    <a:gd name="connsiteY19" fmla="*/ 365971 h 385093"/>
                    <a:gd name="connsiteX20" fmla="*/ 0 w 542383"/>
                    <a:gd name="connsiteY20"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5342 w 542383"/>
                    <a:gd name="connsiteY4" fmla="*/ 85196 h 385093"/>
                    <a:gd name="connsiteX5" fmla="*/ 542383 w 542383"/>
                    <a:gd name="connsiteY5" fmla="*/ 123084 h 385093"/>
                    <a:gd name="connsiteX6" fmla="*/ 497726 w 542383"/>
                    <a:gd name="connsiteY6" fmla="*/ 140061 h 385093"/>
                    <a:gd name="connsiteX7" fmla="*/ 538214 w 542383"/>
                    <a:gd name="connsiteY7" fmla="*/ 181729 h 385093"/>
                    <a:gd name="connsiteX8" fmla="*/ 490890 w 542383"/>
                    <a:gd name="connsiteY8" fmla="*/ 195717 h 385093"/>
                    <a:gd name="connsiteX9" fmla="*/ 363790 w 542383"/>
                    <a:gd name="connsiteY9" fmla="*/ 113560 h 385093"/>
                    <a:gd name="connsiteX10" fmla="*/ 261102 w 542383"/>
                    <a:gd name="connsiteY10" fmla="*/ 158504 h 385093"/>
                    <a:gd name="connsiteX11" fmla="*/ 373315 w 542383"/>
                    <a:gd name="connsiteY11" fmla="*/ 132610 h 385093"/>
                    <a:gd name="connsiteX12" fmla="*/ 520952 w 542383"/>
                    <a:gd name="connsiteY12" fmla="*/ 235003 h 385093"/>
                    <a:gd name="connsiteX13" fmla="*/ 478090 w 542383"/>
                    <a:gd name="connsiteY13" fmla="*/ 251672 h 385093"/>
                    <a:gd name="connsiteX14" fmla="*/ 370933 w 542383"/>
                    <a:gd name="connsiteY14" fmla="*/ 187378 h 385093"/>
                    <a:gd name="connsiteX15" fmla="*/ 230440 w 542383"/>
                    <a:gd name="connsiteY15" fmla="*/ 230241 h 385093"/>
                    <a:gd name="connsiteX16" fmla="*/ 228058 w 542383"/>
                    <a:gd name="connsiteY16" fmla="*/ 312090 h 385093"/>
                    <a:gd name="connsiteX17" fmla="*/ 361408 w 542383"/>
                    <a:gd name="connsiteY17" fmla="*/ 342159 h 385093"/>
                    <a:gd name="connsiteX18" fmla="*/ 313784 w 542383"/>
                    <a:gd name="connsiteY18" fmla="*/ 382640 h 385093"/>
                    <a:gd name="connsiteX19" fmla="*/ 83344 w 542383"/>
                    <a:gd name="connsiteY19" fmla="*/ 365971 h 385093"/>
                    <a:gd name="connsiteX20" fmla="*/ 0 w 542383"/>
                    <a:gd name="connsiteY20" fmla="*/ 144515 h 385093"/>
                    <a:gd name="connsiteX0" fmla="*/ 0 w 542383"/>
                    <a:gd name="connsiteY0" fmla="*/ 144515 h 385093"/>
                    <a:gd name="connsiteX1" fmla="*/ 250030 w 542383"/>
                    <a:gd name="connsiteY1" fmla="*/ 15928 h 385093"/>
                    <a:gd name="connsiteX2" fmla="*/ 342359 w 542383"/>
                    <a:gd name="connsiteY2" fmla="*/ 4022 h 385093"/>
                    <a:gd name="connsiteX3" fmla="*/ 497140 w 542383"/>
                    <a:gd name="connsiteY3" fmla="*/ 63553 h 385093"/>
                    <a:gd name="connsiteX4" fmla="*/ 475342 w 542383"/>
                    <a:gd name="connsiteY4" fmla="*/ 85196 h 385093"/>
                    <a:gd name="connsiteX5" fmla="*/ 542383 w 542383"/>
                    <a:gd name="connsiteY5" fmla="*/ 123084 h 385093"/>
                    <a:gd name="connsiteX6" fmla="*/ 497726 w 542383"/>
                    <a:gd name="connsiteY6" fmla="*/ 140061 h 385093"/>
                    <a:gd name="connsiteX7" fmla="*/ 538214 w 542383"/>
                    <a:gd name="connsiteY7" fmla="*/ 181729 h 385093"/>
                    <a:gd name="connsiteX8" fmla="*/ 490890 w 542383"/>
                    <a:gd name="connsiteY8" fmla="*/ 195717 h 385093"/>
                    <a:gd name="connsiteX9" fmla="*/ 363790 w 542383"/>
                    <a:gd name="connsiteY9" fmla="*/ 113560 h 385093"/>
                    <a:gd name="connsiteX10" fmla="*/ 261102 w 542383"/>
                    <a:gd name="connsiteY10" fmla="*/ 158504 h 385093"/>
                    <a:gd name="connsiteX11" fmla="*/ 373315 w 542383"/>
                    <a:gd name="connsiteY11" fmla="*/ 132610 h 385093"/>
                    <a:gd name="connsiteX12" fmla="*/ 520952 w 542383"/>
                    <a:gd name="connsiteY12" fmla="*/ 235003 h 385093"/>
                    <a:gd name="connsiteX13" fmla="*/ 478090 w 542383"/>
                    <a:gd name="connsiteY13" fmla="*/ 251672 h 385093"/>
                    <a:gd name="connsiteX14" fmla="*/ 370933 w 542383"/>
                    <a:gd name="connsiteY14" fmla="*/ 187378 h 385093"/>
                    <a:gd name="connsiteX15" fmla="*/ 230440 w 542383"/>
                    <a:gd name="connsiteY15" fmla="*/ 230241 h 385093"/>
                    <a:gd name="connsiteX16" fmla="*/ 228952 w 542383"/>
                    <a:gd name="connsiteY16" fmla="*/ 307621 h 385093"/>
                    <a:gd name="connsiteX17" fmla="*/ 361408 w 542383"/>
                    <a:gd name="connsiteY17" fmla="*/ 342159 h 385093"/>
                    <a:gd name="connsiteX18" fmla="*/ 313784 w 542383"/>
                    <a:gd name="connsiteY18" fmla="*/ 382640 h 385093"/>
                    <a:gd name="connsiteX19" fmla="*/ 83344 w 542383"/>
                    <a:gd name="connsiteY19" fmla="*/ 365971 h 385093"/>
                    <a:gd name="connsiteX20" fmla="*/ 0 w 542383"/>
                    <a:gd name="connsiteY20" fmla="*/ 144515 h 385093"/>
                    <a:gd name="connsiteX0" fmla="*/ 0 w 542383"/>
                    <a:gd name="connsiteY0" fmla="*/ 144515 h 385751"/>
                    <a:gd name="connsiteX1" fmla="*/ 250030 w 542383"/>
                    <a:gd name="connsiteY1" fmla="*/ 15928 h 385751"/>
                    <a:gd name="connsiteX2" fmla="*/ 342359 w 542383"/>
                    <a:gd name="connsiteY2" fmla="*/ 4022 h 385751"/>
                    <a:gd name="connsiteX3" fmla="*/ 497140 w 542383"/>
                    <a:gd name="connsiteY3" fmla="*/ 63553 h 385751"/>
                    <a:gd name="connsiteX4" fmla="*/ 475342 w 542383"/>
                    <a:gd name="connsiteY4" fmla="*/ 85196 h 385751"/>
                    <a:gd name="connsiteX5" fmla="*/ 542383 w 542383"/>
                    <a:gd name="connsiteY5" fmla="*/ 123084 h 385751"/>
                    <a:gd name="connsiteX6" fmla="*/ 497726 w 542383"/>
                    <a:gd name="connsiteY6" fmla="*/ 140061 h 385751"/>
                    <a:gd name="connsiteX7" fmla="*/ 538214 w 542383"/>
                    <a:gd name="connsiteY7" fmla="*/ 181729 h 385751"/>
                    <a:gd name="connsiteX8" fmla="*/ 490890 w 542383"/>
                    <a:gd name="connsiteY8" fmla="*/ 195717 h 385751"/>
                    <a:gd name="connsiteX9" fmla="*/ 363790 w 542383"/>
                    <a:gd name="connsiteY9" fmla="*/ 113560 h 385751"/>
                    <a:gd name="connsiteX10" fmla="*/ 261102 w 542383"/>
                    <a:gd name="connsiteY10" fmla="*/ 158504 h 385751"/>
                    <a:gd name="connsiteX11" fmla="*/ 373315 w 542383"/>
                    <a:gd name="connsiteY11" fmla="*/ 132610 h 385751"/>
                    <a:gd name="connsiteX12" fmla="*/ 520952 w 542383"/>
                    <a:gd name="connsiteY12" fmla="*/ 235003 h 385751"/>
                    <a:gd name="connsiteX13" fmla="*/ 478090 w 542383"/>
                    <a:gd name="connsiteY13" fmla="*/ 251672 h 385751"/>
                    <a:gd name="connsiteX14" fmla="*/ 370933 w 542383"/>
                    <a:gd name="connsiteY14" fmla="*/ 187378 h 385751"/>
                    <a:gd name="connsiteX15" fmla="*/ 230440 w 542383"/>
                    <a:gd name="connsiteY15" fmla="*/ 230241 h 385751"/>
                    <a:gd name="connsiteX16" fmla="*/ 228952 w 542383"/>
                    <a:gd name="connsiteY16" fmla="*/ 307621 h 385751"/>
                    <a:gd name="connsiteX17" fmla="*/ 361408 w 542383"/>
                    <a:gd name="connsiteY17" fmla="*/ 342159 h 385751"/>
                    <a:gd name="connsiteX18" fmla="*/ 313784 w 542383"/>
                    <a:gd name="connsiteY18" fmla="*/ 382640 h 385751"/>
                    <a:gd name="connsiteX19" fmla="*/ 83344 w 542383"/>
                    <a:gd name="connsiteY19" fmla="*/ 365971 h 385751"/>
                    <a:gd name="connsiteX20" fmla="*/ 0 w 542383"/>
                    <a:gd name="connsiteY20" fmla="*/ 144515 h 385751"/>
                    <a:gd name="connsiteX0" fmla="*/ 0 w 542383"/>
                    <a:gd name="connsiteY0" fmla="*/ 144515 h 385751"/>
                    <a:gd name="connsiteX1" fmla="*/ 250030 w 542383"/>
                    <a:gd name="connsiteY1" fmla="*/ 15928 h 385751"/>
                    <a:gd name="connsiteX2" fmla="*/ 342359 w 542383"/>
                    <a:gd name="connsiteY2" fmla="*/ 4022 h 385751"/>
                    <a:gd name="connsiteX3" fmla="*/ 506541 w 542383"/>
                    <a:gd name="connsiteY3" fmla="*/ 54152 h 385751"/>
                    <a:gd name="connsiteX4" fmla="*/ 475342 w 542383"/>
                    <a:gd name="connsiteY4" fmla="*/ 85196 h 385751"/>
                    <a:gd name="connsiteX5" fmla="*/ 542383 w 542383"/>
                    <a:gd name="connsiteY5" fmla="*/ 123084 h 385751"/>
                    <a:gd name="connsiteX6" fmla="*/ 497726 w 542383"/>
                    <a:gd name="connsiteY6" fmla="*/ 140061 h 385751"/>
                    <a:gd name="connsiteX7" fmla="*/ 538214 w 542383"/>
                    <a:gd name="connsiteY7" fmla="*/ 181729 h 385751"/>
                    <a:gd name="connsiteX8" fmla="*/ 490890 w 542383"/>
                    <a:gd name="connsiteY8" fmla="*/ 195717 h 385751"/>
                    <a:gd name="connsiteX9" fmla="*/ 363790 w 542383"/>
                    <a:gd name="connsiteY9" fmla="*/ 113560 h 385751"/>
                    <a:gd name="connsiteX10" fmla="*/ 261102 w 542383"/>
                    <a:gd name="connsiteY10" fmla="*/ 158504 h 385751"/>
                    <a:gd name="connsiteX11" fmla="*/ 373315 w 542383"/>
                    <a:gd name="connsiteY11" fmla="*/ 132610 h 385751"/>
                    <a:gd name="connsiteX12" fmla="*/ 520952 w 542383"/>
                    <a:gd name="connsiteY12" fmla="*/ 235003 h 385751"/>
                    <a:gd name="connsiteX13" fmla="*/ 478090 w 542383"/>
                    <a:gd name="connsiteY13" fmla="*/ 251672 h 385751"/>
                    <a:gd name="connsiteX14" fmla="*/ 370933 w 542383"/>
                    <a:gd name="connsiteY14" fmla="*/ 187378 h 385751"/>
                    <a:gd name="connsiteX15" fmla="*/ 230440 w 542383"/>
                    <a:gd name="connsiteY15" fmla="*/ 230241 h 385751"/>
                    <a:gd name="connsiteX16" fmla="*/ 228952 w 542383"/>
                    <a:gd name="connsiteY16" fmla="*/ 307621 h 385751"/>
                    <a:gd name="connsiteX17" fmla="*/ 361408 w 542383"/>
                    <a:gd name="connsiteY17" fmla="*/ 342159 h 385751"/>
                    <a:gd name="connsiteX18" fmla="*/ 313784 w 542383"/>
                    <a:gd name="connsiteY18" fmla="*/ 382640 h 385751"/>
                    <a:gd name="connsiteX19" fmla="*/ 83344 w 542383"/>
                    <a:gd name="connsiteY19" fmla="*/ 365971 h 385751"/>
                    <a:gd name="connsiteX20" fmla="*/ 0 w 542383"/>
                    <a:gd name="connsiteY20" fmla="*/ 144515 h 385751"/>
                    <a:gd name="connsiteX0" fmla="*/ 0 w 542383"/>
                    <a:gd name="connsiteY0" fmla="*/ 150002 h 391238"/>
                    <a:gd name="connsiteX1" fmla="*/ 250030 w 542383"/>
                    <a:gd name="connsiteY1" fmla="*/ 21415 h 391238"/>
                    <a:gd name="connsiteX2" fmla="*/ 347059 w 542383"/>
                    <a:gd name="connsiteY2" fmla="*/ 2459 h 391238"/>
                    <a:gd name="connsiteX3" fmla="*/ 506541 w 542383"/>
                    <a:gd name="connsiteY3" fmla="*/ 59639 h 391238"/>
                    <a:gd name="connsiteX4" fmla="*/ 475342 w 542383"/>
                    <a:gd name="connsiteY4" fmla="*/ 90683 h 391238"/>
                    <a:gd name="connsiteX5" fmla="*/ 542383 w 542383"/>
                    <a:gd name="connsiteY5" fmla="*/ 128571 h 391238"/>
                    <a:gd name="connsiteX6" fmla="*/ 497726 w 542383"/>
                    <a:gd name="connsiteY6" fmla="*/ 145548 h 391238"/>
                    <a:gd name="connsiteX7" fmla="*/ 538214 w 542383"/>
                    <a:gd name="connsiteY7" fmla="*/ 187216 h 391238"/>
                    <a:gd name="connsiteX8" fmla="*/ 490890 w 542383"/>
                    <a:gd name="connsiteY8" fmla="*/ 201204 h 391238"/>
                    <a:gd name="connsiteX9" fmla="*/ 363790 w 542383"/>
                    <a:gd name="connsiteY9" fmla="*/ 119047 h 391238"/>
                    <a:gd name="connsiteX10" fmla="*/ 261102 w 542383"/>
                    <a:gd name="connsiteY10" fmla="*/ 163991 h 391238"/>
                    <a:gd name="connsiteX11" fmla="*/ 373315 w 542383"/>
                    <a:gd name="connsiteY11" fmla="*/ 138097 h 391238"/>
                    <a:gd name="connsiteX12" fmla="*/ 520952 w 542383"/>
                    <a:gd name="connsiteY12" fmla="*/ 240490 h 391238"/>
                    <a:gd name="connsiteX13" fmla="*/ 478090 w 542383"/>
                    <a:gd name="connsiteY13" fmla="*/ 257159 h 391238"/>
                    <a:gd name="connsiteX14" fmla="*/ 370933 w 542383"/>
                    <a:gd name="connsiteY14" fmla="*/ 192865 h 391238"/>
                    <a:gd name="connsiteX15" fmla="*/ 230440 w 542383"/>
                    <a:gd name="connsiteY15" fmla="*/ 235728 h 391238"/>
                    <a:gd name="connsiteX16" fmla="*/ 228952 w 542383"/>
                    <a:gd name="connsiteY16" fmla="*/ 313108 h 391238"/>
                    <a:gd name="connsiteX17" fmla="*/ 361408 w 542383"/>
                    <a:gd name="connsiteY17" fmla="*/ 347646 h 391238"/>
                    <a:gd name="connsiteX18" fmla="*/ 313784 w 542383"/>
                    <a:gd name="connsiteY18" fmla="*/ 388127 h 391238"/>
                    <a:gd name="connsiteX19" fmla="*/ 83344 w 542383"/>
                    <a:gd name="connsiteY19" fmla="*/ 371458 h 391238"/>
                    <a:gd name="connsiteX20" fmla="*/ 0 w 542383"/>
                    <a:gd name="connsiteY20" fmla="*/ 150002 h 391238"/>
                    <a:gd name="connsiteX0" fmla="*/ 0 w 542383"/>
                    <a:gd name="connsiteY0" fmla="*/ 150002 h 391238"/>
                    <a:gd name="connsiteX1" fmla="*/ 250030 w 542383"/>
                    <a:gd name="connsiteY1" fmla="*/ 21415 h 391238"/>
                    <a:gd name="connsiteX2" fmla="*/ 347059 w 542383"/>
                    <a:gd name="connsiteY2" fmla="*/ 2459 h 391238"/>
                    <a:gd name="connsiteX3" fmla="*/ 506541 w 542383"/>
                    <a:gd name="connsiteY3" fmla="*/ 59639 h 391238"/>
                    <a:gd name="connsiteX4" fmla="*/ 475342 w 542383"/>
                    <a:gd name="connsiteY4" fmla="*/ 90683 h 391238"/>
                    <a:gd name="connsiteX5" fmla="*/ 542383 w 542383"/>
                    <a:gd name="connsiteY5" fmla="*/ 128571 h 391238"/>
                    <a:gd name="connsiteX6" fmla="*/ 497726 w 542383"/>
                    <a:gd name="connsiteY6" fmla="*/ 145548 h 391238"/>
                    <a:gd name="connsiteX7" fmla="*/ 538214 w 542383"/>
                    <a:gd name="connsiteY7" fmla="*/ 187216 h 391238"/>
                    <a:gd name="connsiteX8" fmla="*/ 490890 w 542383"/>
                    <a:gd name="connsiteY8" fmla="*/ 201204 h 391238"/>
                    <a:gd name="connsiteX9" fmla="*/ 363790 w 542383"/>
                    <a:gd name="connsiteY9" fmla="*/ 119047 h 391238"/>
                    <a:gd name="connsiteX10" fmla="*/ 261102 w 542383"/>
                    <a:gd name="connsiteY10" fmla="*/ 163991 h 391238"/>
                    <a:gd name="connsiteX11" fmla="*/ 373315 w 542383"/>
                    <a:gd name="connsiteY11" fmla="*/ 138097 h 391238"/>
                    <a:gd name="connsiteX12" fmla="*/ 520952 w 542383"/>
                    <a:gd name="connsiteY12" fmla="*/ 240490 h 391238"/>
                    <a:gd name="connsiteX13" fmla="*/ 478090 w 542383"/>
                    <a:gd name="connsiteY13" fmla="*/ 257159 h 391238"/>
                    <a:gd name="connsiteX14" fmla="*/ 370933 w 542383"/>
                    <a:gd name="connsiteY14" fmla="*/ 192865 h 391238"/>
                    <a:gd name="connsiteX15" fmla="*/ 230440 w 542383"/>
                    <a:gd name="connsiteY15" fmla="*/ 235728 h 391238"/>
                    <a:gd name="connsiteX16" fmla="*/ 361408 w 542383"/>
                    <a:gd name="connsiteY16" fmla="*/ 347646 h 391238"/>
                    <a:gd name="connsiteX17" fmla="*/ 313784 w 542383"/>
                    <a:gd name="connsiteY17" fmla="*/ 388127 h 391238"/>
                    <a:gd name="connsiteX18" fmla="*/ 83344 w 542383"/>
                    <a:gd name="connsiteY18" fmla="*/ 371458 h 391238"/>
                    <a:gd name="connsiteX19" fmla="*/ 0 w 542383"/>
                    <a:gd name="connsiteY19" fmla="*/ 150002 h 391238"/>
                    <a:gd name="connsiteX0" fmla="*/ 0 w 542383"/>
                    <a:gd name="connsiteY0" fmla="*/ 150002 h 391238"/>
                    <a:gd name="connsiteX1" fmla="*/ 250030 w 542383"/>
                    <a:gd name="connsiteY1" fmla="*/ 21415 h 391238"/>
                    <a:gd name="connsiteX2" fmla="*/ 347059 w 542383"/>
                    <a:gd name="connsiteY2" fmla="*/ 2459 h 391238"/>
                    <a:gd name="connsiteX3" fmla="*/ 506541 w 542383"/>
                    <a:gd name="connsiteY3" fmla="*/ 59639 h 391238"/>
                    <a:gd name="connsiteX4" fmla="*/ 475342 w 542383"/>
                    <a:gd name="connsiteY4" fmla="*/ 90683 h 391238"/>
                    <a:gd name="connsiteX5" fmla="*/ 542383 w 542383"/>
                    <a:gd name="connsiteY5" fmla="*/ 128571 h 391238"/>
                    <a:gd name="connsiteX6" fmla="*/ 497726 w 542383"/>
                    <a:gd name="connsiteY6" fmla="*/ 145548 h 391238"/>
                    <a:gd name="connsiteX7" fmla="*/ 538214 w 542383"/>
                    <a:gd name="connsiteY7" fmla="*/ 187216 h 391238"/>
                    <a:gd name="connsiteX8" fmla="*/ 490890 w 542383"/>
                    <a:gd name="connsiteY8" fmla="*/ 201204 h 391238"/>
                    <a:gd name="connsiteX9" fmla="*/ 363790 w 542383"/>
                    <a:gd name="connsiteY9" fmla="*/ 119047 h 391238"/>
                    <a:gd name="connsiteX10" fmla="*/ 261102 w 542383"/>
                    <a:gd name="connsiteY10" fmla="*/ 163991 h 391238"/>
                    <a:gd name="connsiteX11" fmla="*/ 373315 w 542383"/>
                    <a:gd name="connsiteY11" fmla="*/ 138097 h 391238"/>
                    <a:gd name="connsiteX12" fmla="*/ 520952 w 542383"/>
                    <a:gd name="connsiteY12" fmla="*/ 240490 h 391238"/>
                    <a:gd name="connsiteX13" fmla="*/ 478090 w 542383"/>
                    <a:gd name="connsiteY13" fmla="*/ 257159 h 391238"/>
                    <a:gd name="connsiteX14" fmla="*/ 370933 w 542383"/>
                    <a:gd name="connsiteY14" fmla="*/ 192865 h 391238"/>
                    <a:gd name="connsiteX15" fmla="*/ 361408 w 542383"/>
                    <a:gd name="connsiteY15" fmla="*/ 347646 h 391238"/>
                    <a:gd name="connsiteX16" fmla="*/ 313784 w 542383"/>
                    <a:gd name="connsiteY16" fmla="*/ 388127 h 391238"/>
                    <a:gd name="connsiteX17" fmla="*/ 83344 w 542383"/>
                    <a:gd name="connsiteY17" fmla="*/ 371458 h 391238"/>
                    <a:gd name="connsiteX18" fmla="*/ 0 w 542383"/>
                    <a:gd name="connsiteY18" fmla="*/ 150002 h 39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2383" h="391238">
                      <a:moveTo>
                        <a:pt x="0" y="150002"/>
                      </a:moveTo>
                      <a:lnTo>
                        <a:pt x="250030" y="21415"/>
                      </a:lnTo>
                      <a:cubicBezTo>
                        <a:pt x="287957" y="3144"/>
                        <a:pt x="315389" y="-4299"/>
                        <a:pt x="347059" y="2459"/>
                      </a:cubicBezTo>
                      <a:lnTo>
                        <a:pt x="506541" y="59639"/>
                      </a:lnTo>
                      <a:cubicBezTo>
                        <a:pt x="517978" y="74956"/>
                        <a:pt x="492830" y="99532"/>
                        <a:pt x="475342" y="90683"/>
                      </a:cubicBezTo>
                      <a:lnTo>
                        <a:pt x="542383" y="128571"/>
                      </a:lnTo>
                      <a:cubicBezTo>
                        <a:pt x="540012" y="147341"/>
                        <a:pt x="526021" y="167004"/>
                        <a:pt x="497726" y="145548"/>
                      </a:cubicBezTo>
                      <a:cubicBezTo>
                        <a:pt x="515691" y="162119"/>
                        <a:pt x="524718" y="173327"/>
                        <a:pt x="538214" y="187216"/>
                      </a:cubicBezTo>
                      <a:cubicBezTo>
                        <a:pt x="526014" y="207074"/>
                        <a:pt x="513816" y="213526"/>
                        <a:pt x="490890" y="201204"/>
                      </a:cubicBezTo>
                      <a:lnTo>
                        <a:pt x="363790" y="119047"/>
                      </a:lnTo>
                      <a:lnTo>
                        <a:pt x="261102" y="163991"/>
                      </a:lnTo>
                      <a:lnTo>
                        <a:pt x="373315" y="138097"/>
                      </a:lnTo>
                      <a:lnTo>
                        <a:pt x="520952" y="240490"/>
                      </a:lnTo>
                      <a:cubicBezTo>
                        <a:pt x="515604" y="257666"/>
                        <a:pt x="498635" y="267693"/>
                        <a:pt x="478090" y="257159"/>
                      </a:cubicBezTo>
                      <a:lnTo>
                        <a:pt x="370933" y="192865"/>
                      </a:lnTo>
                      <a:lnTo>
                        <a:pt x="361408" y="347646"/>
                      </a:lnTo>
                      <a:cubicBezTo>
                        <a:pt x="388096" y="345945"/>
                        <a:pt x="369386" y="405266"/>
                        <a:pt x="313784" y="388127"/>
                      </a:cubicBezTo>
                      <a:lnTo>
                        <a:pt x="83344" y="371458"/>
                      </a:lnTo>
                      <a:lnTo>
                        <a:pt x="0" y="150002"/>
                      </a:lnTo>
                      <a:close/>
                    </a:path>
                  </a:pathLst>
                </a:custGeom>
                <a:solidFill>
                  <a:srgbClr val="E2995C"/>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a:endParaRPr>
                </a:p>
              </p:txBody>
            </p:sp>
            <p:sp>
              <p:nvSpPr>
                <p:cNvPr id="38" name="Rectangle 7">
                  <a:extLst>
                    <a:ext uri="{FF2B5EF4-FFF2-40B4-BE49-F238E27FC236}">
                      <a16:creationId xmlns:a16="http://schemas.microsoft.com/office/drawing/2014/main" id="{878777DA-76A4-4977-AB37-D67EE6A86CF7}"/>
                    </a:ext>
                  </a:extLst>
                </p:cNvPr>
                <p:cNvSpPr/>
                <p:nvPr/>
              </p:nvSpPr>
              <p:spPr>
                <a:xfrm rot="9900000">
                  <a:off x="5441832" y="3838353"/>
                  <a:ext cx="63707" cy="255542"/>
                </a:xfrm>
                <a:custGeom>
                  <a:avLst/>
                  <a:gdLst>
                    <a:gd name="connsiteX0" fmla="*/ 0 w 79375"/>
                    <a:gd name="connsiteY0" fmla="*/ 0 h 254405"/>
                    <a:gd name="connsiteX1" fmla="*/ 79375 w 79375"/>
                    <a:gd name="connsiteY1" fmla="*/ 0 h 254405"/>
                    <a:gd name="connsiteX2" fmla="*/ 79375 w 79375"/>
                    <a:gd name="connsiteY2" fmla="*/ 254405 h 254405"/>
                    <a:gd name="connsiteX3" fmla="*/ 0 w 79375"/>
                    <a:gd name="connsiteY3" fmla="*/ 254405 h 254405"/>
                    <a:gd name="connsiteX4" fmla="*/ 0 w 79375"/>
                    <a:gd name="connsiteY4" fmla="*/ 0 h 254405"/>
                    <a:gd name="connsiteX0" fmla="*/ 0 w 99866"/>
                    <a:gd name="connsiteY0" fmla="*/ 0 h 306735"/>
                    <a:gd name="connsiteX1" fmla="*/ 79375 w 99866"/>
                    <a:gd name="connsiteY1" fmla="*/ 0 h 306735"/>
                    <a:gd name="connsiteX2" fmla="*/ 99866 w 99866"/>
                    <a:gd name="connsiteY2" fmla="*/ 306735 h 306735"/>
                    <a:gd name="connsiteX3" fmla="*/ 0 w 99866"/>
                    <a:gd name="connsiteY3" fmla="*/ 254405 h 306735"/>
                    <a:gd name="connsiteX4" fmla="*/ 0 w 99866"/>
                    <a:gd name="connsiteY4" fmla="*/ 0 h 306735"/>
                    <a:gd name="connsiteX0" fmla="*/ 0 w 99866"/>
                    <a:gd name="connsiteY0" fmla="*/ 0 h 308464"/>
                    <a:gd name="connsiteX1" fmla="*/ 79375 w 99866"/>
                    <a:gd name="connsiteY1" fmla="*/ 0 h 308464"/>
                    <a:gd name="connsiteX2" fmla="*/ 99866 w 99866"/>
                    <a:gd name="connsiteY2" fmla="*/ 306735 h 308464"/>
                    <a:gd name="connsiteX3" fmla="*/ 54542 w 99866"/>
                    <a:gd name="connsiteY3" fmla="*/ 308464 h 308464"/>
                    <a:gd name="connsiteX4" fmla="*/ 0 w 99866"/>
                    <a:gd name="connsiteY4" fmla="*/ 0 h 308464"/>
                    <a:gd name="connsiteX0" fmla="*/ 0 w 98182"/>
                    <a:gd name="connsiteY0" fmla="*/ 0 h 308464"/>
                    <a:gd name="connsiteX1" fmla="*/ 79375 w 98182"/>
                    <a:gd name="connsiteY1" fmla="*/ 0 h 308464"/>
                    <a:gd name="connsiteX2" fmla="*/ 98182 w 98182"/>
                    <a:gd name="connsiteY2" fmla="*/ 303819 h 308464"/>
                    <a:gd name="connsiteX3" fmla="*/ 54542 w 98182"/>
                    <a:gd name="connsiteY3" fmla="*/ 308464 h 308464"/>
                    <a:gd name="connsiteX4" fmla="*/ 0 w 98182"/>
                    <a:gd name="connsiteY4" fmla="*/ 0 h 308464"/>
                    <a:gd name="connsiteX0" fmla="*/ 0 w 75017"/>
                    <a:gd name="connsiteY0" fmla="*/ 0 h 312118"/>
                    <a:gd name="connsiteX1" fmla="*/ 56210 w 75017"/>
                    <a:gd name="connsiteY1" fmla="*/ 3654 h 312118"/>
                    <a:gd name="connsiteX2" fmla="*/ 75017 w 75017"/>
                    <a:gd name="connsiteY2" fmla="*/ 307473 h 312118"/>
                    <a:gd name="connsiteX3" fmla="*/ 31377 w 75017"/>
                    <a:gd name="connsiteY3" fmla="*/ 312118 h 312118"/>
                    <a:gd name="connsiteX4" fmla="*/ 0 w 75017"/>
                    <a:gd name="connsiteY4" fmla="*/ 0 h 312118"/>
                    <a:gd name="connsiteX0" fmla="*/ 8520 w 83537"/>
                    <a:gd name="connsiteY0" fmla="*/ 0 h 312118"/>
                    <a:gd name="connsiteX1" fmla="*/ 64730 w 83537"/>
                    <a:gd name="connsiteY1" fmla="*/ 3654 h 312118"/>
                    <a:gd name="connsiteX2" fmla="*/ 83537 w 83537"/>
                    <a:gd name="connsiteY2" fmla="*/ 307473 h 312118"/>
                    <a:gd name="connsiteX3" fmla="*/ 39897 w 83537"/>
                    <a:gd name="connsiteY3" fmla="*/ 312118 h 312118"/>
                    <a:gd name="connsiteX4" fmla="*/ 8520 w 83537"/>
                    <a:gd name="connsiteY4" fmla="*/ 0 h 312118"/>
                    <a:gd name="connsiteX0" fmla="*/ 1435 w 76452"/>
                    <a:gd name="connsiteY0" fmla="*/ 0 h 312118"/>
                    <a:gd name="connsiteX1" fmla="*/ 57645 w 76452"/>
                    <a:gd name="connsiteY1" fmla="*/ 3654 h 312118"/>
                    <a:gd name="connsiteX2" fmla="*/ 76452 w 76452"/>
                    <a:gd name="connsiteY2" fmla="*/ 307473 h 312118"/>
                    <a:gd name="connsiteX3" fmla="*/ 32812 w 76452"/>
                    <a:gd name="connsiteY3" fmla="*/ 312118 h 312118"/>
                    <a:gd name="connsiteX4" fmla="*/ 1435 w 76452"/>
                    <a:gd name="connsiteY4" fmla="*/ 0 h 312118"/>
                    <a:gd name="connsiteX0" fmla="*/ 1435 w 76452"/>
                    <a:gd name="connsiteY0" fmla="*/ 0 h 312118"/>
                    <a:gd name="connsiteX1" fmla="*/ 57645 w 76452"/>
                    <a:gd name="connsiteY1" fmla="*/ 3654 h 312118"/>
                    <a:gd name="connsiteX2" fmla="*/ 76452 w 76452"/>
                    <a:gd name="connsiteY2" fmla="*/ 307473 h 312118"/>
                    <a:gd name="connsiteX3" fmla="*/ 32812 w 76452"/>
                    <a:gd name="connsiteY3" fmla="*/ 312118 h 312118"/>
                    <a:gd name="connsiteX4" fmla="*/ 1435 w 76452"/>
                    <a:gd name="connsiteY4" fmla="*/ 0 h 312118"/>
                    <a:gd name="connsiteX0" fmla="*/ 1435 w 76452"/>
                    <a:gd name="connsiteY0" fmla="*/ 0 h 312118"/>
                    <a:gd name="connsiteX1" fmla="*/ 57645 w 76452"/>
                    <a:gd name="connsiteY1" fmla="*/ 3654 h 312118"/>
                    <a:gd name="connsiteX2" fmla="*/ 76452 w 76452"/>
                    <a:gd name="connsiteY2" fmla="*/ 307473 h 312118"/>
                    <a:gd name="connsiteX3" fmla="*/ 32812 w 76452"/>
                    <a:gd name="connsiteY3" fmla="*/ 312118 h 312118"/>
                    <a:gd name="connsiteX4" fmla="*/ 1435 w 76452"/>
                    <a:gd name="connsiteY4" fmla="*/ 0 h 312118"/>
                    <a:gd name="connsiteX0" fmla="*/ 1714 w 76731"/>
                    <a:gd name="connsiteY0" fmla="*/ 0 h 315487"/>
                    <a:gd name="connsiteX1" fmla="*/ 57924 w 76731"/>
                    <a:gd name="connsiteY1" fmla="*/ 3654 h 315487"/>
                    <a:gd name="connsiteX2" fmla="*/ 76731 w 76731"/>
                    <a:gd name="connsiteY2" fmla="*/ 307473 h 315487"/>
                    <a:gd name="connsiteX3" fmla="*/ 27258 w 76731"/>
                    <a:gd name="connsiteY3" fmla="*/ 315487 h 315487"/>
                    <a:gd name="connsiteX4" fmla="*/ 1714 w 76731"/>
                    <a:gd name="connsiteY4" fmla="*/ 0 h 315487"/>
                    <a:gd name="connsiteX0" fmla="*/ 2262 w 69928"/>
                    <a:gd name="connsiteY0" fmla="*/ 5712 h 311833"/>
                    <a:gd name="connsiteX1" fmla="*/ 51121 w 69928"/>
                    <a:gd name="connsiteY1" fmla="*/ 0 h 311833"/>
                    <a:gd name="connsiteX2" fmla="*/ 69928 w 69928"/>
                    <a:gd name="connsiteY2" fmla="*/ 303819 h 311833"/>
                    <a:gd name="connsiteX3" fmla="*/ 20455 w 69928"/>
                    <a:gd name="connsiteY3" fmla="*/ 311833 h 311833"/>
                    <a:gd name="connsiteX4" fmla="*/ 2262 w 69928"/>
                    <a:gd name="connsiteY4" fmla="*/ 5712 h 311833"/>
                    <a:gd name="connsiteX0" fmla="*/ 5179 w 72845"/>
                    <a:gd name="connsiteY0" fmla="*/ 5712 h 311833"/>
                    <a:gd name="connsiteX1" fmla="*/ 54038 w 72845"/>
                    <a:gd name="connsiteY1" fmla="*/ 0 h 311833"/>
                    <a:gd name="connsiteX2" fmla="*/ 72845 w 72845"/>
                    <a:gd name="connsiteY2" fmla="*/ 303819 h 311833"/>
                    <a:gd name="connsiteX3" fmla="*/ 23372 w 72845"/>
                    <a:gd name="connsiteY3" fmla="*/ 311833 h 311833"/>
                    <a:gd name="connsiteX4" fmla="*/ 5179 w 72845"/>
                    <a:gd name="connsiteY4" fmla="*/ 5712 h 311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45" h="311833">
                      <a:moveTo>
                        <a:pt x="5179" y="5712"/>
                      </a:moveTo>
                      <a:lnTo>
                        <a:pt x="54038" y="0"/>
                      </a:lnTo>
                      <a:cubicBezTo>
                        <a:pt x="50161" y="120741"/>
                        <a:pt x="56925" y="192564"/>
                        <a:pt x="72845" y="303819"/>
                      </a:cubicBezTo>
                      <a:lnTo>
                        <a:pt x="23372" y="311833"/>
                      </a:lnTo>
                      <a:cubicBezTo>
                        <a:pt x="12913" y="207794"/>
                        <a:pt x="-10322" y="142237"/>
                        <a:pt x="5179" y="5712"/>
                      </a:cubicBezTo>
                      <a:close/>
                    </a:path>
                  </a:pathLst>
                </a:custGeom>
                <a:solidFill>
                  <a:srgbClr val="FFFFFF">
                    <a:lumMod val="95000"/>
                  </a:srgbClr>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a:endParaRPr>
                </a:p>
              </p:txBody>
            </p:sp>
          </p:grpSp>
          <p:grpSp>
            <p:nvGrpSpPr>
              <p:cNvPr id="28" name="Group 27">
                <a:extLst>
                  <a:ext uri="{FF2B5EF4-FFF2-40B4-BE49-F238E27FC236}">
                    <a16:creationId xmlns:a16="http://schemas.microsoft.com/office/drawing/2014/main" id="{CC9B925D-C083-437D-9378-44BD9182FC4F}"/>
                  </a:ext>
                </a:extLst>
              </p:cNvPr>
              <p:cNvGrpSpPr/>
              <p:nvPr/>
            </p:nvGrpSpPr>
            <p:grpSpPr>
              <a:xfrm>
                <a:off x="6976218" y="2812473"/>
                <a:ext cx="481585" cy="555775"/>
                <a:chOff x="4661790" y="1716949"/>
                <a:chExt cx="563616" cy="650444"/>
              </a:xfrm>
            </p:grpSpPr>
            <p:sp>
              <p:nvSpPr>
                <p:cNvPr id="34" name="Rectangle 9">
                  <a:extLst>
                    <a:ext uri="{FF2B5EF4-FFF2-40B4-BE49-F238E27FC236}">
                      <a16:creationId xmlns:a16="http://schemas.microsoft.com/office/drawing/2014/main" id="{8D610EC8-E065-41BF-84E8-654C6C229707}"/>
                    </a:ext>
                  </a:extLst>
                </p:cNvPr>
                <p:cNvSpPr/>
                <p:nvPr/>
              </p:nvSpPr>
              <p:spPr>
                <a:xfrm>
                  <a:off x="5160548" y="2022665"/>
                  <a:ext cx="64858" cy="158476"/>
                </a:xfrm>
                <a:custGeom>
                  <a:avLst/>
                  <a:gdLst>
                    <a:gd name="connsiteX0" fmla="*/ 0 w 73025"/>
                    <a:gd name="connsiteY0" fmla="*/ 0 h 212725"/>
                    <a:gd name="connsiteX1" fmla="*/ 73025 w 73025"/>
                    <a:gd name="connsiteY1" fmla="*/ 0 h 212725"/>
                    <a:gd name="connsiteX2" fmla="*/ 73025 w 73025"/>
                    <a:gd name="connsiteY2" fmla="*/ 212725 h 212725"/>
                    <a:gd name="connsiteX3" fmla="*/ 0 w 73025"/>
                    <a:gd name="connsiteY3" fmla="*/ 212725 h 212725"/>
                    <a:gd name="connsiteX4" fmla="*/ 0 w 73025"/>
                    <a:gd name="connsiteY4" fmla="*/ 0 h 212725"/>
                    <a:gd name="connsiteX0" fmla="*/ 0 w 95250"/>
                    <a:gd name="connsiteY0" fmla="*/ 0 h 212725"/>
                    <a:gd name="connsiteX1" fmla="*/ 95250 w 95250"/>
                    <a:gd name="connsiteY1" fmla="*/ 107950 h 212725"/>
                    <a:gd name="connsiteX2" fmla="*/ 73025 w 95250"/>
                    <a:gd name="connsiteY2" fmla="*/ 212725 h 212725"/>
                    <a:gd name="connsiteX3" fmla="*/ 0 w 95250"/>
                    <a:gd name="connsiteY3" fmla="*/ 212725 h 212725"/>
                    <a:gd name="connsiteX4" fmla="*/ 0 w 95250"/>
                    <a:gd name="connsiteY4" fmla="*/ 0 h 212725"/>
                    <a:gd name="connsiteX0" fmla="*/ 0 w 95250"/>
                    <a:gd name="connsiteY0" fmla="*/ 0 h 212725"/>
                    <a:gd name="connsiteX1" fmla="*/ 95250 w 95250"/>
                    <a:gd name="connsiteY1" fmla="*/ 107950 h 212725"/>
                    <a:gd name="connsiteX2" fmla="*/ 0 w 95250"/>
                    <a:gd name="connsiteY2" fmla="*/ 212725 h 212725"/>
                    <a:gd name="connsiteX3" fmla="*/ 0 w 95250"/>
                    <a:gd name="connsiteY3" fmla="*/ 0 h 212725"/>
                    <a:gd name="connsiteX0" fmla="*/ 22225 w 95250"/>
                    <a:gd name="connsiteY0" fmla="*/ 0 h 212725"/>
                    <a:gd name="connsiteX1" fmla="*/ 95250 w 95250"/>
                    <a:gd name="connsiteY1" fmla="*/ 107950 h 212725"/>
                    <a:gd name="connsiteX2" fmla="*/ 0 w 95250"/>
                    <a:gd name="connsiteY2" fmla="*/ 212725 h 212725"/>
                    <a:gd name="connsiteX3" fmla="*/ 22225 w 95250"/>
                    <a:gd name="connsiteY3" fmla="*/ 0 h 212725"/>
                    <a:gd name="connsiteX0" fmla="*/ 22225 w 95250"/>
                    <a:gd name="connsiteY0" fmla="*/ 0 h 212725"/>
                    <a:gd name="connsiteX1" fmla="*/ 95250 w 95250"/>
                    <a:gd name="connsiteY1" fmla="*/ 107950 h 212725"/>
                    <a:gd name="connsiteX2" fmla="*/ 0 w 95250"/>
                    <a:gd name="connsiteY2" fmla="*/ 212725 h 212725"/>
                    <a:gd name="connsiteX3" fmla="*/ 22225 w 95250"/>
                    <a:gd name="connsiteY3" fmla="*/ 0 h 212725"/>
                    <a:gd name="connsiteX0" fmla="*/ 22225 w 95250"/>
                    <a:gd name="connsiteY0" fmla="*/ 0 h 212725"/>
                    <a:gd name="connsiteX1" fmla="*/ 95250 w 95250"/>
                    <a:gd name="connsiteY1" fmla="*/ 107950 h 212725"/>
                    <a:gd name="connsiteX2" fmla="*/ 0 w 95250"/>
                    <a:gd name="connsiteY2" fmla="*/ 212725 h 212725"/>
                    <a:gd name="connsiteX3" fmla="*/ 22225 w 95250"/>
                    <a:gd name="connsiteY3" fmla="*/ 0 h 212725"/>
                    <a:gd name="connsiteX0" fmla="*/ 22225 w 95250"/>
                    <a:gd name="connsiteY0" fmla="*/ 0 h 212725"/>
                    <a:gd name="connsiteX1" fmla="*/ 95250 w 95250"/>
                    <a:gd name="connsiteY1" fmla="*/ 107950 h 212725"/>
                    <a:gd name="connsiteX2" fmla="*/ 0 w 95250"/>
                    <a:gd name="connsiteY2" fmla="*/ 212725 h 212725"/>
                    <a:gd name="connsiteX3" fmla="*/ 22225 w 95250"/>
                    <a:gd name="connsiteY3" fmla="*/ 0 h 212725"/>
                    <a:gd name="connsiteX0" fmla="*/ 22225 w 85725"/>
                    <a:gd name="connsiteY0" fmla="*/ 0 h 212725"/>
                    <a:gd name="connsiteX1" fmla="*/ 85725 w 85725"/>
                    <a:gd name="connsiteY1" fmla="*/ 101600 h 212725"/>
                    <a:gd name="connsiteX2" fmla="*/ 0 w 85725"/>
                    <a:gd name="connsiteY2" fmla="*/ 212725 h 212725"/>
                    <a:gd name="connsiteX3" fmla="*/ 22225 w 85725"/>
                    <a:gd name="connsiteY3" fmla="*/ 0 h 212725"/>
                    <a:gd name="connsiteX0" fmla="*/ 22225 w 87060"/>
                    <a:gd name="connsiteY0" fmla="*/ 0 h 212725"/>
                    <a:gd name="connsiteX1" fmla="*/ 85725 w 87060"/>
                    <a:gd name="connsiteY1" fmla="*/ 101600 h 212725"/>
                    <a:gd name="connsiteX2" fmla="*/ 0 w 87060"/>
                    <a:gd name="connsiteY2" fmla="*/ 212725 h 212725"/>
                    <a:gd name="connsiteX3" fmla="*/ 22225 w 87060"/>
                    <a:gd name="connsiteY3" fmla="*/ 0 h 212725"/>
                  </a:gdLst>
                  <a:ahLst/>
                  <a:cxnLst>
                    <a:cxn ang="0">
                      <a:pos x="connsiteX0" y="connsiteY0"/>
                    </a:cxn>
                    <a:cxn ang="0">
                      <a:pos x="connsiteX1" y="connsiteY1"/>
                    </a:cxn>
                    <a:cxn ang="0">
                      <a:pos x="connsiteX2" y="connsiteY2"/>
                    </a:cxn>
                    <a:cxn ang="0">
                      <a:pos x="connsiteX3" y="connsiteY3"/>
                    </a:cxn>
                  </a:cxnLst>
                  <a:rect l="l" t="t" r="r" b="b"/>
                  <a:pathLst>
                    <a:path w="87060" h="212725">
                      <a:moveTo>
                        <a:pt x="22225" y="0"/>
                      </a:moveTo>
                      <a:cubicBezTo>
                        <a:pt x="87842" y="20108"/>
                        <a:pt x="89958" y="49742"/>
                        <a:pt x="85725" y="101600"/>
                      </a:cubicBezTo>
                      <a:cubicBezTo>
                        <a:pt x="63500" y="206375"/>
                        <a:pt x="44450" y="212725"/>
                        <a:pt x="0" y="212725"/>
                      </a:cubicBezTo>
                      <a:lnTo>
                        <a:pt x="22225" y="0"/>
                      </a:lnTo>
                      <a:close/>
                    </a:path>
                  </a:pathLst>
                </a:custGeom>
                <a:solidFill>
                  <a:srgbClr val="E2995C"/>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a:endParaRPr>
                </a:p>
              </p:txBody>
            </p:sp>
            <p:sp>
              <p:nvSpPr>
                <p:cNvPr id="35" name="Rectangle 9">
                  <a:extLst>
                    <a:ext uri="{FF2B5EF4-FFF2-40B4-BE49-F238E27FC236}">
                      <a16:creationId xmlns:a16="http://schemas.microsoft.com/office/drawing/2014/main" id="{EE7816AE-B0A6-401F-9860-7879280CC09B}"/>
                    </a:ext>
                  </a:extLst>
                </p:cNvPr>
                <p:cNvSpPr/>
                <p:nvPr/>
              </p:nvSpPr>
              <p:spPr>
                <a:xfrm flipH="1">
                  <a:off x="4661790" y="2022665"/>
                  <a:ext cx="64858" cy="158476"/>
                </a:xfrm>
                <a:custGeom>
                  <a:avLst/>
                  <a:gdLst>
                    <a:gd name="connsiteX0" fmla="*/ 0 w 73025"/>
                    <a:gd name="connsiteY0" fmla="*/ 0 h 212725"/>
                    <a:gd name="connsiteX1" fmla="*/ 73025 w 73025"/>
                    <a:gd name="connsiteY1" fmla="*/ 0 h 212725"/>
                    <a:gd name="connsiteX2" fmla="*/ 73025 w 73025"/>
                    <a:gd name="connsiteY2" fmla="*/ 212725 h 212725"/>
                    <a:gd name="connsiteX3" fmla="*/ 0 w 73025"/>
                    <a:gd name="connsiteY3" fmla="*/ 212725 h 212725"/>
                    <a:gd name="connsiteX4" fmla="*/ 0 w 73025"/>
                    <a:gd name="connsiteY4" fmla="*/ 0 h 212725"/>
                    <a:gd name="connsiteX0" fmla="*/ 0 w 95250"/>
                    <a:gd name="connsiteY0" fmla="*/ 0 h 212725"/>
                    <a:gd name="connsiteX1" fmla="*/ 95250 w 95250"/>
                    <a:gd name="connsiteY1" fmla="*/ 107950 h 212725"/>
                    <a:gd name="connsiteX2" fmla="*/ 73025 w 95250"/>
                    <a:gd name="connsiteY2" fmla="*/ 212725 h 212725"/>
                    <a:gd name="connsiteX3" fmla="*/ 0 w 95250"/>
                    <a:gd name="connsiteY3" fmla="*/ 212725 h 212725"/>
                    <a:gd name="connsiteX4" fmla="*/ 0 w 95250"/>
                    <a:gd name="connsiteY4" fmla="*/ 0 h 212725"/>
                    <a:gd name="connsiteX0" fmla="*/ 0 w 95250"/>
                    <a:gd name="connsiteY0" fmla="*/ 0 h 212725"/>
                    <a:gd name="connsiteX1" fmla="*/ 95250 w 95250"/>
                    <a:gd name="connsiteY1" fmla="*/ 107950 h 212725"/>
                    <a:gd name="connsiteX2" fmla="*/ 0 w 95250"/>
                    <a:gd name="connsiteY2" fmla="*/ 212725 h 212725"/>
                    <a:gd name="connsiteX3" fmla="*/ 0 w 95250"/>
                    <a:gd name="connsiteY3" fmla="*/ 0 h 212725"/>
                    <a:gd name="connsiteX0" fmla="*/ 22225 w 95250"/>
                    <a:gd name="connsiteY0" fmla="*/ 0 h 212725"/>
                    <a:gd name="connsiteX1" fmla="*/ 95250 w 95250"/>
                    <a:gd name="connsiteY1" fmla="*/ 107950 h 212725"/>
                    <a:gd name="connsiteX2" fmla="*/ 0 w 95250"/>
                    <a:gd name="connsiteY2" fmla="*/ 212725 h 212725"/>
                    <a:gd name="connsiteX3" fmla="*/ 22225 w 95250"/>
                    <a:gd name="connsiteY3" fmla="*/ 0 h 212725"/>
                    <a:gd name="connsiteX0" fmla="*/ 22225 w 95250"/>
                    <a:gd name="connsiteY0" fmla="*/ 0 h 212725"/>
                    <a:gd name="connsiteX1" fmla="*/ 95250 w 95250"/>
                    <a:gd name="connsiteY1" fmla="*/ 107950 h 212725"/>
                    <a:gd name="connsiteX2" fmla="*/ 0 w 95250"/>
                    <a:gd name="connsiteY2" fmla="*/ 212725 h 212725"/>
                    <a:gd name="connsiteX3" fmla="*/ 22225 w 95250"/>
                    <a:gd name="connsiteY3" fmla="*/ 0 h 212725"/>
                    <a:gd name="connsiteX0" fmla="*/ 22225 w 95250"/>
                    <a:gd name="connsiteY0" fmla="*/ 0 h 212725"/>
                    <a:gd name="connsiteX1" fmla="*/ 95250 w 95250"/>
                    <a:gd name="connsiteY1" fmla="*/ 107950 h 212725"/>
                    <a:gd name="connsiteX2" fmla="*/ 0 w 95250"/>
                    <a:gd name="connsiteY2" fmla="*/ 212725 h 212725"/>
                    <a:gd name="connsiteX3" fmla="*/ 22225 w 95250"/>
                    <a:gd name="connsiteY3" fmla="*/ 0 h 212725"/>
                    <a:gd name="connsiteX0" fmla="*/ 22225 w 95250"/>
                    <a:gd name="connsiteY0" fmla="*/ 0 h 212725"/>
                    <a:gd name="connsiteX1" fmla="*/ 95250 w 95250"/>
                    <a:gd name="connsiteY1" fmla="*/ 107950 h 212725"/>
                    <a:gd name="connsiteX2" fmla="*/ 0 w 95250"/>
                    <a:gd name="connsiteY2" fmla="*/ 212725 h 212725"/>
                    <a:gd name="connsiteX3" fmla="*/ 22225 w 95250"/>
                    <a:gd name="connsiteY3" fmla="*/ 0 h 212725"/>
                    <a:gd name="connsiteX0" fmla="*/ 22225 w 85725"/>
                    <a:gd name="connsiteY0" fmla="*/ 0 h 212725"/>
                    <a:gd name="connsiteX1" fmla="*/ 85725 w 85725"/>
                    <a:gd name="connsiteY1" fmla="*/ 101600 h 212725"/>
                    <a:gd name="connsiteX2" fmla="*/ 0 w 85725"/>
                    <a:gd name="connsiteY2" fmla="*/ 212725 h 212725"/>
                    <a:gd name="connsiteX3" fmla="*/ 22225 w 85725"/>
                    <a:gd name="connsiteY3" fmla="*/ 0 h 212725"/>
                    <a:gd name="connsiteX0" fmla="*/ 22225 w 87060"/>
                    <a:gd name="connsiteY0" fmla="*/ 0 h 212725"/>
                    <a:gd name="connsiteX1" fmla="*/ 85725 w 87060"/>
                    <a:gd name="connsiteY1" fmla="*/ 101600 h 212725"/>
                    <a:gd name="connsiteX2" fmla="*/ 0 w 87060"/>
                    <a:gd name="connsiteY2" fmla="*/ 212725 h 212725"/>
                    <a:gd name="connsiteX3" fmla="*/ 22225 w 87060"/>
                    <a:gd name="connsiteY3" fmla="*/ 0 h 212725"/>
                  </a:gdLst>
                  <a:ahLst/>
                  <a:cxnLst>
                    <a:cxn ang="0">
                      <a:pos x="connsiteX0" y="connsiteY0"/>
                    </a:cxn>
                    <a:cxn ang="0">
                      <a:pos x="connsiteX1" y="connsiteY1"/>
                    </a:cxn>
                    <a:cxn ang="0">
                      <a:pos x="connsiteX2" y="connsiteY2"/>
                    </a:cxn>
                    <a:cxn ang="0">
                      <a:pos x="connsiteX3" y="connsiteY3"/>
                    </a:cxn>
                  </a:cxnLst>
                  <a:rect l="l" t="t" r="r" b="b"/>
                  <a:pathLst>
                    <a:path w="87060" h="212725">
                      <a:moveTo>
                        <a:pt x="22225" y="0"/>
                      </a:moveTo>
                      <a:cubicBezTo>
                        <a:pt x="87842" y="20108"/>
                        <a:pt x="89958" y="49742"/>
                        <a:pt x="85725" y="101600"/>
                      </a:cubicBezTo>
                      <a:cubicBezTo>
                        <a:pt x="63500" y="206375"/>
                        <a:pt x="44450" y="212725"/>
                        <a:pt x="0" y="212725"/>
                      </a:cubicBezTo>
                      <a:lnTo>
                        <a:pt x="22225" y="0"/>
                      </a:lnTo>
                      <a:close/>
                    </a:path>
                  </a:pathLst>
                </a:custGeom>
                <a:solidFill>
                  <a:srgbClr val="E2995C"/>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a:endParaRPr>
                </a:p>
              </p:txBody>
            </p:sp>
            <p:sp>
              <p:nvSpPr>
                <p:cNvPr id="36" name="Rectangle 4">
                  <a:extLst>
                    <a:ext uri="{FF2B5EF4-FFF2-40B4-BE49-F238E27FC236}">
                      <a16:creationId xmlns:a16="http://schemas.microsoft.com/office/drawing/2014/main" id="{50161457-F422-49BD-BE57-0E79E0057C52}"/>
                    </a:ext>
                  </a:extLst>
                </p:cNvPr>
                <p:cNvSpPr/>
                <p:nvPr/>
              </p:nvSpPr>
              <p:spPr>
                <a:xfrm>
                  <a:off x="4688643" y="1716949"/>
                  <a:ext cx="491765" cy="650444"/>
                </a:xfrm>
                <a:custGeom>
                  <a:avLst/>
                  <a:gdLst>
                    <a:gd name="connsiteX0" fmla="*/ 0 w 566737"/>
                    <a:gd name="connsiteY0" fmla="*/ 0 h 423862"/>
                    <a:gd name="connsiteX1" fmla="*/ 566737 w 566737"/>
                    <a:gd name="connsiteY1" fmla="*/ 0 h 423862"/>
                    <a:gd name="connsiteX2" fmla="*/ 566737 w 566737"/>
                    <a:gd name="connsiteY2" fmla="*/ 423862 h 423862"/>
                    <a:gd name="connsiteX3" fmla="*/ 0 w 566737"/>
                    <a:gd name="connsiteY3" fmla="*/ 423862 h 423862"/>
                    <a:gd name="connsiteX4" fmla="*/ 0 w 566737"/>
                    <a:gd name="connsiteY4" fmla="*/ 0 h 423862"/>
                    <a:gd name="connsiteX0" fmla="*/ 0 w 566737"/>
                    <a:gd name="connsiteY0" fmla="*/ 0 h 461962"/>
                    <a:gd name="connsiteX1" fmla="*/ 566737 w 566737"/>
                    <a:gd name="connsiteY1" fmla="*/ 0 h 461962"/>
                    <a:gd name="connsiteX2" fmla="*/ 476249 w 566737"/>
                    <a:gd name="connsiteY2" fmla="*/ 461962 h 461962"/>
                    <a:gd name="connsiteX3" fmla="*/ 0 w 566737"/>
                    <a:gd name="connsiteY3" fmla="*/ 423862 h 461962"/>
                    <a:gd name="connsiteX4" fmla="*/ 0 w 566737"/>
                    <a:gd name="connsiteY4" fmla="*/ 0 h 461962"/>
                    <a:gd name="connsiteX0" fmla="*/ 0 w 571499"/>
                    <a:gd name="connsiteY0" fmla="*/ 0 h 461962"/>
                    <a:gd name="connsiteX1" fmla="*/ 571499 w 571499"/>
                    <a:gd name="connsiteY1" fmla="*/ 47625 h 461962"/>
                    <a:gd name="connsiteX2" fmla="*/ 476249 w 571499"/>
                    <a:gd name="connsiteY2" fmla="*/ 461962 h 461962"/>
                    <a:gd name="connsiteX3" fmla="*/ 0 w 571499"/>
                    <a:gd name="connsiteY3" fmla="*/ 423862 h 461962"/>
                    <a:gd name="connsiteX4" fmla="*/ 0 w 571499"/>
                    <a:gd name="connsiteY4" fmla="*/ 0 h 461962"/>
                    <a:gd name="connsiteX0" fmla="*/ 0 w 652462"/>
                    <a:gd name="connsiteY0" fmla="*/ 61913 h 414337"/>
                    <a:gd name="connsiteX1" fmla="*/ 652462 w 652462"/>
                    <a:gd name="connsiteY1" fmla="*/ 0 h 414337"/>
                    <a:gd name="connsiteX2" fmla="*/ 557212 w 652462"/>
                    <a:gd name="connsiteY2" fmla="*/ 414337 h 414337"/>
                    <a:gd name="connsiteX3" fmla="*/ 80963 w 652462"/>
                    <a:gd name="connsiteY3" fmla="*/ 376237 h 414337"/>
                    <a:gd name="connsiteX4" fmla="*/ 0 w 652462"/>
                    <a:gd name="connsiteY4" fmla="*/ 61913 h 414337"/>
                    <a:gd name="connsiteX0" fmla="*/ 0 w 652462"/>
                    <a:gd name="connsiteY0" fmla="*/ 61913 h 414337"/>
                    <a:gd name="connsiteX1" fmla="*/ 360443 w 652462"/>
                    <a:gd name="connsiteY1" fmla="*/ 28575 h 414337"/>
                    <a:gd name="connsiteX2" fmla="*/ 652462 w 652462"/>
                    <a:gd name="connsiteY2" fmla="*/ 0 h 414337"/>
                    <a:gd name="connsiteX3" fmla="*/ 557212 w 652462"/>
                    <a:gd name="connsiteY3" fmla="*/ 414337 h 414337"/>
                    <a:gd name="connsiteX4" fmla="*/ 80963 w 652462"/>
                    <a:gd name="connsiteY4" fmla="*/ 376237 h 414337"/>
                    <a:gd name="connsiteX5" fmla="*/ 0 w 652462"/>
                    <a:gd name="connsiteY5" fmla="*/ 61913 h 414337"/>
                    <a:gd name="connsiteX0" fmla="*/ 0 w 652462"/>
                    <a:gd name="connsiteY0" fmla="*/ 352425 h 704849"/>
                    <a:gd name="connsiteX1" fmla="*/ 36593 w 652462"/>
                    <a:gd name="connsiteY1" fmla="*/ 0 h 704849"/>
                    <a:gd name="connsiteX2" fmla="*/ 652462 w 652462"/>
                    <a:gd name="connsiteY2" fmla="*/ 290512 h 704849"/>
                    <a:gd name="connsiteX3" fmla="*/ 557212 w 652462"/>
                    <a:gd name="connsiteY3" fmla="*/ 704849 h 704849"/>
                    <a:gd name="connsiteX4" fmla="*/ 80963 w 652462"/>
                    <a:gd name="connsiteY4" fmla="*/ 666749 h 704849"/>
                    <a:gd name="connsiteX5" fmla="*/ 0 w 652462"/>
                    <a:gd name="connsiteY5" fmla="*/ 352425 h 704849"/>
                    <a:gd name="connsiteX0" fmla="*/ 0 w 652462"/>
                    <a:gd name="connsiteY0" fmla="*/ 352425 h 704849"/>
                    <a:gd name="connsiteX1" fmla="*/ 36593 w 652462"/>
                    <a:gd name="connsiteY1" fmla="*/ 0 h 704849"/>
                    <a:gd name="connsiteX2" fmla="*/ 293768 w 652462"/>
                    <a:gd name="connsiteY2" fmla="*/ 133350 h 704849"/>
                    <a:gd name="connsiteX3" fmla="*/ 652462 w 652462"/>
                    <a:gd name="connsiteY3" fmla="*/ 290512 h 704849"/>
                    <a:gd name="connsiteX4" fmla="*/ 557212 w 652462"/>
                    <a:gd name="connsiteY4" fmla="*/ 704849 h 704849"/>
                    <a:gd name="connsiteX5" fmla="*/ 80963 w 652462"/>
                    <a:gd name="connsiteY5" fmla="*/ 666749 h 704849"/>
                    <a:gd name="connsiteX6" fmla="*/ 0 w 652462"/>
                    <a:gd name="connsiteY6" fmla="*/ 352425 h 704849"/>
                    <a:gd name="connsiteX0" fmla="*/ 0 w 652462"/>
                    <a:gd name="connsiteY0" fmla="*/ 528638 h 881062"/>
                    <a:gd name="connsiteX1" fmla="*/ 36593 w 652462"/>
                    <a:gd name="connsiteY1" fmla="*/ 176213 h 881062"/>
                    <a:gd name="connsiteX2" fmla="*/ 355680 w 652462"/>
                    <a:gd name="connsiteY2" fmla="*/ 0 h 881062"/>
                    <a:gd name="connsiteX3" fmla="*/ 652462 w 652462"/>
                    <a:gd name="connsiteY3" fmla="*/ 466725 h 881062"/>
                    <a:gd name="connsiteX4" fmla="*/ 557212 w 652462"/>
                    <a:gd name="connsiteY4" fmla="*/ 881062 h 881062"/>
                    <a:gd name="connsiteX5" fmla="*/ 80963 w 652462"/>
                    <a:gd name="connsiteY5" fmla="*/ 842962 h 881062"/>
                    <a:gd name="connsiteX6" fmla="*/ 0 w 652462"/>
                    <a:gd name="connsiteY6" fmla="*/ 528638 h 881062"/>
                    <a:gd name="connsiteX0" fmla="*/ 0 w 652462"/>
                    <a:gd name="connsiteY0" fmla="*/ 528638 h 881062"/>
                    <a:gd name="connsiteX1" fmla="*/ 36593 w 652462"/>
                    <a:gd name="connsiteY1" fmla="*/ 176213 h 881062"/>
                    <a:gd name="connsiteX2" fmla="*/ 355680 w 652462"/>
                    <a:gd name="connsiteY2" fmla="*/ 0 h 881062"/>
                    <a:gd name="connsiteX3" fmla="*/ 522368 w 652462"/>
                    <a:gd name="connsiteY3" fmla="*/ 285750 h 881062"/>
                    <a:gd name="connsiteX4" fmla="*/ 652462 w 652462"/>
                    <a:gd name="connsiteY4" fmla="*/ 466725 h 881062"/>
                    <a:gd name="connsiteX5" fmla="*/ 557212 w 652462"/>
                    <a:gd name="connsiteY5" fmla="*/ 881062 h 881062"/>
                    <a:gd name="connsiteX6" fmla="*/ 80963 w 652462"/>
                    <a:gd name="connsiteY6" fmla="*/ 842962 h 881062"/>
                    <a:gd name="connsiteX7" fmla="*/ 0 w 652462"/>
                    <a:gd name="connsiteY7" fmla="*/ 528638 h 881062"/>
                    <a:gd name="connsiteX0" fmla="*/ 0 w 652462"/>
                    <a:gd name="connsiteY0" fmla="*/ 528638 h 881062"/>
                    <a:gd name="connsiteX1" fmla="*/ 36593 w 652462"/>
                    <a:gd name="connsiteY1" fmla="*/ 176213 h 881062"/>
                    <a:gd name="connsiteX2" fmla="*/ 355680 w 652462"/>
                    <a:gd name="connsiteY2" fmla="*/ 0 h 881062"/>
                    <a:gd name="connsiteX3" fmla="*/ 612855 w 652462"/>
                    <a:gd name="connsiteY3" fmla="*/ 200025 h 881062"/>
                    <a:gd name="connsiteX4" fmla="*/ 652462 w 652462"/>
                    <a:gd name="connsiteY4" fmla="*/ 466725 h 881062"/>
                    <a:gd name="connsiteX5" fmla="*/ 557212 w 652462"/>
                    <a:gd name="connsiteY5" fmla="*/ 881062 h 881062"/>
                    <a:gd name="connsiteX6" fmla="*/ 80963 w 652462"/>
                    <a:gd name="connsiteY6" fmla="*/ 842962 h 881062"/>
                    <a:gd name="connsiteX7" fmla="*/ 0 w 652462"/>
                    <a:gd name="connsiteY7" fmla="*/ 528638 h 881062"/>
                    <a:gd name="connsiteX0" fmla="*/ 0 w 652462"/>
                    <a:gd name="connsiteY0" fmla="*/ 528638 h 881062"/>
                    <a:gd name="connsiteX1" fmla="*/ 36593 w 652462"/>
                    <a:gd name="connsiteY1" fmla="*/ 176213 h 881062"/>
                    <a:gd name="connsiteX2" fmla="*/ 355680 w 652462"/>
                    <a:gd name="connsiteY2" fmla="*/ 0 h 881062"/>
                    <a:gd name="connsiteX3" fmla="*/ 612855 w 652462"/>
                    <a:gd name="connsiteY3" fmla="*/ 200025 h 881062"/>
                    <a:gd name="connsiteX4" fmla="*/ 652462 w 652462"/>
                    <a:gd name="connsiteY4" fmla="*/ 466725 h 881062"/>
                    <a:gd name="connsiteX5" fmla="*/ 557212 w 652462"/>
                    <a:gd name="connsiteY5" fmla="*/ 881062 h 881062"/>
                    <a:gd name="connsiteX6" fmla="*/ 336630 w 652462"/>
                    <a:gd name="connsiteY6" fmla="*/ 871538 h 881062"/>
                    <a:gd name="connsiteX7" fmla="*/ 80963 w 652462"/>
                    <a:gd name="connsiteY7" fmla="*/ 842962 h 881062"/>
                    <a:gd name="connsiteX8" fmla="*/ 0 w 652462"/>
                    <a:gd name="connsiteY8" fmla="*/ 528638 h 881062"/>
                    <a:gd name="connsiteX0" fmla="*/ 0 w 652462"/>
                    <a:gd name="connsiteY0" fmla="*/ 516731 h 869155"/>
                    <a:gd name="connsiteX1" fmla="*/ 36593 w 652462"/>
                    <a:gd name="connsiteY1" fmla="*/ 164306 h 869155"/>
                    <a:gd name="connsiteX2" fmla="*/ 358061 w 652462"/>
                    <a:gd name="connsiteY2" fmla="*/ 0 h 869155"/>
                    <a:gd name="connsiteX3" fmla="*/ 612855 w 652462"/>
                    <a:gd name="connsiteY3" fmla="*/ 188118 h 869155"/>
                    <a:gd name="connsiteX4" fmla="*/ 652462 w 652462"/>
                    <a:gd name="connsiteY4" fmla="*/ 454818 h 869155"/>
                    <a:gd name="connsiteX5" fmla="*/ 557212 w 652462"/>
                    <a:gd name="connsiteY5" fmla="*/ 869155 h 869155"/>
                    <a:gd name="connsiteX6" fmla="*/ 336630 w 652462"/>
                    <a:gd name="connsiteY6" fmla="*/ 859631 h 869155"/>
                    <a:gd name="connsiteX7" fmla="*/ 80963 w 652462"/>
                    <a:gd name="connsiteY7" fmla="*/ 831055 h 869155"/>
                    <a:gd name="connsiteX8" fmla="*/ 0 w 652462"/>
                    <a:gd name="connsiteY8" fmla="*/ 516731 h 869155"/>
                    <a:gd name="connsiteX0" fmla="*/ 0 w 652462"/>
                    <a:gd name="connsiteY0" fmla="*/ 516731 h 869155"/>
                    <a:gd name="connsiteX1" fmla="*/ 36593 w 652462"/>
                    <a:gd name="connsiteY1" fmla="*/ 164306 h 869155"/>
                    <a:gd name="connsiteX2" fmla="*/ 358061 w 652462"/>
                    <a:gd name="connsiteY2" fmla="*/ 0 h 869155"/>
                    <a:gd name="connsiteX3" fmla="*/ 612855 w 652462"/>
                    <a:gd name="connsiteY3" fmla="*/ 188118 h 869155"/>
                    <a:gd name="connsiteX4" fmla="*/ 652462 w 652462"/>
                    <a:gd name="connsiteY4" fmla="*/ 454818 h 869155"/>
                    <a:gd name="connsiteX5" fmla="*/ 557212 w 652462"/>
                    <a:gd name="connsiteY5" fmla="*/ 869155 h 869155"/>
                    <a:gd name="connsiteX6" fmla="*/ 336630 w 652462"/>
                    <a:gd name="connsiteY6" fmla="*/ 859631 h 869155"/>
                    <a:gd name="connsiteX7" fmla="*/ 80963 w 652462"/>
                    <a:gd name="connsiteY7" fmla="*/ 831055 h 869155"/>
                    <a:gd name="connsiteX8" fmla="*/ 0 w 652462"/>
                    <a:gd name="connsiteY8" fmla="*/ 516731 h 869155"/>
                    <a:gd name="connsiteX0" fmla="*/ 0 w 652462"/>
                    <a:gd name="connsiteY0" fmla="*/ 516731 h 869155"/>
                    <a:gd name="connsiteX1" fmla="*/ 36593 w 652462"/>
                    <a:gd name="connsiteY1" fmla="*/ 164306 h 869155"/>
                    <a:gd name="connsiteX2" fmla="*/ 358061 w 652462"/>
                    <a:gd name="connsiteY2" fmla="*/ 0 h 869155"/>
                    <a:gd name="connsiteX3" fmla="*/ 612855 w 652462"/>
                    <a:gd name="connsiteY3" fmla="*/ 188118 h 869155"/>
                    <a:gd name="connsiteX4" fmla="*/ 652462 w 652462"/>
                    <a:gd name="connsiteY4" fmla="*/ 454818 h 869155"/>
                    <a:gd name="connsiteX5" fmla="*/ 557212 w 652462"/>
                    <a:gd name="connsiteY5" fmla="*/ 869155 h 869155"/>
                    <a:gd name="connsiteX6" fmla="*/ 336630 w 652462"/>
                    <a:gd name="connsiteY6" fmla="*/ 859631 h 869155"/>
                    <a:gd name="connsiteX7" fmla="*/ 80963 w 652462"/>
                    <a:gd name="connsiteY7" fmla="*/ 831055 h 869155"/>
                    <a:gd name="connsiteX8" fmla="*/ 0 w 652462"/>
                    <a:gd name="connsiteY8" fmla="*/ 516731 h 869155"/>
                    <a:gd name="connsiteX0" fmla="*/ 0 w 652462"/>
                    <a:gd name="connsiteY0" fmla="*/ 516731 h 869155"/>
                    <a:gd name="connsiteX1" fmla="*/ 36593 w 652462"/>
                    <a:gd name="connsiteY1" fmla="*/ 164306 h 869155"/>
                    <a:gd name="connsiteX2" fmla="*/ 358061 w 652462"/>
                    <a:gd name="connsiteY2" fmla="*/ 0 h 869155"/>
                    <a:gd name="connsiteX3" fmla="*/ 612855 w 652462"/>
                    <a:gd name="connsiteY3" fmla="*/ 188118 h 869155"/>
                    <a:gd name="connsiteX4" fmla="*/ 652462 w 652462"/>
                    <a:gd name="connsiteY4" fmla="*/ 454818 h 869155"/>
                    <a:gd name="connsiteX5" fmla="*/ 557212 w 652462"/>
                    <a:gd name="connsiteY5" fmla="*/ 869155 h 869155"/>
                    <a:gd name="connsiteX6" fmla="*/ 336630 w 652462"/>
                    <a:gd name="connsiteY6" fmla="*/ 859631 h 869155"/>
                    <a:gd name="connsiteX7" fmla="*/ 80963 w 652462"/>
                    <a:gd name="connsiteY7" fmla="*/ 831055 h 869155"/>
                    <a:gd name="connsiteX8" fmla="*/ 0 w 652462"/>
                    <a:gd name="connsiteY8" fmla="*/ 516731 h 869155"/>
                    <a:gd name="connsiteX0" fmla="*/ 0 w 652462"/>
                    <a:gd name="connsiteY0" fmla="*/ 516731 h 869155"/>
                    <a:gd name="connsiteX1" fmla="*/ 36593 w 652462"/>
                    <a:gd name="connsiteY1" fmla="*/ 164306 h 869155"/>
                    <a:gd name="connsiteX2" fmla="*/ 358061 w 652462"/>
                    <a:gd name="connsiteY2" fmla="*/ 0 h 869155"/>
                    <a:gd name="connsiteX3" fmla="*/ 612855 w 652462"/>
                    <a:gd name="connsiteY3" fmla="*/ 188118 h 869155"/>
                    <a:gd name="connsiteX4" fmla="*/ 652462 w 652462"/>
                    <a:gd name="connsiteY4" fmla="*/ 454818 h 869155"/>
                    <a:gd name="connsiteX5" fmla="*/ 557212 w 652462"/>
                    <a:gd name="connsiteY5" fmla="*/ 869155 h 869155"/>
                    <a:gd name="connsiteX6" fmla="*/ 336630 w 652462"/>
                    <a:gd name="connsiteY6" fmla="*/ 859631 h 869155"/>
                    <a:gd name="connsiteX7" fmla="*/ 80963 w 652462"/>
                    <a:gd name="connsiteY7" fmla="*/ 831055 h 869155"/>
                    <a:gd name="connsiteX8" fmla="*/ 0 w 652462"/>
                    <a:gd name="connsiteY8" fmla="*/ 516731 h 869155"/>
                    <a:gd name="connsiteX0" fmla="*/ 0 w 652462"/>
                    <a:gd name="connsiteY0" fmla="*/ 516731 h 869155"/>
                    <a:gd name="connsiteX1" fmla="*/ 36593 w 652462"/>
                    <a:gd name="connsiteY1" fmla="*/ 164306 h 869155"/>
                    <a:gd name="connsiteX2" fmla="*/ 358061 w 652462"/>
                    <a:gd name="connsiteY2" fmla="*/ 0 h 869155"/>
                    <a:gd name="connsiteX3" fmla="*/ 612855 w 652462"/>
                    <a:gd name="connsiteY3" fmla="*/ 188118 h 869155"/>
                    <a:gd name="connsiteX4" fmla="*/ 652462 w 652462"/>
                    <a:gd name="connsiteY4" fmla="*/ 454818 h 869155"/>
                    <a:gd name="connsiteX5" fmla="*/ 557212 w 652462"/>
                    <a:gd name="connsiteY5" fmla="*/ 869155 h 869155"/>
                    <a:gd name="connsiteX6" fmla="*/ 336630 w 652462"/>
                    <a:gd name="connsiteY6" fmla="*/ 859631 h 869155"/>
                    <a:gd name="connsiteX7" fmla="*/ 80963 w 652462"/>
                    <a:gd name="connsiteY7" fmla="*/ 831055 h 869155"/>
                    <a:gd name="connsiteX8" fmla="*/ 0 w 652462"/>
                    <a:gd name="connsiteY8" fmla="*/ 516731 h 869155"/>
                    <a:gd name="connsiteX0" fmla="*/ 0 w 652462"/>
                    <a:gd name="connsiteY0" fmla="*/ 516731 h 869155"/>
                    <a:gd name="connsiteX1" fmla="*/ 36593 w 652462"/>
                    <a:gd name="connsiteY1" fmla="*/ 164306 h 869155"/>
                    <a:gd name="connsiteX2" fmla="*/ 358061 w 652462"/>
                    <a:gd name="connsiteY2" fmla="*/ 0 h 869155"/>
                    <a:gd name="connsiteX3" fmla="*/ 612855 w 652462"/>
                    <a:gd name="connsiteY3" fmla="*/ 188118 h 869155"/>
                    <a:gd name="connsiteX4" fmla="*/ 652462 w 652462"/>
                    <a:gd name="connsiteY4" fmla="*/ 454818 h 869155"/>
                    <a:gd name="connsiteX5" fmla="*/ 557212 w 652462"/>
                    <a:gd name="connsiteY5" fmla="*/ 869155 h 869155"/>
                    <a:gd name="connsiteX6" fmla="*/ 336630 w 652462"/>
                    <a:gd name="connsiteY6" fmla="*/ 859631 h 869155"/>
                    <a:gd name="connsiteX7" fmla="*/ 80963 w 652462"/>
                    <a:gd name="connsiteY7" fmla="*/ 831055 h 869155"/>
                    <a:gd name="connsiteX8" fmla="*/ 0 w 652462"/>
                    <a:gd name="connsiteY8" fmla="*/ 516731 h 869155"/>
                    <a:gd name="connsiteX0" fmla="*/ 0 w 652462"/>
                    <a:gd name="connsiteY0" fmla="*/ 516731 h 869155"/>
                    <a:gd name="connsiteX1" fmla="*/ 36593 w 652462"/>
                    <a:gd name="connsiteY1" fmla="*/ 164306 h 869155"/>
                    <a:gd name="connsiteX2" fmla="*/ 358061 w 652462"/>
                    <a:gd name="connsiteY2" fmla="*/ 0 h 869155"/>
                    <a:gd name="connsiteX3" fmla="*/ 612855 w 652462"/>
                    <a:gd name="connsiteY3" fmla="*/ 188118 h 869155"/>
                    <a:gd name="connsiteX4" fmla="*/ 652462 w 652462"/>
                    <a:gd name="connsiteY4" fmla="*/ 454818 h 869155"/>
                    <a:gd name="connsiteX5" fmla="*/ 557212 w 652462"/>
                    <a:gd name="connsiteY5" fmla="*/ 869155 h 869155"/>
                    <a:gd name="connsiteX6" fmla="*/ 336630 w 652462"/>
                    <a:gd name="connsiteY6" fmla="*/ 859631 h 869155"/>
                    <a:gd name="connsiteX7" fmla="*/ 80963 w 652462"/>
                    <a:gd name="connsiteY7" fmla="*/ 831055 h 869155"/>
                    <a:gd name="connsiteX8" fmla="*/ 0 w 652462"/>
                    <a:gd name="connsiteY8" fmla="*/ 516731 h 869155"/>
                    <a:gd name="connsiteX0" fmla="*/ 0 w 652462"/>
                    <a:gd name="connsiteY0" fmla="*/ 516731 h 869155"/>
                    <a:gd name="connsiteX1" fmla="*/ 36593 w 652462"/>
                    <a:gd name="connsiteY1" fmla="*/ 164306 h 869155"/>
                    <a:gd name="connsiteX2" fmla="*/ 358061 w 652462"/>
                    <a:gd name="connsiteY2" fmla="*/ 0 h 869155"/>
                    <a:gd name="connsiteX3" fmla="*/ 612855 w 652462"/>
                    <a:gd name="connsiteY3" fmla="*/ 188118 h 869155"/>
                    <a:gd name="connsiteX4" fmla="*/ 652462 w 652462"/>
                    <a:gd name="connsiteY4" fmla="*/ 454818 h 869155"/>
                    <a:gd name="connsiteX5" fmla="*/ 557212 w 652462"/>
                    <a:gd name="connsiteY5" fmla="*/ 869155 h 869155"/>
                    <a:gd name="connsiteX6" fmla="*/ 336630 w 652462"/>
                    <a:gd name="connsiteY6" fmla="*/ 859631 h 869155"/>
                    <a:gd name="connsiteX7" fmla="*/ 80963 w 652462"/>
                    <a:gd name="connsiteY7" fmla="*/ 831055 h 869155"/>
                    <a:gd name="connsiteX8" fmla="*/ 0 w 652462"/>
                    <a:gd name="connsiteY8" fmla="*/ 516731 h 869155"/>
                    <a:gd name="connsiteX0" fmla="*/ 0 w 652743"/>
                    <a:gd name="connsiteY0" fmla="*/ 516731 h 869155"/>
                    <a:gd name="connsiteX1" fmla="*/ 36593 w 652743"/>
                    <a:gd name="connsiteY1" fmla="*/ 164306 h 869155"/>
                    <a:gd name="connsiteX2" fmla="*/ 358061 w 652743"/>
                    <a:gd name="connsiteY2" fmla="*/ 0 h 869155"/>
                    <a:gd name="connsiteX3" fmla="*/ 612855 w 652743"/>
                    <a:gd name="connsiteY3" fmla="*/ 188118 h 869155"/>
                    <a:gd name="connsiteX4" fmla="*/ 652462 w 652743"/>
                    <a:gd name="connsiteY4" fmla="*/ 454818 h 869155"/>
                    <a:gd name="connsiteX5" fmla="*/ 557212 w 652743"/>
                    <a:gd name="connsiteY5" fmla="*/ 869155 h 869155"/>
                    <a:gd name="connsiteX6" fmla="*/ 336630 w 652743"/>
                    <a:gd name="connsiteY6" fmla="*/ 859631 h 869155"/>
                    <a:gd name="connsiteX7" fmla="*/ 80963 w 652743"/>
                    <a:gd name="connsiteY7" fmla="*/ 831055 h 869155"/>
                    <a:gd name="connsiteX8" fmla="*/ 0 w 652743"/>
                    <a:gd name="connsiteY8" fmla="*/ 516731 h 869155"/>
                    <a:gd name="connsiteX0" fmla="*/ 0 w 654032"/>
                    <a:gd name="connsiteY0" fmla="*/ 516731 h 869155"/>
                    <a:gd name="connsiteX1" fmla="*/ 36593 w 654032"/>
                    <a:gd name="connsiteY1" fmla="*/ 164306 h 869155"/>
                    <a:gd name="connsiteX2" fmla="*/ 358061 w 654032"/>
                    <a:gd name="connsiteY2" fmla="*/ 0 h 869155"/>
                    <a:gd name="connsiteX3" fmla="*/ 612855 w 654032"/>
                    <a:gd name="connsiteY3" fmla="*/ 188118 h 869155"/>
                    <a:gd name="connsiteX4" fmla="*/ 652462 w 654032"/>
                    <a:gd name="connsiteY4" fmla="*/ 454818 h 869155"/>
                    <a:gd name="connsiteX5" fmla="*/ 557212 w 654032"/>
                    <a:gd name="connsiteY5" fmla="*/ 869155 h 869155"/>
                    <a:gd name="connsiteX6" fmla="*/ 336630 w 654032"/>
                    <a:gd name="connsiteY6" fmla="*/ 859631 h 869155"/>
                    <a:gd name="connsiteX7" fmla="*/ 80963 w 654032"/>
                    <a:gd name="connsiteY7" fmla="*/ 831055 h 869155"/>
                    <a:gd name="connsiteX8" fmla="*/ 0 w 654032"/>
                    <a:gd name="connsiteY8" fmla="*/ 516731 h 869155"/>
                    <a:gd name="connsiteX0" fmla="*/ 0 w 654122"/>
                    <a:gd name="connsiteY0" fmla="*/ 516731 h 876299"/>
                    <a:gd name="connsiteX1" fmla="*/ 36593 w 654122"/>
                    <a:gd name="connsiteY1" fmla="*/ 164306 h 876299"/>
                    <a:gd name="connsiteX2" fmla="*/ 358061 w 654122"/>
                    <a:gd name="connsiteY2" fmla="*/ 0 h 876299"/>
                    <a:gd name="connsiteX3" fmla="*/ 612855 w 654122"/>
                    <a:gd name="connsiteY3" fmla="*/ 188118 h 876299"/>
                    <a:gd name="connsiteX4" fmla="*/ 652462 w 654122"/>
                    <a:gd name="connsiteY4" fmla="*/ 454818 h 876299"/>
                    <a:gd name="connsiteX5" fmla="*/ 561975 w 654122"/>
                    <a:gd name="connsiteY5" fmla="*/ 876299 h 876299"/>
                    <a:gd name="connsiteX6" fmla="*/ 336630 w 654122"/>
                    <a:gd name="connsiteY6" fmla="*/ 859631 h 876299"/>
                    <a:gd name="connsiteX7" fmla="*/ 80963 w 654122"/>
                    <a:gd name="connsiteY7" fmla="*/ 831055 h 876299"/>
                    <a:gd name="connsiteX8" fmla="*/ 0 w 654122"/>
                    <a:gd name="connsiteY8" fmla="*/ 516731 h 876299"/>
                    <a:gd name="connsiteX0" fmla="*/ 0 w 653884"/>
                    <a:gd name="connsiteY0" fmla="*/ 516731 h 876299"/>
                    <a:gd name="connsiteX1" fmla="*/ 36593 w 653884"/>
                    <a:gd name="connsiteY1" fmla="*/ 164306 h 876299"/>
                    <a:gd name="connsiteX2" fmla="*/ 358061 w 653884"/>
                    <a:gd name="connsiteY2" fmla="*/ 0 h 876299"/>
                    <a:gd name="connsiteX3" fmla="*/ 612855 w 653884"/>
                    <a:gd name="connsiteY3" fmla="*/ 188118 h 876299"/>
                    <a:gd name="connsiteX4" fmla="*/ 652462 w 653884"/>
                    <a:gd name="connsiteY4" fmla="*/ 454818 h 876299"/>
                    <a:gd name="connsiteX5" fmla="*/ 561975 w 653884"/>
                    <a:gd name="connsiteY5" fmla="*/ 876299 h 876299"/>
                    <a:gd name="connsiteX6" fmla="*/ 336630 w 653884"/>
                    <a:gd name="connsiteY6" fmla="*/ 859631 h 876299"/>
                    <a:gd name="connsiteX7" fmla="*/ 80963 w 653884"/>
                    <a:gd name="connsiteY7" fmla="*/ 831055 h 876299"/>
                    <a:gd name="connsiteX8" fmla="*/ 0 w 653884"/>
                    <a:gd name="connsiteY8" fmla="*/ 516731 h 876299"/>
                    <a:gd name="connsiteX0" fmla="*/ 0 w 653884"/>
                    <a:gd name="connsiteY0" fmla="*/ 516731 h 876299"/>
                    <a:gd name="connsiteX1" fmla="*/ 36593 w 653884"/>
                    <a:gd name="connsiteY1" fmla="*/ 164306 h 876299"/>
                    <a:gd name="connsiteX2" fmla="*/ 358061 w 653884"/>
                    <a:gd name="connsiteY2" fmla="*/ 0 h 876299"/>
                    <a:gd name="connsiteX3" fmla="*/ 612855 w 653884"/>
                    <a:gd name="connsiteY3" fmla="*/ 188118 h 876299"/>
                    <a:gd name="connsiteX4" fmla="*/ 652462 w 653884"/>
                    <a:gd name="connsiteY4" fmla="*/ 454818 h 876299"/>
                    <a:gd name="connsiteX5" fmla="*/ 561975 w 653884"/>
                    <a:gd name="connsiteY5" fmla="*/ 876299 h 876299"/>
                    <a:gd name="connsiteX6" fmla="*/ 336630 w 653884"/>
                    <a:gd name="connsiteY6" fmla="*/ 859631 h 876299"/>
                    <a:gd name="connsiteX7" fmla="*/ 80963 w 653884"/>
                    <a:gd name="connsiteY7" fmla="*/ 831055 h 876299"/>
                    <a:gd name="connsiteX8" fmla="*/ 0 w 653884"/>
                    <a:gd name="connsiteY8" fmla="*/ 516731 h 876299"/>
                    <a:gd name="connsiteX0" fmla="*/ 3824 w 657708"/>
                    <a:gd name="connsiteY0" fmla="*/ 516731 h 876299"/>
                    <a:gd name="connsiteX1" fmla="*/ 40417 w 657708"/>
                    <a:gd name="connsiteY1" fmla="*/ 164306 h 876299"/>
                    <a:gd name="connsiteX2" fmla="*/ 361885 w 657708"/>
                    <a:gd name="connsiteY2" fmla="*/ 0 h 876299"/>
                    <a:gd name="connsiteX3" fmla="*/ 616679 w 657708"/>
                    <a:gd name="connsiteY3" fmla="*/ 188118 h 876299"/>
                    <a:gd name="connsiteX4" fmla="*/ 656286 w 657708"/>
                    <a:gd name="connsiteY4" fmla="*/ 454818 h 876299"/>
                    <a:gd name="connsiteX5" fmla="*/ 565799 w 657708"/>
                    <a:gd name="connsiteY5" fmla="*/ 876299 h 876299"/>
                    <a:gd name="connsiteX6" fmla="*/ 340454 w 657708"/>
                    <a:gd name="connsiteY6" fmla="*/ 859631 h 876299"/>
                    <a:gd name="connsiteX7" fmla="*/ 84787 w 657708"/>
                    <a:gd name="connsiteY7" fmla="*/ 831055 h 876299"/>
                    <a:gd name="connsiteX8" fmla="*/ 3824 w 657708"/>
                    <a:gd name="connsiteY8" fmla="*/ 516731 h 876299"/>
                    <a:gd name="connsiteX0" fmla="*/ 6264 w 660148"/>
                    <a:gd name="connsiteY0" fmla="*/ 516731 h 876299"/>
                    <a:gd name="connsiteX1" fmla="*/ 42857 w 660148"/>
                    <a:gd name="connsiteY1" fmla="*/ 164306 h 876299"/>
                    <a:gd name="connsiteX2" fmla="*/ 364325 w 660148"/>
                    <a:gd name="connsiteY2" fmla="*/ 0 h 876299"/>
                    <a:gd name="connsiteX3" fmla="*/ 619119 w 660148"/>
                    <a:gd name="connsiteY3" fmla="*/ 188118 h 876299"/>
                    <a:gd name="connsiteX4" fmla="*/ 658726 w 660148"/>
                    <a:gd name="connsiteY4" fmla="*/ 454818 h 876299"/>
                    <a:gd name="connsiteX5" fmla="*/ 568239 w 660148"/>
                    <a:gd name="connsiteY5" fmla="*/ 876299 h 876299"/>
                    <a:gd name="connsiteX6" fmla="*/ 342894 w 660148"/>
                    <a:gd name="connsiteY6" fmla="*/ 859631 h 876299"/>
                    <a:gd name="connsiteX7" fmla="*/ 87227 w 660148"/>
                    <a:gd name="connsiteY7" fmla="*/ 831055 h 876299"/>
                    <a:gd name="connsiteX8" fmla="*/ 6264 w 660148"/>
                    <a:gd name="connsiteY8" fmla="*/ 516731 h 876299"/>
                    <a:gd name="connsiteX0" fmla="*/ 6264 w 660148"/>
                    <a:gd name="connsiteY0" fmla="*/ 516731 h 876299"/>
                    <a:gd name="connsiteX1" fmla="*/ 42857 w 660148"/>
                    <a:gd name="connsiteY1" fmla="*/ 164306 h 876299"/>
                    <a:gd name="connsiteX2" fmla="*/ 364325 w 660148"/>
                    <a:gd name="connsiteY2" fmla="*/ 0 h 876299"/>
                    <a:gd name="connsiteX3" fmla="*/ 619119 w 660148"/>
                    <a:gd name="connsiteY3" fmla="*/ 188118 h 876299"/>
                    <a:gd name="connsiteX4" fmla="*/ 658726 w 660148"/>
                    <a:gd name="connsiteY4" fmla="*/ 454818 h 876299"/>
                    <a:gd name="connsiteX5" fmla="*/ 568239 w 660148"/>
                    <a:gd name="connsiteY5" fmla="*/ 876299 h 876299"/>
                    <a:gd name="connsiteX6" fmla="*/ 342894 w 660148"/>
                    <a:gd name="connsiteY6" fmla="*/ 859631 h 876299"/>
                    <a:gd name="connsiteX7" fmla="*/ 96816 w 660148"/>
                    <a:gd name="connsiteY7" fmla="*/ 866216 h 876299"/>
                    <a:gd name="connsiteX8" fmla="*/ 6264 w 660148"/>
                    <a:gd name="connsiteY8" fmla="*/ 516731 h 876299"/>
                    <a:gd name="connsiteX0" fmla="*/ 6264 w 660148"/>
                    <a:gd name="connsiteY0" fmla="*/ 516731 h 876299"/>
                    <a:gd name="connsiteX1" fmla="*/ 42857 w 660148"/>
                    <a:gd name="connsiteY1" fmla="*/ 164306 h 876299"/>
                    <a:gd name="connsiteX2" fmla="*/ 364325 w 660148"/>
                    <a:gd name="connsiteY2" fmla="*/ 0 h 876299"/>
                    <a:gd name="connsiteX3" fmla="*/ 619119 w 660148"/>
                    <a:gd name="connsiteY3" fmla="*/ 188118 h 876299"/>
                    <a:gd name="connsiteX4" fmla="*/ 658726 w 660148"/>
                    <a:gd name="connsiteY4" fmla="*/ 454818 h 876299"/>
                    <a:gd name="connsiteX5" fmla="*/ 568239 w 660148"/>
                    <a:gd name="connsiteY5" fmla="*/ 876299 h 876299"/>
                    <a:gd name="connsiteX6" fmla="*/ 96816 w 660148"/>
                    <a:gd name="connsiteY6" fmla="*/ 866216 h 876299"/>
                    <a:gd name="connsiteX7" fmla="*/ 6264 w 660148"/>
                    <a:gd name="connsiteY7" fmla="*/ 516731 h 876299"/>
                    <a:gd name="connsiteX0" fmla="*/ 6264 w 660148"/>
                    <a:gd name="connsiteY0" fmla="*/ 516731 h 876299"/>
                    <a:gd name="connsiteX1" fmla="*/ 42857 w 660148"/>
                    <a:gd name="connsiteY1" fmla="*/ 164306 h 876299"/>
                    <a:gd name="connsiteX2" fmla="*/ 364325 w 660148"/>
                    <a:gd name="connsiteY2" fmla="*/ 0 h 876299"/>
                    <a:gd name="connsiteX3" fmla="*/ 619119 w 660148"/>
                    <a:gd name="connsiteY3" fmla="*/ 188118 h 876299"/>
                    <a:gd name="connsiteX4" fmla="*/ 658726 w 660148"/>
                    <a:gd name="connsiteY4" fmla="*/ 454818 h 876299"/>
                    <a:gd name="connsiteX5" fmla="*/ 568239 w 660148"/>
                    <a:gd name="connsiteY5" fmla="*/ 876299 h 876299"/>
                    <a:gd name="connsiteX6" fmla="*/ 96816 w 660148"/>
                    <a:gd name="connsiteY6" fmla="*/ 872608 h 876299"/>
                    <a:gd name="connsiteX7" fmla="*/ 6264 w 660148"/>
                    <a:gd name="connsiteY7" fmla="*/ 516731 h 876299"/>
                    <a:gd name="connsiteX0" fmla="*/ 6264 w 660102"/>
                    <a:gd name="connsiteY0" fmla="*/ 516731 h 873102"/>
                    <a:gd name="connsiteX1" fmla="*/ 42857 w 660102"/>
                    <a:gd name="connsiteY1" fmla="*/ 164306 h 873102"/>
                    <a:gd name="connsiteX2" fmla="*/ 364325 w 660102"/>
                    <a:gd name="connsiteY2" fmla="*/ 0 h 873102"/>
                    <a:gd name="connsiteX3" fmla="*/ 619119 w 660102"/>
                    <a:gd name="connsiteY3" fmla="*/ 188118 h 873102"/>
                    <a:gd name="connsiteX4" fmla="*/ 658726 w 660102"/>
                    <a:gd name="connsiteY4" fmla="*/ 454818 h 873102"/>
                    <a:gd name="connsiteX5" fmla="*/ 565042 w 660102"/>
                    <a:gd name="connsiteY5" fmla="*/ 873102 h 873102"/>
                    <a:gd name="connsiteX6" fmla="*/ 96816 w 660102"/>
                    <a:gd name="connsiteY6" fmla="*/ 872608 h 873102"/>
                    <a:gd name="connsiteX7" fmla="*/ 6264 w 660102"/>
                    <a:gd name="connsiteY7" fmla="*/ 516731 h 873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0102" h="873102">
                      <a:moveTo>
                        <a:pt x="6264" y="516731"/>
                      </a:moveTo>
                      <a:cubicBezTo>
                        <a:pt x="-10113" y="380206"/>
                        <a:pt x="6846" y="248443"/>
                        <a:pt x="42857" y="164306"/>
                      </a:cubicBezTo>
                      <a:cubicBezTo>
                        <a:pt x="116676" y="80962"/>
                        <a:pt x="207163" y="11907"/>
                        <a:pt x="364325" y="0"/>
                      </a:cubicBezTo>
                      <a:cubicBezTo>
                        <a:pt x="487355" y="26987"/>
                        <a:pt x="548476" y="82550"/>
                        <a:pt x="619119" y="188118"/>
                      </a:cubicBezTo>
                      <a:cubicBezTo>
                        <a:pt x="677565" y="286543"/>
                        <a:pt x="652667" y="365918"/>
                        <a:pt x="658726" y="454818"/>
                      </a:cubicBezTo>
                      <a:cubicBezTo>
                        <a:pt x="672220" y="609599"/>
                        <a:pt x="582505" y="732609"/>
                        <a:pt x="565042" y="873102"/>
                      </a:cubicBezTo>
                      <a:lnTo>
                        <a:pt x="96816" y="872608"/>
                      </a:lnTo>
                      <a:cubicBezTo>
                        <a:pt x="60303" y="763070"/>
                        <a:pt x="33252" y="621506"/>
                        <a:pt x="6264" y="516731"/>
                      </a:cubicBezTo>
                      <a:close/>
                    </a:path>
                  </a:pathLst>
                </a:custGeom>
                <a:solidFill>
                  <a:srgbClr val="3C2418"/>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a:endParaRPr>
                </a:p>
              </p:txBody>
            </p:sp>
          </p:grpSp>
          <p:grpSp>
            <p:nvGrpSpPr>
              <p:cNvPr id="31" name="Group 3">
                <a:extLst>
                  <a:ext uri="{FF2B5EF4-FFF2-40B4-BE49-F238E27FC236}">
                    <a16:creationId xmlns:a16="http://schemas.microsoft.com/office/drawing/2014/main" id="{50D286FE-C28D-4756-9DB1-CAF24B8C71B3}"/>
                  </a:ext>
                </a:extLst>
              </p:cNvPr>
              <p:cNvGrpSpPr/>
              <p:nvPr/>
            </p:nvGrpSpPr>
            <p:grpSpPr>
              <a:xfrm>
                <a:off x="6524606" y="4633252"/>
                <a:ext cx="206338" cy="275118"/>
                <a:chOff x="4655344" y="4652963"/>
                <a:chExt cx="192881" cy="257175"/>
              </a:xfrm>
            </p:grpSpPr>
            <p:sp>
              <p:nvSpPr>
                <p:cNvPr id="32" name="Freeform: Shape 55">
                  <a:extLst>
                    <a:ext uri="{FF2B5EF4-FFF2-40B4-BE49-F238E27FC236}">
                      <a16:creationId xmlns:a16="http://schemas.microsoft.com/office/drawing/2014/main" id="{2D4D136C-BE96-4930-80D5-F1E02ECB394D}"/>
                    </a:ext>
                  </a:extLst>
                </p:cNvPr>
                <p:cNvSpPr/>
                <p:nvPr/>
              </p:nvSpPr>
              <p:spPr>
                <a:xfrm>
                  <a:off x="4655344" y="4688681"/>
                  <a:ext cx="192881" cy="221457"/>
                </a:xfrm>
                <a:custGeom>
                  <a:avLst/>
                  <a:gdLst>
                    <a:gd name="connsiteX0" fmla="*/ 47625 w 192881"/>
                    <a:gd name="connsiteY0" fmla="*/ 0 h 221457"/>
                    <a:gd name="connsiteX1" fmla="*/ 23812 w 192881"/>
                    <a:gd name="connsiteY1" fmla="*/ 61913 h 221457"/>
                    <a:gd name="connsiteX2" fmla="*/ 0 w 192881"/>
                    <a:gd name="connsiteY2" fmla="*/ 116682 h 221457"/>
                    <a:gd name="connsiteX3" fmla="*/ 90487 w 192881"/>
                    <a:gd name="connsiteY3" fmla="*/ 221457 h 221457"/>
                    <a:gd name="connsiteX4" fmla="*/ 90487 w 192881"/>
                    <a:gd name="connsiteY4" fmla="*/ 119063 h 221457"/>
                    <a:gd name="connsiteX5" fmla="*/ 150019 w 192881"/>
                    <a:gd name="connsiteY5" fmla="*/ 123825 h 221457"/>
                    <a:gd name="connsiteX6" fmla="*/ 140494 w 192881"/>
                    <a:gd name="connsiteY6" fmla="*/ 207169 h 221457"/>
                    <a:gd name="connsiteX7" fmla="*/ 183356 w 192881"/>
                    <a:gd name="connsiteY7" fmla="*/ 173832 h 221457"/>
                    <a:gd name="connsiteX8" fmla="*/ 192881 w 192881"/>
                    <a:gd name="connsiteY8" fmla="*/ 121444 h 221457"/>
                    <a:gd name="connsiteX9" fmla="*/ 154781 w 192881"/>
                    <a:gd name="connsiteY9" fmla="*/ 11907 h 221457"/>
                    <a:gd name="connsiteX10" fmla="*/ 47625 w 192881"/>
                    <a:gd name="connsiteY10" fmla="*/ 0 h 22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2881" h="221457">
                      <a:moveTo>
                        <a:pt x="47625" y="0"/>
                      </a:moveTo>
                      <a:lnTo>
                        <a:pt x="23812" y="61913"/>
                      </a:lnTo>
                      <a:lnTo>
                        <a:pt x="0" y="116682"/>
                      </a:lnTo>
                      <a:lnTo>
                        <a:pt x="90487" y="221457"/>
                      </a:lnTo>
                      <a:lnTo>
                        <a:pt x="90487" y="119063"/>
                      </a:lnTo>
                      <a:lnTo>
                        <a:pt x="150019" y="123825"/>
                      </a:lnTo>
                      <a:lnTo>
                        <a:pt x="140494" y="207169"/>
                      </a:lnTo>
                      <a:lnTo>
                        <a:pt x="183356" y="173832"/>
                      </a:lnTo>
                      <a:lnTo>
                        <a:pt x="192881" y="121444"/>
                      </a:lnTo>
                      <a:lnTo>
                        <a:pt x="154781" y="11907"/>
                      </a:lnTo>
                      <a:lnTo>
                        <a:pt x="47625" y="0"/>
                      </a:lnTo>
                      <a:close/>
                    </a:path>
                  </a:pathLst>
                </a:custGeom>
                <a:solidFill>
                  <a:srgbClr val="E29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54">
                  <a:extLst>
                    <a:ext uri="{FF2B5EF4-FFF2-40B4-BE49-F238E27FC236}">
                      <a16:creationId xmlns:a16="http://schemas.microsoft.com/office/drawing/2014/main" id="{C3AC2CEB-FA7C-4CD6-A113-62EFE0D22FAB}"/>
                    </a:ext>
                  </a:extLst>
                </p:cNvPr>
                <p:cNvSpPr/>
                <p:nvPr/>
              </p:nvSpPr>
              <p:spPr>
                <a:xfrm>
                  <a:off x="4672160" y="4652963"/>
                  <a:ext cx="159249" cy="45719"/>
                </a:xfrm>
                <a:custGeom>
                  <a:avLst/>
                  <a:gdLst>
                    <a:gd name="connsiteX0" fmla="*/ 0 w 170360"/>
                    <a:gd name="connsiteY0" fmla="*/ 0 h 48909"/>
                    <a:gd name="connsiteX1" fmla="*/ 170360 w 170360"/>
                    <a:gd name="connsiteY1" fmla="*/ 0 h 48909"/>
                    <a:gd name="connsiteX2" fmla="*/ 170360 w 170360"/>
                    <a:gd name="connsiteY2" fmla="*/ 48909 h 48909"/>
                    <a:gd name="connsiteX3" fmla="*/ 0 w 170360"/>
                    <a:gd name="connsiteY3" fmla="*/ 48909 h 48909"/>
                    <a:gd name="connsiteX4" fmla="*/ 0 w 170360"/>
                    <a:gd name="connsiteY4" fmla="*/ 0 h 48909"/>
                    <a:gd name="connsiteX0" fmla="*/ 0 w 170360"/>
                    <a:gd name="connsiteY0" fmla="*/ 0 h 48909"/>
                    <a:gd name="connsiteX1" fmla="*/ 170360 w 170360"/>
                    <a:gd name="connsiteY1" fmla="*/ 0 h 48909"/>
                    <a:gd name="connsiteX2" fmla="*/ 170360 w 170360"/>
                    <a:gd name="connsiteY2" fmla="*/ 48909 h 48909"/>
                    <a:gd name="connsiteX3" fmla="*/ 16668 w 170360"/>
                    <a:gd name="connsiteY3" fmla="*/ 44147 h 48909"/>
                    <a:gd name="connsiteX4" fmla="*/ 0 w 170360"/>
                    <a:gd name="connsiteY4" fmla="*/ 0 h 48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360" h="48909">
                      <a:moveTo>
                        <a:pt x="0" y="0"/>
                      </a:moveTo>
                      <a:lnTo>
                        <a:pt x="170360" y="0"/>
                      </a:lnTo>
                      <a:lnTo>
                        <a:pt x="170360" y="48909"/>
                      </a:lnTo>
                      <a:lnTo>
                        <a:pt x="16668" y="44147"/>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39" name="Group 5">
            <a:extLst>
              <a:ext uri="{FF2B5EF4-FFF2-40B4-BE49-F238E27FC236}">
                <a16:creationId xmlns:a16="http://schemas.microsoft.com/office/drawing/2014/main" id="{203427CE-B6D8-43DC-89C7-29EEF58D287E}"/>
              </a:ext>
            </a:extLst>
          </p:cNvPr>
          <p:cNvGrpSpPr/>
          <p:nvPr/>
        </p:nvGrpSpPr>
        <p:grpSpPr>
          <a:xfrm>
            <a:off x="6526130" y="3365080"/>
            <a:ext cx="1408692" cy="3062387"/>
            <a:chOff x="6507726" y="3365080"/>
            <a:chExt cx="1406313" cy="3062387"/>
          </a:xfrm>
        </p:grpSpPr>
        <p:grpSp>
          <p:nvGrpSpPr>
            <p:cNvPr id="40" name="Group 26">
              <a:extLst>
                <a:ext uri="{FF2B5EF4-FFF2-40B4-BE49-F238E27FC236}">
                  <a16:creationId xmlns:a16="http://schemas.microsoft.com/office/drawing/2014/main" id="{21C90CC3-B86E-43D1-ADB3-D566FEF9C97B}"/>
                </a:ext>
              </a:extLst>
            </p:cNvPr>
            <p:cNvGrpSpPr/>
            <p:nvPr/>
          </p:nvGrpSpPr>
          <p:grpSpPr>
            <a:xfrm>
              <a:off x="6758145" y="4543192"/>
              <a:ext cx="839439" cy="1884275"/>
              <a:chOff x="4406571" y="3742472"/>
              <a:chExt cx="982425" cy="2205235"/>
            </a:xfrm>
          </p:grpSpPr>
          <p:grpSp>
            <p:nvGrpSpPr>
              <p:cNvPr id="42" name="Group 34">
                <a:extLst>
                  <a:ext uri="{FF2B5EF4-FFF2-40B4-BE49-F238E27FC236}">
                    <a16:creationId xmlns:a16="http://schemas.microsoft.com/office/drawing/2014/main" id="{7CA174BC-974F-4E4D-987A-1BB3431C62A9}"/>
                  </a:ext>
                </a:extLst>
              </p:cNvPr>
              <p:cNvGrpSpPr/>
              <p:nvPr/>
            </p:nvGrpSpPr>
            <p:grpSpPr>
              <a:xfrm>
                <a:off x="4429430" y="5700793"/>
                <a:ext cx="874683" cy="246914"/>
                <a:chOff x="4429430" y="5700793"/>
                <a:chExt cx="874683" cy="246914"/>
              </a:xfrm>
            </p:grpSpPr>
            <p:grpSp>
              <p:nvGrpSpPr>
                <p:cNvPr id="44" name="Group 39">
                  <a:extLst>
                    <a:ext uri="{FF2B5EF4-FFF2-40B4-BE49-F238E27FC236}">
                      <a16:creationId xmlns:a16="http://schemas.microsoft.com/office/drawing/2014/main" id="{9AE4FA24-1AB5-44B9-9AB6-734AA7DE2CEC}"/>
                    </a:ext>
                  </a:extLst>
                </p:cNvPr>
                <p:cNvGrpSpPr/>
                <p:nvPr/>
              </p:nvGrpSpPr>
              <p:grpSpPr>
                <a:xfrm>
                  <a:off x="5025693" y="5712222"/>
                  <a:ext cx="278420" cy="235485"/>
                  <a:chOff x="5025693" y="5712222"/>
                  <a:chExt cx="278420" cy="235485"/>
                </a:xfrm>
              </p:grpSpPr>
              <p:sp>
                <p:nvSpPr>
                  <p:cNvPr id="48" name="Rectangle 12">
                    <a:extLst>
                      <a:ext uri="{FF2B5EF4-FFF2-40B4-BE49-F238E27FC236}">
                        <a16:creationId xmlns:a16="http://schemas.microsoft.com/office/drawing/2014/main" id="{54360C8C-19D8-4949-856A-1CCBF081EFF1}"/>
                      </a:ext>
                    </a:extLst>
                  </p:cNvPr>
                  <p:cNvSpPr/>
                  <p:nvPr/>
                </p:nvSpPr>
                <p:spPr>
                  <a:xfrm>
                    <a:off x="5025693" y="5712222"/>
                    <a:ext cx="278420" cy="235485"/>
                  </a:xfrm>
                  <a:custGeom>
                    <a:avLst/>
                    <a:gdLst>
                      <a:gd name="connsiteX0" fmla="*/ 0 w 325438"/>
                      <a:gd name="connsiteY0" fmla="*/ 0 h 313980"/>
                      <a:gd name="connsiteX1" fmla="*/ 325438 w 325438"/>
                      <a:gd name="connsiteY1" fmla="*/ 0 h 313980"/>
                      <a:gd name="connsiteX2" fmla="*/ 325438 w 325438"/>
                      <a:gd name="connsiteY2" fmla="*/ 313980 h 313980"/>
                      <a:gd name="connsiteX3" fmla="*/ 0 w 325438"/>
                      <a:gd name="connsiteY3" fmla="*/ 313980 h 313980"/>
                      <a:gd name="connsiteX4" fmla="*/ 0 w 325438"/>
                      <a:gd name="connsiteY4" fmla="*/ 0 h 313980"/>
                      <a:gd name="connsiteX0" fmla="*/ 40481 w 365919"/>
                      <a:gd name="connsiteY0" fmla="*/ 0 h 313980"/>
                      <a:gd name="connsiteX1" fmla="*/ 365919 w 365919"/>
                      <a:gd name="connsiteY1" fmla="*/ 0 h 313980"/>
                      <a:gd name="connsiteX2" fmla="*/ 365919 w 365919"/>
                      <a:gd name="connsiteY2" fmla="*/ 313980 h 313980"/>
                      <a:gd name="connsiteX3" fmla="*/ 0 w 365919"/>
                      <a:gd name="connsiteY3" fmla="*/ 283024 h 313980"/>
                      <a:gd name="connsiteX4" fmla="*/ 40481 w 365919"/>
                      <a:gd name="connsiteY4" fmla="*/ 0 h 313980"/>
                      <a:gd name="connsiteX0" fmla="*/ 40481 w 365919"/>
                      <a:gd name="connsiteY0" fmla="*/ 0 h 297311"/>
                      <a:gd name="connsiteX1" fmla="*/ 365919 w 365919"/>
                      <a:gd name="connsiteY1" fmla="*/ 0 h 297311"/>
                      <a:gd name="connsiteX2" fmla="*/ 344488 w 365919"/>
                      <a:gd name="connsiteY2" fmla="*/ 297311 h 297311"/>
                      <a:gd name="connsiteX3" fmla="*/ 0 w 365919"/>
                      <a:gd name="connsiteY3" fmla="*/ 283024 h 297311"/>
                      <a:gd name="connsiteX4" fmla="*/ 40481 w 365919"/>
                      <a:gd name="connsiteY4" fmla="*/ 0 h 297311"/>
                      <a:gd name="connsiteX0" fmla="*/ 45244 w 370682"/>
                      <a:gd name="connsiteY0" fmla="*/ 0 h 297311"/>
                      <a:gd name="connsiteX1" fmla="*/ 370682 w 370682"/>
                      <a:gd name="connsiteY1" fmla="*/ 0 h 297311"/>
                      <a:gd name="connsiteX2" fmla="*/ 349251 w 370682"/>
                      <a:gd name="connsiteY2" fmla="*/ 297311 h 297311"/>
                      <a:gd name="connsiteX3" fmla="*/ 0 w 370682"/>
                      <a:gd name="connsiteY3" fmla="*/ 283024 h 297311"/>
                      <a:gd name="connsiteX4" fmla="*/ 45244 w 370682"/>
                      <a:gd name="connsiteY4" fmla="*/ 0 h 297311"/>
                      <a:gd name="connsiteX0" fmla="*/ 45244 w 370682"/>
                      <a:gd name="connsiteY0" fmla="*/ 0 h 297311"/>
                      <a:gd name="connsiteX1" fmla="*/ 370682 w 370682"/>
                      <a:gd name="connsiteY1" fmla="*/ 0 h 297311"/>
                      <a:gd name="connsiteX2" fmla="*/ 349251 w 370682"/>
                      <a:gd name="connsiteY2" fmla="*/ 297311 h 297311"/>
                      <a:gd name="connsiteX3" fmla="*/ 0 w 370682"/>
                      <a:gd name="connsiteY3" fmla="*/ 283024 h 297311"/>
                      <a:gd name="connsiteX4" fmla="*/ 45244 w 370682"/>
                      <a:gd name="connsiteY4" fmla="*/ 0 h 297311"/>
                      <a:gd name="connsiteX0" fmla="*/ 45244 w 370682"/>
                      <a:gd name="connsiteY0" fmla="*/ 0 h 297311"/>
                      <a:gd name="connsiteX1" fmla="*/ 370682 w 370682"/>
                      <a:gd name="connsiteY1" fmla="*/ 0 h 297311"/>
                      <a:gd name="connsiteX2" fmla="*/ 349251 w 370682"/>
                      <a:gd name="connsiteY2" fmla="*/ 297311 h 297311"/>
                      <a:gd name="connsiteX3" fmla="*/ 0 w 370682"/>
                      <a:gd name="connsiteY3" fmla="*/ 283024 h 297311"/>
                      <a:gd name="connsiteX4" fmla="*/ 45244 w 370682"/>
                      <a:gd name="connsiteY4" fmla="*/ 0 h 297311"/>
                      <a:gd name="connsiteX0" fmla="*/ 45244 w 373726"/>
                      <a:gd name="connsiteY0" fmla="*/ 0 h 297311"/>
                      <a:gd name="connsiteX1" fmla="*/ 370682 w 373726"/>
                      <a:gd name="connsiteY1" fmla="*/ 0 h 297311"/>
                      <a:gd name="connsiteX2" fmla="*/ 349251 w 373726"/>
                      <a:gd name="connsiteY2" fmla="*/ 297311 h 297311"/>
                      <a:gd name="connsiteX3" fmla="*/ 0 w 373726"/>
                      <a:gd name="connsiteY3" fmla="*/ 283024 h 297311"/>
                      <a:gd name="connsiteX4" fmla="*/ 45244 w 373726"/>
                      <a:gd name="connsiteY4" fmla="*/ 0 h 297311"/>
                      <a:gd name="connsiteX0" fmla="*/ 45244 w 373726"/>
                      <a:gd name="connsiteY0" fmla="*/ 0 h 310938"/>
                      <a:gd name="connsiteX1" fmla="*/ 370682 w 373726"/>
                      <a:gd name="connsiteY1" fmla="*/ 0 h 310938"/>
                      <a:gd name="connsiteX2" fmla="*/ 349251 w 373726"/>
                      <a:gd name="connsiteY2" fmla="*/ 297311 h 310938"/>
                      <a:gd name="connsiteX3" fmla="*/ 0 w 373726"/>
                      <a:gd name="connsiteY3" fmla="*/ 283024 h 310938"/>
                      <a:gd name="connsiteX4" fmla="*/ 45244 w 373726"/>
                      <a:gd name="connsiteY4" fmla="*/ 0 h 310938"/>
                      <a:gd name="connsiteX0" fmla="*/ 45244 w 373726"/>
                      <a:gd name="connsiteY0" fmla="*/ 0 h 315409"/>
                      <a:gd name="connsiteX1" fmla="*/ 370682 w 373726"/>
                      <a:gd name="connsiteY1" fmla="*/ 0 h 315409"/>
                      <a:gd name="connsiteX2" fmla="*/ 349251 w 373726"/>
                      <a:gd name="connsiteY2" fmla="*/ 297311 h 315409"/>
                      <a:gd name="connsiteX3" fmla="*/ 0 w 373726"/>
                      <a:gd name="connsiteY3" fmla="*/ 283024 h 315409"/>
                      <a:gd name="connsiteX4" fmla="*/ 45244 w 373726"/>
                      <a:gd name="connsiteY4" fmla="*/ 0 h 315409"/>
                      <a:gd name="connsiteX0" fmla="*/ 45244 w 373726"/>
                      <a:gd name="connsiteY0" fmla="*/ 0 h 317514"/>
                      <a:gd name="connsiteX1" fmla="*/ 370682 w 373726"/>
                      <a:gd name="connsiteY1" fmla="*/ 0 h 317514"/>
                      <a:gd name="connsiteX2" fmla="*/ 349251 w 373726"/>
                      <a:gd name="connsiteY2" fmla="*/ 297311 h 317514"/>
                      <a:gd name="connsiteX3" fmla="*/ 0 w 373726"/>
                      <a:gd name="connsiteY3" fmla="*/ 283024 h 317514"/>
                      <a:gd name="connsiteX4" fmla="*/ 45244 w 373726"/>
                      <a:gd name="connsiteY4" fmla="*/ 0 h 317514"/>
                      <a:gd name="connsiteX0" fmla="*/ 45244 w 373726"/>
                      <a:gd name="connsiteY0" fmla="*/ 0 h 324527"/>
                      <a:gd name="connsiteX1" fmla="*/ 370682 w 373726"/>
                      <a:gd name="connsiteY1" fmla="*/ 0 h 324527"/>
                      <a:gd name="connsiteX2" fmla="*/ 349251 w 373726"/>
                      <a:gd name="connsiteY2" fmla="*/ 306836 h 324527"/>
                      <a:gd name="connsiteX3" fmla="*/ 0 w 373726"/>
                      <a:gd name="connsiteY3" fmla="*/ 283024 h 324527"/>
                      <a:gd name="connsiteX4" fmla="*/ 45244 w 373726"/>
                      <a:gd name="connsiteY4" fmla="*/ 0 h 324527"/>
                      <a:gd name="connsiteX0" fmla="*/ 45244 w 373726"/>
                      <a:gd name="connsiteY0" fmla="*/ 0 h 316095"/>
                      <a:gd name="connsiteX1" fmla="*/ 370682 w 373726"/>
                      <a:gd name="connsiteY1" fmla="*/ 0 h 316095"/>
                      <a:gd name="connsiteX2" fmla="*/ 349251 w 373726"/>
                      <a:gd name="connsiteY2" fmla="*/ 306836 h 316095"/>
                      <a:gd name="connsiteX3" fmla="*/ 0 w 373726"/>
                      <a:gd name="connsiteY3" fmla="*/ 283024 h 316095"/>
                      <a:gd name="connsiteX4" fmla="*/ 45244 w 373726"/>
                      <a:gd name="connsiteY4" fmla="*/ 0 h 316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726" h="316095">
                        <a:moveTo>
                          <a:pt x="45244" y="0"/>
                        </a:moveTo>
                        <a:lnTo>
                          <a:pt x="370682" y="0"/>
                        </a:lnTo>
                        <a:cubicBezTo>
                          <a:pt x="377826" y="101486"/>
                          <a:pt x="373064" y="207732"/>
                          <a:pt x="349251" y="306836"/>
                        </a:cubicBezTo>
                        <a:cubicBezTo>
                          <a:pt x="230452" y="328268"/>
                          <a:pt x="106892" y="309217"/>
                          <a:pt x="0" y="283024"/>
                        </a:cubicBezTo>
                        <a:cubicBezTo>
                          <a:pt x="3175" y="186302"/>
                          <a:pt x="30163" y="94341"/>
                          <a:pt x="45244" y="0"/>
                        </a:cubicBezTo>
                        <a:close/>
                      </a:path>
                    </a:pathLst>
                  </a:custGeom>
                  <a:solidFill>
                    <a:srgbClr val="010000"/>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a:endParaRPr>
                  </a:p>
                </p:txBody>
              </p:sp>
              <p:sp>
                <p:nvSpPr>
                  <p:cNvPr id="49" name="Rectangle 13">
                    <a:extLst>
                      <a:ext uri="{FF2B5EF4-FFF2-40B4-BE49-F238E27FC236}">
                        <a16:creationId xmlns:a16="http://schemas.microsoft.com/office/drawing/2014/main" id="{349509EE-631C-4C84-8631-278624ED81BF}"/>
                      </a:ext>
                    </a:extLst>
                  </p:cNvPr>
                  <p:cNvSpPr/>
                  <p:nvPr/>
                </p:nvSpPr>
                <p:spPr>
                  <a:xfrm>
                    <a:off x="5044618" y="5738838"/>
                    <a:ext cx="85151" cy="159396"/>
                  </a:xfrm>
                  <a:custGeom>
                    <a:avLst/>
                    <a:gdLst>
                      <a:gd name="connsiteX0" fmla="*/ 0 w 104775"/>
                      <a:gd name="connsiteY0" fmla="*/ 0 h 216340"/>
                      <a:gd name="connsiteX1" fmla="*/ 104775 w 104775"/>
                      <a:gd name="connsiteY1" fmla="*/ 0 h 216340"/>
                      <a:gd name="connsiteX2" fmla="*/ 104775 w 104775"/>
                      <a:gd name="connsiteY2" fmla="*/ 216340 h 216340"/>
                      <a:gd name="connsiteX3" fmla="*/ 0 w 104775"/>
                      <a:gd name="connsiteY3" fmla="*/ 216340 h 216340"/>
                      <a:gd name="connsiteX4" fmla="*/ 0 w 104775"/>
                      <a:gd name="connsiteY4" fmla="*/ 0 h 216340"/>
                      <a:gd name="connsiteX0" fmla="*/ 0 w 104775"/>
                      <a:gd name="connsiteY0" fmla="*/ 0 h 216340"/>
                      <a:gd name="connsiteX1" fmla="*/ 104775 w 104775"/>
                      <a:gd name="connsiteY1" fmla="*/ 0 h 216340"/>
                      <a:gd name="connsiteX2" fmla="*/ 76200 w 104775"/>
                      <a:gd name="connsiteY2" fmla="*/ 213959 h 216340"/>
                      <a:gd name="connsiteX3" fmla="*/ 0 w 104775"/>
                      <a:gd name="connsiteY3" fmla="*/ 216340 h 216340"/>
                      <a:gd name="connsiteX4" fmla="*/ 0 w 104775"/>
                      <a:gd name="connsiteY4" fmla="*/ 0 h 216340"/>
                      <a:gd name="connsiteX0" fmla="*/ 0 w 104775"/>
                      <a:gd name="connsiteY0" fmla="*/ 216340 h 216340"/>
                      <a:gd name="connsiteX1" fmla="*/ 104775 w 104775"/>
                      <a:gd name="connsiteY1" fmla="*/ 0 h 216340"/>
                      <a:gd name="connsiteX2" fmla="*/ 76200 w 104775"/>
                      <a:gd name="connsiteY2" fmla="*/ 213959 h 216340"/>
                      <a:gd name="connsiteX3" fmla="*/ 0 w 104775"/>
                      <a:gd name="connsiteY3" fmla="*/ 216340 h 216340"/>
                      <a:gd name="connsiteX0" fmla="*/ 0 w 109537"/>
                      <a:gd name="connsiteY0" fmla="*/ 213959 h 213959"/>
                      <a:gd name="connsiteX1" fmla="*/ 109537 w 109537"/>
                      <a:gd name="connsiteY1" fmla="*/ 0 h 213959"/>
                      <a:gd name="connsiteX2" fmla="*/ 80962 w 109537"/>
                      <a:gd name="connsiteY2" fmla="*/ 213959 h 213959"/>
                      <a:gd name="connsiteX3" fmla="*/ 0 w 109537"/>
                      <a:gd name="connsiteY3" fmla="*/ 213959 h 213959"/>
                      <a:gd name="connsiteX0" fmla="*/ 647 w 110184"/>
                      <a:gd name="connsiteY0" fmla="*/ 213959 h 213959"/>
                      <a:gd name="connsiteX1" fmla="*/ 110184 w 110184"/>
                      <a:gd name="connsiteY1" fmla="*/ 0 h 213959"/>
                      <a:gd name="connsiteX2" fmla="*/ 81609 w 110184"/>
                      <a:gd name="connsiteY2" fmla="*/ 213959 h 213959"/>
                      <a:gd name="connsiteX3" fmla="*/ 647 w 110184"/>
                      <a:gd name="connsiteY3" fmla="*/ 213959 h 213959"/>
                      <a:gd name="connsiteX0" fmla="*/ 1469 w 111006"/>
                      <a:gd name="connsiteY0" fmla="*/ 213959 h 213959"/>
                      <a:gd name="connsiteX1" fmla="*/ 111006 w 111006"/>
                      <a:gd name="connsiteY1" fmla="*/ 0 h 213959"/>
                      <a:gd name="connsiteX2" fmla="*/ 82431 w 111006"/>
                      <a:gd name="connsiteY2" fmla="*/ 213959 h 213959"/>
                      <a:gd name="connsiteX3" fmla="*/ 1469 w 111006"/>
                      <a:gd name="connsiteY3" fmla="*/ 213959 h 213959"/>
                      <a:gd name="connsiteX0" fmla="*/ 0 w 109537"/>
                      <a:gd name="connsiteY0" fmla="*/ 213959 h 213959"/>
                      <a:gd name="connsiteX1" fmla="*/ 109537 w 109537"/>
                      <a:gd name="connsiteY1" fmla="*/ 0 h 213959"/>
                      <a:gd name="connsiteX2" fmla="*/ 80962 w 109537"/>
                      <a:gd name="connsiteY2" fmla="*/ 213959 h 213959"/>
                      <a:gd name="connsiteX3" fmla="*/ 0 w 109537"/>
                      <a:gd name="connsiteY3" fmla="*/ 213959 h 213959"/>
                      <a:gd name="connsiteX0" fmla="*/ 0 w 109537"/>
                      <a:gd name="connsiteY0" fmla="*/ 213959 h 213959"/>
                      <a:gd name="connsiteX1" fmla="*/ 109537 w 109537"/>
                      <a:gd name="connsiteY1" fmla="*/ 0 h 213959"/>
                      <a:gd name="connsiteX2" fmla="*/ 80962 w 109537"/>
                      <a:gd name="connsiteY2" fmla="*/ 213959 h 213959"/>
                      <a:gd name="connsiteX3" fmla="*/ 0 w 109537"/>
                      <a:gd name="connsiteY3" fmla="*/ 213959 h 213959"/>
                      <a:gd name="connsiteX0" fmla="*/ 0 w 114299"/>
                      <a:gd name="connsiteY0" fmla="*/ 213959 h 213959"/>
                      <a:gd name="connsiteX1" fmla="*/ 114299 w 114299"/>
                      <a:gd name="connsiteY1" fmla="*/ 0 h 213959"/>
                      <a:gd name="connsiteX2" fmla="*/ 85724 w 114299"/>
                      <a:gd name="connsiteY2" fmla="*/ 213959 h 213959"/>
                      <a:gd name="connsiteX3" fmla="*/ 0 w 114299"/>
                      <a:gd name="connsiteY3" fmla="*/ 213959 h 213959"/>
                      <a:gd name="connsiteX0" fmla="*/ 0 w 114299"/>
                      <a:gd name="connsiteY0" fmla="*/ 213959 h 213959"/>
                      <a:gd name="connsiteX1" fmla="*/ 114299 w 114299"/>
                      <a:gd name="connsiteY1" fmla="*/ 0 h 213959"/>
                      <a:gd name="connsiteX2" fmla="*/ 85724 w 114299"/>
                      <a:gd name="connsiteY2" fmla="*/ 213959 h 213959"/>
                      <a:gd name="connsiteX3" fmla="*/ 0 w 114299"/>
                      <a:gd name="connsiteY3" fmla="*/ 213959 h 213959"/>
                    </a:gdLst>
                    <a:ahLst/>
                    <a:cxnLst>
                      <a:cxn ang="0">
                        <a:pos x="connsiteX0" y="connsiteY0"/>
                      </a:cxn>
                      <a:cxn ang="0">
                        <a:pos x="connsiteX1" y="connsiteY1"/>
                      </a:cxn>
                      <a:cxn ang="0">
                        <a:pos x="connsiteX2" y="connsiteY2"/>
                      </a:cxn>
                      <a:cxn ang="0">
                        <a:pos x="connsiteX3" y="connsiteY3"/>
                      </a:cxn>
                    </a:cxnLst>
                    <a:rect l="l" t="t" r="r" b="b"/>
                    <a:pathLst>
                      <a:path w="114299" h="213959">
                        <a:moveTo>
                          <a:pt x="0" y="213959"/>
                        </a:moveTo>
                        <a:cubicBezTo>
                          <a:pt x="17463" y="90250"/>
                          <a:pt x="25400" y="-117"/>
                          <a:pt x="114299" y="0"/>
                        </a:cubicBezTo>
                        <a:cubicBezTo>
                          <a:pt x="109537" y="68938"/>
                          <a:pt x="95249" y="142639"/>
                          <a:pt x="85724" y="213959"/>
                        </a:cubicBezTo>
                        <a:lnTo>
                          <a:pt x="0" y="213959"/>
                        </a:lnTo>
                        <a:close/>
                      </a:path>
                    </a:pathLst>
                  </a:custGeom>
                  <a:solidFill>
                    <a:srgbClr val="57585A"/>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a:endParaRPr>
                  </a:p>
                </p:txBody>
              </p:sp>
            </p:grpSp>
            <p:grpSp>
              <p:nvGrpSpPr>
                <p:cNvPr id="45" name="Group 42">
                  <a:extLst>
                    <a:ext uri="{FF2B5EF4-FFF2-40B4-BE49-F238E27FC236}">
                      <a16:creationId xmlns:a16="http://schemas.microsoft.com/office/drawing/2014/main" id="{8EC3A3B0-E4CE-401E-A0D3-61B319120A6A}"/>
                    </a:ext>
                  </a:extLst>
                </p:cNvPr>
                <p:cNvGrpSpPr/>
                <p:nvPr/>
              </p:nvGrpSpPr>
              <p:grpSpPr>
                <a:xfrm>
                  <a:off x="4429430" y="5700793"/>
                  <a:ext cx="253584" cy="235558"/>
                  <a:chOff x="4406570" y="5700793"/>
                  <a:chExt cx="253584" cy="235558"/>
                </a:xfrm>
              </p:grpSpPr>
              <p:sp>
                <p:nvSpPr>
                  <p:cNvPr id="46" name="Rectangle 12">
                    <a:extLst>
                      <a:ext uri="{FF2B5EF4-FFF2-40B4-BE49-F238E27FC236}">
                        <a16:creationId xmlns:a16="http://schemas.microsoft.com/office/drawing/2014/main" id="{FF2F0124-BA9A-47B5-B389-9F86A17921D2}"/>
                      </a:ext>
                    </a:extLst>
                  </p:cNvPr>
                  <p:cNvSpPr/>
                  <p:nvPr/>
                </p:nvSpPr>
                <p:spPr>
                  <a:xfrm>
                    <a:off x="4406570" y="5700793"/>
                    <a:ext cx="253584" cy="235558"/>
                  </a:xfrm>
                  <a:custGeom>
                    <a:avLst/>
                    <a:gdLst>
                      <a:gd name="connsiteX0" fmla="*/ 0 w 325438"/>
                      <a:gd name="connsiteY0" fmla="*/ 0 h 313980"/>
                      <a:gd name="connsiteX1" fmla="*/ 325438 w 325438"/>
                      <a:gd name="connsiteY1" fmla="*/ 0 h 313980"/>
                      <a:gd name="connsiteX2" fmla="*/ 325438 w 325438"/>
                      <a:gd name="connsiteY2" fmla="*/ 313980 h 313980"/>
                      <a:gd name="connsiteX3" fmla="*/ 0 w 325438"/>
                      <a:gd name="connsiteY3" fmla="*/ 313980 h 313980"/>
                      <a:gd name="connsiteX4" fmla="*/ 0 w 325438"/>
                      <a:gd name="connsiteY4" fmla="*/ 0 h 313980"/>
                      <a:gd name="connsiteX0" fmla="*/ 40481 w 365919"/>
                      <a:gd name="connsiteY0" fmla="*/ 0 h 313980"/>
                      <a:gd name="connsiteX1" fmla="*/ 365919 w 365919"/>
                      <a:gd name="connsiteY1" fmla="*/ 0 h 313980"/>
                      <a:gd name="connsiteX2" fmla="*/ 365919 w 365919"/>
                      <a:gd name="connsiteY2" fmla="*/ 313980 h 313980"/>
                      <a:gd name="connsiteX3" fmla="*/ 0 w 365919"/>
                      <a:gd name="connsiteY3" fmla="*/ 283024 h 313980"/>
                      <a:gd name="connsiteX4" fmla="*/ 40481 w 365919"/>
                      <a:gd name="connsiteY4" fmla="*/ 0 h 313980"/>
                      <a:gd name="connsiteX0" fmla="*/ 40481 w 365919"/>
                      <a:gd name="connsiteY0" fmla="*/ 0 h 297311"/>
                      <a:gd name="connsiteX1" fmla="*/ 365919 w 365919"/>
                      <a:gd name="connsiteY1" fmla="*/ 0 h 297311"/>
                      <a:gd name="connsiteX2" fmla="*/ 344488 w 365919"/>
                      <a:gd name="connsiteY2" fmla="*/ 297311 h 297311"/>
                      <a:gd name="connsiteX3" fmla="*/ 0 w 365919"/>
                      <a:gd name="connsiteY3" fmla="*/ 283024 h 297311"/>
                      <a:gd name="connsiteX4" fmla="*/ 40481 w 365919"/>
                      <a:gd name="connsiteY4" fmla="*/ 0 h 297311"/>
                      <a:gd name="connsiteX0" fmla="*/ 45244 w 370682"/>
                      <a:gd name="connsiteY0" fmla="*/ 0 h 297311"/>
                      <a:gd name="connsiteX1" fmla="*/ 370682 w 370682"/>
                      <a:gd name="connsiteY1" fmla="*/ 0 h 297311"/>
                      <a:gd name="connsiteX2" fmla="*/ 349251 w 370682"/>
                      <a:gd name="connsiteY2" fmla="*/ 297311 h 297311"/>
                      <a:gd name="connsiteX3" fmla="*/ 0 w 370682"/>
                      <a:gd name="connsiteY3" fmla="*/ 283024 h 297311"/>
                      <a:gd name="connsiteX4" fmla="*/ 45244 w 370682"/>
                      <a:gd name="connsiteY4" fmla="*/ 0 h 297311"/>
                      <a:gd name="connsiteX0" fmla="*/ 45244 w 370682"/>
                      <a:gd name="connsiteY0" fmla="*/ 0 h 297311"/>
                      <a:gd name="connsiteX1" fmla="*/ 370682 w 370682"/>
                      <a:gd name="connsiteY1" fmla="*/ 0 h 297311"/>
                      <a:gd name="connsiteX2" fmla="*/ 349251 w 370682"/>
                      <a:gd name="connsiteY2" fmla="*/ 297311 h 297311"/>
                      <a:gd name="connsiteX3" fmla="*/ 0 w 370682"/>
                      <a:gd name="connsiteY3" fmla="*/ 283024 h 297311"/>
                      <a:gd name="connsiteX4" fmla="*/ 45244 w 370682"/>
                      <a:gd name="connsiteY4" fmla="*/ 0 h 297311"/>
                      <a:gd name="connsiteX0" fmla="*/ 45244 w 370682"/>
                      <a:gd name="connsiteY0" fmla="*/ 0 h 297311"/>
                      <a:gd name="connsiteX1" fmla="*/ 370682 w 370682"/>
                      <a:gd name="connsiteY1" fmla="*/ 0 h 297311"/>
                      <a:gd name="connsiteX2" fmla="*/ 349251 w 370682"/>
                      <a:gd name="connsiteY2" fmla="*/ 297311 h 297311"/>
                      <a:gd name="connsiteX3" fmla="*/ 0 w 370682"/>
                      <a:gd name="connsiteY3" fmla="*/ 283024 h 297311"/>
                      <a:gd name="connsiteX4" fmla="*/ 45244 w 370682"/>
                      <a:gd name="connsiteY4" fmla="*/ 0 h 297311"/>
                      <a:gd name="connsiteX0" fmla="*/ 45244 w 373726"/>
                      <a:gd name="connsiteY0" fmla="*/ 0 h 297311"/>
                      <a:gd name="connsiteX1" fmla="*/ 370682 w 373726"/>
                      <a:gd name="connsiteY1" fmla="*/ 0 h 297311"/>
                      <a:gd name="connsiteX2" fmla="*/ 349251 w 373726"/>
                      <a:gd name="connsiteY2" fmla="*/ 297311 h 297311"/>
                      <a:gd name="connsiteX3" fmla="*/ 0 w 373726"/>
                      <a:gd name="connsiteY3" fmla="*/ 283024 h 297311"/>
                      <a:gd name="connsiteX4" fmla="*/ 45244 w 373726"/>
                      <a:gd name="connsiteY4" fmla="*/ 0 h 297311"/>
                      <a:gd name="connsiteX0" fmla="*/ 45244 w 373726"/>
                      <a:gd name="connsiteY0" fmla="*/ 0 h 310938"/>
                      <a:gd name="connsiteX1" fmla="*/ 370682 w 373726"/>
                      <a:gd name="connsiteY1" fmla="*/ 0 h 310938"/>
                      <a:gd name="connsiteX2" fmla="*/ 349251 w 373726"/>
                      <a:gd name="connsiteY2" fmla="*/ 297311 h 310938"/>
                      <a:gd name="connsiteX3" fmla="*/ 0 w 373726"/>
                      <a:gd name="connsiteY3" fmla="*/ 283024 h 310938"/>
                      <a:gd name="connsiteX4" fmla="*/ 45244 w 373726"/>
                      <a:gd name="connsiteY4" fmla="*/ 0 h 310938"/>
                      <a:gd name="connsiteX0" fmla="*/ 45244 w 373726"/>
                      <a:gd name="connsiteY0" fmla="*/ 0 h 315409"/>
                      <a:gd name="connsiteX1" fmla="*/ 370682 w 373726"/>
                      <a:gd name="connsiteY1" fmla="*/ 0 h 315409"/>
                      <a:gd name="connsiteX2" fmla="*/ 349251 w 373726"/>
                      <a:gd name="connsiteY2" fmla="*/ 297311 h 315409"/>
                      <a:gd name="connsiteX3" fmla="*/ 0 w 373726"/>
                      <a:gd name="connsiteY3" fmla="*/ 283024 h 315409"/>
                      <a:gd name="connsiteX4" fmla="*/ 45244 w 373726"/>
                      <a:gd name="connsiteY4" fmla="*/ 0 h 315409"/>
                      <a:gd name="connsiteX0" fmla="*/ 45244 w 373726"/>
                      <a:gd name="connsiteY0" fmla="*/ 0 h 317514"/>
                      <a:gd name="connsiteX1" fmla="*/ 370682 w 373726"/>
                      <a:gd name="connsiteY1" fmla="*/ 0 h 317514"/>
                      <a:gd name="connsiteX2" fmla="*/ 349251 w 373726"/>
                      <a:gd name="connsiteY2" fmla="*/ 297311 h 317514"/>
                      <a:gd name="connsiteX3" fmla="*/ 0 w 373726"/>
                      <a:gd name="connsiteY3" fmla="*/ 283024 h 317514"/>
                      <a:gd name="connsiteX4" fmla="*/ 45244 w 373726"/>
                      <a:gd name="connsiteY4" fmla="*/ 0 h 317514"/>
                      <a:gd name="connsiteX0" fmla="*/ 45244 w 373726"/>
                      <a:gd name="connsiteY0" fmla="*/ 0 h 324527"/>
                      <a:gd name="connsiteX1" fmla="*/ 370682 w 373726"/>
                      <a:gd name="connsiteY1" fmla="*/ 0 h 324527"/>
                      <a:gd name="connsiteX2" fmla="*/ 349251 w 373726"/>
                      <a:gd name="connsiteY2" fmla="*/ 306836 h 324527"/>
                      <a:gd name="connsiteX3" fmla="*/ 0 w 373726"/>
                      <a:gd name="connsiteY3" fmla="*/ 283024 h 324527"/>
                      <a:gd name="connsiteX4" fmla="*/ 45244 w 373726"/>
                      <a:gd name="connsiteY4" fmla="*/ 0 h 324527"/>
                      <a:gd name="connsiteX0" fmla="*/ 45244 w 373726"/>
                      <a:gd name="connsiteY0" fmla="*/ 0 h 316095"/>
                      <a:gd name="connsiteX1" fmla="*/ 370682 w 373726"/>
                      <a:gd name="connsiteY1" fmla="*/ 0 h 316095"/>
                      <a:gd name="connsiteX2" fmla="*/ 349251 w 373726"/>
                      <a:gd name="connsiteY2" fmla="*/ 306836 h 316095"/>
                      <a:gd name="connsiteX3" fmla="*/ 0 w 373726"/>
                      <a:gd name="connsiteY3" fmla="*/ 283024 h 316095"/>
                      <a:gd name="connsiteX4" fmla="*/ 45244 w 373726"/>
                      <a:gd name="connsiteY4" fmla="*/ 0 h 316095"/>
                      <a:gd name="connsiteX0" fmla="*/ 71438 w 373726"/>
                      <a:gd name="connsiteY0" fmla="*/ 0 h 316095"/>
                      <a:gd name="connsiteX1" fmla="*/ 370682 w 373726"/>
                      <a:gd name="connsiteY1" fmla="*/ 0 h 316095"/>
                      <a:gd name="connsiteX2" fmla="*/ 349251 w 373726"/>
                      <a:gd name="connsiteY2" fmla="*/ 306836 h 316095"/>
                      <a:gd name="connsiteX3" fmla="*/ 0 w 373726"/>
                      <a:gd name="connsiteY3" fmla="*/ 283024 h 316095"/>
                      <a:gd name="connsiteX4" fmla="*/ 71438 w 373726"/>
                      <a:gd name="connsiteY4" fmla="*/ 0 h 316095"/>
                      <a:gd name="connsiteX0" fmla="*/ 23813 w 326101"/>
                      <a:gd name="connsiteY0" fmla="*/ 0 h 326062"/>
                      <a:gd name="connsiteX1" fmla="*/ 323057 w 326101"/>
                      <a:gd name="connsiteY1" fmla="*/ 0 h 326062"/>
                      <a:gd name="connsiteX2" fmla="*/ 301626 w 326101"/>
                      <a:gd name="connsiteY2" fmla="*/ 306836 h 326062"/>
                      <a:gd name="connsiteX3" fmla="*/ 0 w 326101"/>
                      <a:gd name="connsiteY3" fmla="*/ 309218 h 326062"/>
                      <a:gd name="connsiteX4" fmla="*/ 23813 w 326101"/>
                      <a:gd name="connsiteY4" fmla="*/ 0 h 326062"/>
                      <a:gd name="connsiteX0" fmla="*/ 23813 w 326101"/>
                      <a:gd name="connsiteY0" fmla="*/ 0 h 318304"/>
                      <a:gd name="connsiteX1" fmla="*/ 323057 w 326101"/>
                      <a:gd name="connsiteY1" fmla="*/ 0 h 318304"/>
                      <a:gd name="connsiteX2" fmla="*/ 301626 w 326101"/>
                      <a:gd name="connsiteY2" fmla="*/ 306836 h 318304"/>
                      <a:gd name="connsiteX3" fmla="*/ 0 w 326101"/>
                      <a:gd name="connsiteY3" fmla="*/ 309218 h 318304"/>
                      <a:gd name="connsiteX4" fmla="*/ 23813 w 326101"/>
                      <a:gd name="connsiteY4" fmla="*/ 0 h 318304"/>
                      <a:gd name="connsiteX0" fmla="*/ 38101 w 340389"/>
                      <a:gd name="connsiteY0" fmla="*/ 0 h 316193"/>
                      <a:gd name="connsiteX1" fmla="*/ 337345 w 340389"/>
                      <a:gd name="connsiteY1" fmla="*/ 0 h 316193"/>
                      <a:gd name="connsiteX2" fmla="*/ 315914 w 340389"/>
                      <a:gd name="connsiteY2" fmla="*/ 306836 h 316193"/>
                      <a:gd name="connsiteX3" fmla="*/ 0 w 340389"/>
                      <a:gd name="connsiteY3" fmla="*/ 302074 h 316193"/>
                      <a:gd name="connsiteX4" fmla="*/ 38101 w 340389"/>
                      <a:gd name="connsiteY4" fmla="*/ 0 h 316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389" h="316193">
                        <a:moveTo>
                          <a:pt x="38101" y="0"/>
                        </a:moveTo>
                        <a:lnTo>
                          <a:pt x="337345" y="0"/>
                        </a:lnTo>
                        <a:cubicBezTo>
                          <a:pt x="344489" y="101486"/>
                          <a:pt x="339727" y="207732"/>
                          <a:pt x="315914" y="306836"/>
                        </a:cubicBezTo>
                        <a:cubicBezTo>
                          <a:pt x="197115" y="328268"/>
                          <a:pt x="102130" y="306836"/>
                          <a:pt x="0" y="302074"/>
                        </a:cubicBezTo>
                        <a:cubicBezTo>
                          <a:pt x="3175" y="205352"/>
                          <a:pt x="23020" y="94341"/>
                          <a:pt x="38101" y="0"/>
                        </a:cubicBezTo>
                        <a:close/>
                      </a:path>
                    </a:pathLst>
                  </a:custGeom>
                  <a:solidFill>
                    <a:srgbClr val="010000"/>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a:endParaRPr>
                  </a:p>
                </p:txBody>
              </p:sp>
              <p:sp>
                <p:nvSpPr>
                  <p:cNvPr id="47" name="Rectangle 13">
                    <a:extLst>
                      <a:ext uri="{FF2B5EF4-FFF2-40B4-BE49-F238E27FC236}">
                        <a16:creationId xmlns:a16="http://schemas.microsoft.com/office/drawing/2014/main" id="{FAEC17CE-926F-4313-9F40-E96239A11659}"/>
                      </a:ext>
                    </a:extLst>
                  </p:cNvPr>
                  <p:cNvSpPr/>
                  <p:nvPr/>
                </p:nvSpPr>
                <p:spPr>
                  <a:xfrm>
                    <a:off x="4437195" y="5724532"/>
                    <a:ext cx="65637" cy="173701"/>
                  </a:xfrm>
                  <a:custGeom>
                    <a:avLst/>
                    <a:gdLst>
                      <a:gd name="connsiteX0" fmla="*/ 0 w 104775"/>
                      <a:gd name="connsiteY0" fmla="*/ 0 h 216340"/>
                      <a:gd name="connsiteX1" fmla="*/ 104775 w 104775"/>
                      <a:gd name="connsiteY1" fmla="*/ 0 h 216340"/>
                      <a:gd name="connsiteX2" fmla="*/ 104775 w 104775"/>
                      <a:gd name="connsiteY2" fmla="*/ 216340 h 216340"/>
                      <a:gd name="connsiteX3" fmla="*/ 0 w 104775"/>
                      <a:gd name="connsiteY3" fmla="*/ 216340 h 216340"/>
                      <a:gd name="connsiteX4" fmla="*/ 0 w 104775"/>
                      <a:gd name="connsiteY4" fmla="*/ 0 h 216340"/>
                      <a:gd name="connsiteX0" fmla="*/ 0 w 104775"/>
                      <a:gd name="connsiteY0" fmla="*/ 0 h 216340"/>
                      <a:gd name="connsiteX1" fmla="*/ 104775 w 104775"/>
                      <a:gd name="connsiteY1" fmla="*/ 0 h 216340"/>
                      <a:gd name="connsiteX2" fmla="*/ 76200 w 104775"/>
                      <a:gd name="connsiteY2" fmla="*/ 213959 h 216340"/>
                      <a:gd name="connsiteX3" fmla="*/ 0 w 104775"/>
                      <a:gd name="connsiteY3" fmla="*/ 216340 h 216340"/>
                      <a:gd name="connsiteX4" fmla="*/ 0 w 104775"/>
                      <a:gd name="connsiteY4" fmla="*/ 0 h 216340"/>
                      <a:gd name="connsiteX0" fmla="*/ 0 w 104775"/>
                      <a:gd name="connsiteY0" fmla="*/ 216340 h 216340"/>
                      <a:gd name="connsiteX1" fmla="*/ 104775 w 104775"/>
                      <a:gd name="connsiteY1" fmla="*/ 0 h 216340"/>
                      <a:gd name="connsiteX2" fmla="*/ 76200 w 104775"/>
                      <a:gd name="connsiteY2" fmla="*/ 213959 h 216340"/>
                      <a:gd name="connsiteX3" fmla="*/ 0 w 104775"/>
                      <a:gd name="connsiteY3" fmla="*/ 216340 h 216340"/>
                      <a:gd name="connsiteX0" fmla="*/ 0 w 109537"/>
                      <a:gd name="connsiteY0" fmla="*/ 213959 h 213959"/>
                      <a:gd name="connsiteX1" fmla="*/ 109537 w 109537"/>
                      <a:gd name="connsiteY1" fmla="*/ 0 h 213959"/>
                      <a:gd name="connsiteX2" fmla="*/ 80962 w 109537"/>
                      <a:gd name="connsiteY2" fmla="*/ 213959 h 213959"/>
                      <a:gd name="connsiteX3" fmla="*/ 0 w 109537"/>
                      <a:gd name="connsiteY3" fmla="*/ 213959 h 213959"/>
                      <a:gd name="connsiteX0" fmla="*/ 647 w 110184"/>
                      <a:gd name="connsiteY0" fmla="*/ 213959 h 213959"/>
                      <a:gd name="connsiteX1" fmla="*/ 110184 w 110184"/>
                      <a:gd name="connsiteY1" fmla="*/ 0 h 213959"/>
                      <a:gd name="connsiteX2" fmla="*/ 81609 w 110184"/>
                      <a:gd name="connsiteY2" fmla="*/ 213959 h 213959"/>
                      <a:gd name="connsiteX3" fmla="*/ 647 w 110184"/>
                      <a:gd name="connsiteY3" fmla="*/ 213959 h 213959"/>
                      <a:gd name="connsiteX0" fmla="*/ 1469 w 111006"/>
                      <a:gd name="connsiteY0" fmla="*/ 213959 h 213959"/>
                      <a:gd name="connsiteX1" fmla="*/ 111006 w 111006"/>
                      <a:gd name="connsiteY1" fmla="*/ 0 h 213959"/>
                      <a:gd name="connsiteX2" fmla="*/ 82431 w 111006"/>
                      <a:gd name="connsiteY2" fmla="*/ 213959 h 213959"/>
                      <a:gd name="connsiteX3" fmla="*/ 1469 w 111006"/>
                      <a:gd name="connsiteY3" fmla="*/ 213959 h 213959"/>
                      <a:gd name="connsiteX0" fmla="*/ 0 w 109537"/>
                      <a:gd name="connsiteY0" fmla="*/ 213959 h 213959"/>
                      <a:gd name="connsiteX1" fmla="*/ 109537 w 109537"/>
                      <a:gd name="connsiteY1" fmla="*/ 0 h 213959"/>
                      <a:gd name="connsiteX2" fmla="*/ 80962 w 109537"/>
                      <a:gd name="connsiteY2" fmla="*/ 213959 h 213959"/>
                      <a:gd name="connsiteX3" fmla="*/ 0 w 109537"/>
                      <a:gd name="connsiteY3" fmla="*/ 213959 h 213959"/>
                      <a:gd name="connsiteX0" fmla="*/ 0 w 109537"/>
                      <a:gd name="connsiteY0" fmla="*/ 213959 h 213959"/>
                      <a:gd name="connsiteX1" fmla="*/ 109537 w 109537"/>
                      <a:gd name="connsiteY1" fmla="*/ 0 h 213959"/>
                      <a:gd name="connsiteX2" fmla="*/ 80962 w 109537"/>
                      <a:gd name="connsiteY2" fmla="*/ 213959 h 213959"/>
                      <a:gd name="connsiteX3" fmla="*/ 0 w 109537"/>
                      <a:gd name="connsiteY3" fmla="*/ 213959 h 213959"/>
                      <a:gd name="connsiteX0" fmla="*/ 0 w 114299"/>
                      <a:gd name="connsiteY0" fmla="*/ 213959 h 213959"/>
                      <a:gd name="connsiteX1" fmla="*/ 114299 w 114299"/>
                      <a:gd name="connsiteY1" fmla="*/ 0 h 213959"/>
                      <a:gd name="connsiteX2" fmla="*/ 85724 w 114299"/>
                      <a:gd name="connsiteY2" fmla="*/ 213959 h 213959"/>
                      <a:gd name="connsiteX3" fmla="*/ 0 w 114299"/>
                      <a:gd name="connsiteY3" fmla="*/ 213959 h 213959"/>
                      <a:gd name="connsiteX0" fmla="*/ 0 w 114299"/>
                      <a:gd name="connsiteY0" fmla="*/ 213959 h 213959"/>
                      <a:gd name="connsiteX1" fmla="*/ 114299 w 114299"/>
                      <a:gd name="connsiteY1" fmla="*/ 0 h 213959"/>
                      <a:gd name="connsiteX2" fmla="*/ 85724 w 114299"/>
                      <a:gd name="connsiteY2" fmla="*/ 213959 h 213959"/>
                      <a:gd name="connsiteX3" fmla="*/ 0 w 114299"/>
                      <a:gd name="connsiteY3" fmla="*/ 213959 h 213959"/>
                      <a:gd name="connsiteX0" fmla="*/ 0 w 97630"/>
                      <a:gd name="connsiteY0" fmla="*/ 233009 h 233009"/>
                      <a:gd name="connsiteX1" fmla="*/ 97630 w 97630"/>
                      <a:gd name="connsiteY1" fmla="*/ 0 h 233009"/>
                      <a:gd name="connsiteX2" fmla="*/ 85724 w 97630"/>
                      <a:gd name="connsiteY2" fmla="*/ 233009 h 233009"/>
                      <a:gd name="connsiteX3" fmla="*/ 0 w 97630"/>
                      <a:gd name="connsiteY3" fmla="*/ 233009 h 233009"/>
                      <a:gd name="connsiteX0" fmla="*/ 0 w 97630"/>
                      <a:gd name="connsiteY0" fmla="*/ 233159 h 233159"/>
                      <a:gd name="connsiteX1" fmla="*/ 97630 w 97630"/>
                      <a:gd name="connsiteY1" fmla="*/ 150 h 233159"/>
                      <a:gd name="connsiteX2" fmla="*/ 85724 w 97630"/>
                      <a:gd name="connsiteY2" fmla="*/ 233159 h 233159"/>
                      <a:gd name="connsiteX3" fmla="*/ 0 w 97630"/>
                      <a:gd name="connsiteY3" fmla="*/ 233159 h 233159"/>
                      <a:gd name="connsiteX0" fmla="*/ 0 w 88105"/>
                      <a:gd name="connsiteY0" fmla="*/ 230781 h 233162"/>
                      <a:gd name="connsiteX1" fmla="*/ 88105 w 88105"/>
                      <a:gd name="connsiteY1" fmla="*/ 153 h 233162"/>
                      <a:gd name="connsiteX2" fmla="*/ 76199 w 88105"/>
                      <a:gd name="connsiteY2" fmla="*/ 233162 h 233162"/>
                      <a:gd name="connsiteX3" fmla="*/ 0 w 88105"/>
                      <a:gd name="connsiteY3" fmla="*/ 230781 h 233162"/>
                    </a:gdLst>
                    <a:ahLst/>
                    <a:cxnLst>
                      <a:cxn ang="0">
                        <a:pos x="connsiteX0" y="connsiteY0"/>
                      </a:cxn>
                      <a:cxn ang="0">
                        <a:pos x="connsiteX1" y="connsiteY1"/>
                      </a:cxn>
                      <a:cxn ang="0">
                        <a:pos x="connsiteX2" y="connsiteY2"/>
                      </a:cxn>
                      <a:cxn ang="0">
                        <a:pos x="connsiteX3" y="connsiteY3"/>
                      </a:cxn>
                    </a:cxnLst>
                    <a:rect l="l" t="t" r="r" b="b"/>
                    <a:pathLst>
                      <a:path w="88105" h="233162">
                        <a:moveTo>
                          <a:pt x="0" y="230781"/>
                        </a:moveTo>
                        <a:cubicBezTo>
                          <a:pt x="17463" y="107072"/>
                          <a:pt x="-24606" y="-4726"/>
                          <a:pt x="88105" y="153"/>
                        </a:cubicBezTo>
                        <a:cubicBezTo>
                          <a:pt x="83343" y="69091"/>
                          <a:pt x="85724" y="161842"/>
                          <a:pt x="76199" y="233162"/>
                        </a:cubicBezTo>
                        <a:lnTo>
                          <a:pt x="0" y="230781"/>
                        </a:lnTo>
                        <a:close/>
                      </a:path>
                    </a:pathLst>
                  </a:custGeom>
                  <a:solidFill>
                    <a:srgbClr val="57585A"/>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a:endParaRPr>
                  </a:p>
                </p:txBody>
              </p:sp>
            </p:grpSp>
          </p:grpSp>
          <p:sp>
            <p:nvSpPr>
              <p:cNvPr id="43" name="Rectangle 6">
                <a:extLst>
                  <a:ext uri="{FF2B5EF4-FFF2-40B4-BE49-F238E27FC236}">
                    <a16:creationId xmlns:a16="http://schemas.microsoft.com/office/drawing/2014/main" id="{F9E0153C-0A58-44E6-9484-BB13B22809EF}"/>
                  </a:ext>
                </a:extLst>
              </p:cNvPr>
              <p:cNvSpPr/>
              <p:nvPr/>
            </p:nvSpPr>
            <p:spPr>
              <a:xfrm>
                <a:off x="4406571" y="3742472"/>
                <a:ext cx="982425" cy="2024749"/>
              </a:xfrm>
              <a:custGeom>
                <a:avLst/>
                <a:gdLst>
                  <a:gd name="connsiteX0" fmla="*/ 0 w 1276350"/>
                  <a:gd name="connsiteY0" fmla="*/ 0 h 431501"/>
                  <a:gd name="connsiteX1" fmla="*/ 1276350 w 1276350"/>
                  <a:gd name="connsiteY1" fmla="*/ 0 h 431501"/>
                  <a:gd name="connsiteX2" fmla="*/ 1276350 w 1276350"/>
                  <a:gd name="connsiteY2" fmla="*/ 431501 h 431501"/>
                  <a:gd name="connsiteX3" fmla="*/ 0 w 1276350"/>
                  <a:gd name="connsiteY3" fmla="*/ 431501 h 431501"/>
                  <a:gd name="connsiteX4" fmla="*/ 0 w 1276350"/>
                  <a:gd name="connsiteY4" fmla="*/ 0 h 431501"/>
                  <a:gd name="connsiteX0" fmla="*/ 95250 w 1371600"/>
                  <a:gd name="connsiteY0" fmla="*/ 0 h 1526876"/>
                  <a:gd name="connsiteX1" fmla="*/ 1371600 w 1371600"/>
                  <a:gd name="connsiteY1" fmla="*/ 0 h 1526876"/>
                  <a:gd name="connsiteX2" fmla="*/ 1371600 w 1371600"/>
                  <a:gd name="connsiteY2" fmla="*/ 431501 h 1526876"/>
                  <a:gd name="connsiteX3" fmla="*/ 0 w 1371600"/>
                  <a:gd name="connsiteY3" fmla="*/ 1526876 h 1526876"/>
                  <a:gd name="connsiteX4" fmla="*/ 95250 w 1371600"/>
                  <a:gd name="connsiteY4" fmla="*/ 0 h 1526876"/>
                  <a:gd name="connsiteX0" fmla="*/ 95250 w 1371600"/>
                  <a:gd name="connsiteY0" fmla="*/ 0 h 2650825"/>
                  <a:gd name="connsiteX1" fmla="*/ 1371600 w 1371600"/>
                  <a:gd name="connsiteY1" fmla="*/ 0 h 2650825"/>
                  <a:gd name="connsiteX2" fmla="*/ 1371600 w 1371600"/>
                  <a:gd name="connsiteY2" fmla="*/ 431501 h 2650825"/>
                  <a:gd name="connsiteX3" fmla="*/ 42862 w 1371600"/>
                  <a:gd name="connsiteY3" fmla="*/ 2650825 h 2650825"/>
                  <a:gd name="connsiteX4" fmla="*/ 0 w 1371600"/>
                  <a:gd name="connsiteY4" fmla="*/ 1526876 h 2650825"/>
                  <a:gd name="connsiteX5" fmla="*/ 95250 w 1371600"/>
                  <a:gd name="connsiteY5" fmla="*/ 0 h 2650825"/>
                  <a:gd name="connsiteX0" fmla="*/ 95250 w 1371600"/>
                  <a:gd name="connsiteY0" fmla="*/ 0 h 2841881"/>
                  <a:gd name="connsiteX1" fmla="*/ 1371600 w 1371600"/>
                  <a:gd name="connsiteY1" fmla="*/ 0 h 2841881"/>
                  <a:gd name="connsiteX2" fmla="*/ 1371600 w 1371600"/>
                  <a:gd name="connsiteY2" fmla="*/ 431501 h 2841881"/>
                  <a:gd name="connsiteX3" fmla="*/ 395287 w 1371600"/>
                  <a:gd name="connsiteY3" fmla="*/ 2669875 h 2841881"/>
                  <a:gd name="connsiteX4" fmla="*/ 42862 w 1371600"/>
                  <a:gd name="connsiteY4" fmla="*/ 2650825 h 2841881"/>
                  <a:gd name="connsiteX5" fmla="*/ 0 w 1371600"/>
                  <a:gd name="connsiteY5" fmla="*/ 1526876 h 2841881"/>
                  <a:gd name="connsiteX6" fmla="*/ 95250 w 1371600"/>
                  <a:gd name="connsiteY6" fmla="*/ 0 h 2841881"/>
                  <a:gd name="connsiteX0" fmla="*/ 95250 w 1371600"/>
                  <a:gd name="connsiteY0" fmla="*/ 0 h 2724202"/>
                  <a:gd name="connsiteX1" fmla="*/ 1371600 w 1371600"/>
                  <a:gd name="connsiteY1" fmla="*/ 0 h 2724202"/>
                  <a:gd name="connsiteX2" fmla="*/ 1371600 w 1371600"/>
                  <a:gd name="connsiteY2" fmla="*/ 431501 h 2724202"/>
                  <a:gd name="connsiteX3" fmla="*/ 614362 w 1371600"/>
                  <a:gd name="connsiteY3" fmla="*/ 1122063 h 2724202"/>
                  <a:gd name="connsiteX4" fmla="*/ 395287 w 1371600"/>
                  <a:gd name="connsiteY4" fmla="*/ 2669875 h 2724202"/>
                  <a:gd name="connsiteX5" fmla="*/ 42862 w 1371600"/>
                  <a:gd name="connsiteY5" fmla="*/ 2650825 h 2724202"/>
                  <a:gd name="connsiteX6" fmla="*/ 0 w 1371600"/>
                  <a:gd name="connsiteY6" fmla="*/ 1526876 h 2724202"/>
                  <a:gd name="connsiteX7" fmla="*/ 95250 w 1371600"/>
                  <a:gd name="connsiteY7" fmla="*/ 0 h 2724202"/>
                  <a:gd name="connsiteX0" fmla="*/ 95250 w 1371600"/>
                  <a:gd name="connsiteY0" fmla="*/ 0 h 2724202"/>
                  <a:gd name="connsiteX1" fmla="*/ 1371600 w 1371600"/>
                  <a:gd name="connsiteY1" fmla="*/ 0 h 2724202"/>
                  <a:gd name="connsiteX2" fmla="*/ 1371600 w 1371600"/>
                  <a:gd name="connsiteY2" fmla="*/ 431501 h 2724202"/>
                  <a:gd name="connsiteX3" fmla="*/ 752475 w 1371600"/>
                  <a:gd name="connsiteY3" fmla="*/ 1112538 h 2724202"/>
                  <a:gd name="connsiteX4" fmla="*/ 614362 w 1371600"/>
                  <a:gd name="connsiteY4" fmla="*/ 1122063 h 2724202"/>
                  <a:gd name="connsiteX5" fmla="*/ 395287 w 1371600"/>
                  <a:gd name="connsiteY5" fmla="*/ 2669875 h 2724202"/>
                  <a:gd name="connsiteX6" fmla="*/ 42862 w 1371600"/>
                  <a:gd name="connsiteY6" fmla="*/ 2650825 h 2724202"/>
                  <a:gd name="connsiteX7" fmla="*/ 0 w 1371600"/>
                  <a:gd name="connsiteY7" fmla="*/ 1526876 h 2724202"/>
                  <a:gd name="connsiteX8" fmla="*/ 95250 w 1371600"/>
                  <a:gd name="connsiteY8" fmla="*/ 0 h 2724202"/>
                  <a:gd name="connsiteX0" fmla="*/ 95250 w 1371600"/>
                  <a:gd name="connsiteY0" fmla="*/ 0 h 2724202"/>
                  <a:gd name="connsiteX1" fmla="*/ 1371600 w 1371600"/>
                  <a:gd name="connsiteY1" fmla="*/ 0 h 2724202"/>
                  <a:gd name="connsiteX2" fmla="*/ 1371600 w 1371600"/>
                  <a:gd name="connsiteY2" fmla="*/ 431501 h 2724202"/>
                  <a:gd name="connsiteX3" fmla="*/ 871537 w 1371600"/>
                  <a:gd name="connsiteY3" fmla="*/ 2688925 h 2724202"/>
                  <a:gd name="connsiteX4" fmla="*/ 752475 w 1371600"/>
                  <a:gd name="connsiteY4" fmla="*/ 1112538 h 2724202"/>
                  <a:gd name="connsiteX5" fmla="*/ 614362 w 1371600"/>
                  <a:gd name="connsiteY5" fmla="*/ 1122063 h 2724202"/>
                  <a:gd name="connsiteX6" fmla="*/ 395287 w 1371600"/>
                  <a:gd name="connsiteY6" fmla="*/ 2669875 h 2724202"/>
                  <a:gd name="connsiteX7" fmla="*/ 42862 w 1371600"/>
                  <a:gd name="connsiteY7" fmla="*/ 2650825 h 2724202"/>
                  <a:gd name="connsiteX8" fmla="*/ 0 w 1371600"/>
                  <a:gd name="connsiteY8" fmla="*/ 1526876 h 2724202"/>
                  <a:gd name="connsiteX9" fmla="*/ 95250 w 1371600"/>
                  <a:gd name="connsiteY9" fmla="*/ 0 h 2724202"/>
                  <a:gd name="connsiteX0" fmla="*/ 95250 w 1371600"/>
                  <a:gd name="connsiteY0" fmla="*/ 0 h 2845963"/>
                  <a:gd name="connsiteX1" fmla="*/ 1371600 w 1371600"/>
                  <a:gd name="connsiteY1" fmla="*/ 0 h 2845963"/>
                  <a:gd name="connsiteX2" fmla="*/ 1371600 w 1371600"/>
                  <a:gd name="connsiteY2" fmla="*/ 431501 h 2845963"/>
                  <a:gd name="connsiteX3" fmla="*/ 1285875 w 1371600"/>
                  <a:gd name="connsiteY3" fmla="*/ 2631775 h 2845963"/>
                  <a:gd name="connsiteX4" fmla="*/ 871537 w 1371600"/>
                  <a:gd name="connsiteY4" fmla="*/ 2688925 h 2845963"/>
                  <a:gd name="connsiteX5" fmla="*/ 752475 w 1371600"/>
                  <a:gd name="connsiteY5" fmla="*/ 1112538 h 2845963"/>
                  <a:gd name="connsiteX6" fmla="*/ 614362 w 1371600"/>
                  <a:gd name="connsiteY6" fmla="*/ 1122063 h 2845963"/>
                  <a:gd name="connsiteX7" fmla="*/ 395287 w 1371600"/>
                  <a:gd name="connsiteY7" fmla="*/ 2669875 h 2845963"/>
                  <a:gd name="connsiteX8" fmla="*/ 42862 w 1371600"/>
                  <a:gd name="connsiteY8" fmla="*/ 2650825 h 2845963"/>
                  <a:gd name="connsiteX9" fmla="*/ 0 w 1371600"/>
                  <a:gd name="connsiteY9" fmla="*/ 1526876 h 2845963"/>
                  <a:gd name="connsiteX10" fmla="*/ 95250 w 1371600"/>
                  <a:gd name="connsiteY10" fmla="*/ 0 h 2845963"/>
                  <a:gd name="connsiteX0" fmla="*/ 95250 w 1390650"/>
                  <a:gd name="connsiteY0" fmla="*/ 0 h 2845963"/>
                  <a:gd name="connsiteX1" fmla="*/ 1371600 w 1390650"/>
                  <a:gd name="connsiteY1" fmla="*/ 0 h 2845963"/>
                  <a:gd name="connsiteX2" fmla="*/ 1390650 w 1390650"/>
                  <a:gd name="connsiteY2" fmla="*/ 402926 h 2845963"/>
                  <a:gd name="connsiteX3" fmla="*/ 1285875 w 1390650"/>
                  <a:gd name="connsiteY3" fmla="*/ 2631775 h 2845963"/>
                  <a:gd name="connsiteX4" fmla="*/ 871537 w 1390650"/>
                  <a:gd name="connsiteY4" fmla="*/ 2688925 h 2845963"/>
                  <a:gd name="connsiteX5" fmla="*/ 752475 w 1390650"/>
                  <a:gd name="connsiteY5" fmla="*/ 1112538 h 2845963"/>
                  <a:gd name="connsiteX6" fmla="*/ 614362 w 1390650"/>
                  <a:gd name="connsiteY6" fmla="*/ 1122063 h 2845963"/>
                  <a:gd name="connsiteX7" fmla="*/ 395287 w 1390650"/>
                  <a:gd name="connsiteY7" fmla="*/ 2669875 h 2845963"/>
                  <a:gd name="connsiteX8" fmla="*/ 42862 w 1390650"/>
                  <a:gd name="connsiteY8" fmla="*/ 2650825 h 2845963"/>
                  <a:gd name="connsiteX9" fmla="*/ 0 w 1390650"/>
                  <a:gd name="connsiteY9" fmla="*/ 1526876 h 2845963"/>
                  <a:gd name="connsiteX10" fmla="*/ 95250 w 1390650"/>
                  <a:gd name="connsiteY10" fmla="*/ 0 h 2845963"/>
                  <a:gd name="connsiteX0" fmla="*/ 95250 w 1390650"/>
                  <a:gd name="connsiteY0" fmla="*/ 0 h 2845963"/>
                  <a:gd name="connsiteX1" fmla="*/ 1371600 w 1390650"/>
                  <a:gd name="connsiteY1" fmla="*/ 0 h 2845963"/>
                  <a:gd name="connsiteX2" fmla="*/ 1390650 w 1390650"/>
                  <a:gd name="connsiteY2" fmla="*/ 402926 h 2845963"/>
                  <a:gd name="connsiteX3" fmla="*/ 1285875 w 1390650"/>
                  <a:gd name="connsiteY3" fmla="*/ 2631775 h 2845963"/>
                  <a:gd name="connsiteX4" fmla="*/ 871537 w 1390650"/>
                  <a:gd name="connsiteY4" fmla="*/ 2688925 h 2845963"/>
                  <a:gd name="connsiteX5" fmla="*/ 769144 w 1390650"/>
                  <a:gd name="connsiteY5" fmla="*/ 1155401 h 2845963"/>
                  <a:gd name="connsiteX6" fmla="*/ 614362 w 1390650"/>
                  <a:gd name="connsiteY6" fmla="*/ 1122063 h 2845963"/>
                  <a:gd name="connsiteX7" fmla="*/ 395287 w 1390650"/>
                  <a:gd name="connsiteY7" fmla="*/ 2669875 h 2845963"/>
                  <a:gd name="connsiteX8" fmla="*/ 42862 w 1390650"/>
                  <a:gd name="connsiteY8" fmla="*/ 2650825 h 2845963"/>
                  <a:gd name="connsiteX9" fmla="*/ 0 w 1390650"/>
                  <a:gd name="connsiteY9" fmla="*/ 1526876 h 2845963"/>
                  <a:gd name="connsiteX10" fmla="*/ 95250 w 1390650"/>
                  <a:gd name="connsiteY10" fmla="*/ 0 h 2845963"/>
                  <a:gd name="connsiteX0" fmla="*/ 95250 w 1390650"/>
                  <a:gd name="connsiteY0" fmla="*/ 0 h 2845963"/>
                  <a:gd name="connsiteX1" fmla="*/ 1371600 w 1390650"/>
                  <a:gd name="connsiteY1" fmla="*/ 0 h 2845963"/>
                  <a:gd name="connsiteX2" fmla="*/ 1390650 w 1390650"/>
                  <a:gd name="connsiteY2" fmla="*/ 402926 h 2845963"/>
                  <a:gd name="connsiteX3" fmla="*/ 1285875 w 1390650"/>
                  <a:gd name="connsiteY3" fmla="*/ 2631775 h 2845963"/>
                  <a:gd name="connsiteX4" fmla="*/ 871537 w 1390650"/>
                  <a:gd name="connsiteY4" fmla="*/ 2688925 h 2845963"/>
                  <a:gd name="connsiteX5" fmla="*/ 769144 w 1390650"/>
                  <a:gd name="connsiteY5" fmla="*/ 1155401 h 2845963"/>
                  <a:gd name="connsiteX6" fmla="*/ 614362 w 1390650"/>
                  <a:gd name="connsiteY6" fmla="*/ 1122063 h 2845963"/>
                  <a:gd name="connsiteX7" fmla="*/ 395287 w 1390650"/>
                  <a:gd name="connsiteY7" fmla="*/ 2669875 h 2845963"/>
                  <a:gd name="connsiteX8" fmla="*/ 42862 w 1390650"/>
                  <a:gd name="connsiteY8" fmla="*/ 2650825 h 2845963"/>
                  <a:gd name="connsiteX9" fmla="*/ 0 w 1390650"/>
                  <a:gd name="connsiteY9" fmla="*/ 1526876 h 2845963"/>
                  <a:gd name="connsiteX10" fmla="*/ 95250 w 1390650"/>
                  <a:gd name="connsiteY10" fmla="*/ 0 h 2845963"/>
                  <a:gd name="connsiteX0" fmla="*/ 95250 w 1390650"/>
                  <a:gd name="connsiteY0" fmla="*/ 0 h 2845963"/>
                  <a:gd name="connsiteX1" fmla="*/ 1371600 w 1390650"/>
                  <a:gd name="connsiteY1" fmla="*/ 0 h 2845963"/>
                  <a:gd name="connsiteX2" fmla="*/ 1390650 w 1390650"/>
                  <a:gd name="connsiteY2" fmla="*/ 402926 h 2845963"/>
                  <a:gd name="connsiteX3" fmla="*/ 1285875 w 1390650"/>
                  <a:gd name="connsiteY3" fmla="*/ 2631775 h 2845963"/>
                  <a:gd name="connsiteX4" fmla="*/ 871537 w 1390650"/>
                  <a:gd name="connsiteY4" fmla="*/ 2688925 h 2845963"/>
                  <a:gd name="connsiteX5" fmla="*/ 769144 w 1390650"/>
                  <a:gd name="connsiteY5" fmla="*/ 1155401 h 2845963"/>
                  <a:gd name="connsiteX6" fmla="*/ 614362 w 1390650"/>
                  <a:gd name="connsiteY6" fmla="*/ 1122063 h 2845963"/>
                  <a:gd name="connsiteX7" fmla="*/ 395287 w 1390650"/>
                  <a:gd name="connsiteY7" fmla="*/ 2669875 h 2845963"/>
                  <a:gd name="connsiteX8" fmla="*/ 42862 w 1390650"/>
                  <a:gd name="connsiteY8" fmla="*/ 2650825 h 2845963"/>
                  <a:gd name="connsiteX9" fmla="*/ 0 w 1390650"/>
                  <a:gd name="connsiteY9" fmla="*/ 1526876 h 2845963"/>
                  <a:gd name="connsiteX10" fmla="*/ 95250 w 1390650"/>
                  <a:gd name="connsiteY10" fmla="*/ 0 h 2845963"/>
                  <a:gd name="connsiteX0" fmla="*/ 95250 w 1390650"/>
                  <a:gd name="connsiteY0" fmla="*/ 0 h 2845963"/>
                  <a:gd name="connsiteX1" fmla="*/ 1371600 w 1390650"/>
                  <a:gd name="connsiteY1" fmla="*/ 0 h 2845963"/>
                  <a:gd name="connsiteX2" fmla="*/ 1390650 w 1390650"/>
                  <a:gd name="connsiteY2" fmla="*/ 402926 h 2845963"/>
                  <a:gd name="connsiteX3" fmla="*/ 1285875 w 1390650"/>
                  <a:gd name="connsiteY3" fmla="*/ 2631775 h 2845963"/>
                  <a:gd name="connsiteX4" fmla="*/ 871537 w 1390650"/>
                  <a:gd name="connsiteY4" fmla="*/ 2688925 h 2845963"/>
                  <a:gd name="connsiteX5" fmla="*/ 769144 w 1390650"/>
                  <a:gd name="connsiteY5" fmla="*/ 1155401 h 2845963"/>
                  <a:gd name="connsiteX6" fmla="*/ 614362 w 1390650"/>
                  <a:gd name="connsiteY6" fmla="*/ 1122063 h 2845963"/>
                  <a:gd name="connsiteX7" fmla="*/ 395287 w 1390650"/>
                  <a:gd name="connsiteY7" fmla="*/ 2669875 h 2845963"/>
                  <a:gd name="connsiteX8" fmla="*/ 42862 w 1390650"/>
                  <a:gd name="connsiteY8" fmla="*/ 2650825 h 2845963"/>
                  <a:gd name="connsiteX9" fmla="*/ 0 w 1390650"/>
                  <a:gd name="connsiteY9" fmla="*/ 1526876 h 2845963"/>
                  <a:gd name="connsiteX10" fmla="*/ 95250 w 1390650"/>
                  <a:gd name="connsiteY10" fmla="*/ 0 h 2845963"/>
                  <a:gd name="connsiteX0" fmla="*/ 95250 w 1390650"/>
                  <a:gd name="connsiteY0" fmla="*/ 0 h 2845963"/>
                  <a:gd name="connsiteX1" fmla="*/ 1371600 w 1390650"/>
                  <a:gd name="connsiteY1" fmla="*/ 0 h 2845963"/>
                  <a:gd name="connsiteX2" fmla="*/ 1390650 w 1390650"/>
                  <a:gd name="connsiteY2" fmla="*/ 402926 h 2845963"/>
                  <a:gd name="connsiteX3" fmla="*/ 1285875 w 1390650"/>
                  <a:gd name="connsiteY3" fmla="*/ 2631775 h 2845963"/>
                  <a:gd name="connsiteX4" fmla="*/ 871537 w 1390650"/>
                  <a:gd name="connsiteY4" fmla="*/ 2688925 h 2845963"/>
                  <a:gd name="connsiteX5" fmla="*/ 769144 w 1390650"/>
                  <a:gd name="connsiteY5" fmla="*/ 1155401 h 2845963"/>
                  <a:gd name="connsiteX6" fmla="*/ 614362 w 1390650"/>
                  <a:gd name="connsiteY6" fmla="*/ 1122063 h 2845963"/>
                  <a:gd name="connsiteX7" fmla="*/ 395287 w 1390650"/>
                  <a:gd name="connsiteY7" fmla="*/ 2669875 h 2845963"/>
                  <a:gd name="connsiteX8" fmla="*/ 42862 w 1390650"/>
                  <a:gd name="connsiteY8" fmla="*/ 2650825 h 2845963"/>
                  <a:gd name="connsiteX9" fmla="*/ 0 w 1390650"/>
                  <a:gd name="connsiteY9" fmla="*/ 1526876 h 2845963"/>
                  <a:gd name="connsiteX10" fmla="*/ 95250 w 1390650"/>
                  <a:gd name="connsiteY10" fmla="*/ 0 h 2845963"/>
                  <a:gd name="connsiteX0" fmla="*/ 95250 w 1390650"/>
                  <a:gd name="connsiteY0" fmla="*/ 0 h 2848795"/>
                  <a:gd name="connsiteX1" fmla="*/ 1371600 w 1390650"/>
                  <a:gd name="connsiteY1" fmla="*/ 0 h 2848795"/>
                  <a:gd name="connsiteX2" fmla="*/ 1390650 w 1390650"/>
                  <a:gd name="connsiteY2" fmla="*/ 402926 h 2848795"/>
                  <a:gd name="connsiteX3" fmla="*/ 1285875 w 1390650"/>
                  <a:gd name="connsiteY3" fmla="*/ 2631775 h 2848795"/>
                  <a:gd name="connsiteX4" fmla="*/ 852487 w 1390650"/>
                  <a:gd name="connsiteY4" fmla="*/ 2696069 h 2848795"/>
                  <a:gd name="connsiteX5" fmla="*/ 769144 w 1390650"/>
                  <a:gd name="connsiteY5" fmla="*/ 1155401 h 2848795"/>
                  <a:gd name="connsiteX6" fmla="*/ 614362 w 1390650"/>
                  <a:gd name="connsiteY6" fmla="*/ 1122063 h 2848795"/>
                  <a:gd name="connsiteX7" fmla="*/ 395287 w 1390650"/>
                  <a:gd name="connsiteY7" fmla="*/ 2669875 h 2848795"/>
                  <a:gd name="connsiteX8" fmla="*/ 42862 w 1390650"/>
                  <a:gd name="connsiteY8" fmla="*/ 2650825 h 2848795"/>
                  <a:gd name="connsiteX9" fmla="*/ 0 w 1390650"/>
                  <a:gd name="connsiteY9" fmla="*/ 1526876 h 2848795"/>
                  <a:gd name="connsiteX10" fmla="*/ 95250 w 1390650"/>
                  <a:gd name="connsiteY10" fmla="*/ 0 h 2848795"/>
                  <a:gd name="connsiteX0" fmla="*/ 95250 w 1390650"/>
                  <a:gd name="connsiteY0" fmla="*/ 0 h 2848795"/>
                  <a:gd name="connsiteX1" fmla="*/ 1371600 w 1390650"/>
                  <a:gd name="connsiteY1" fmla="*/ 0 h 2848795"/>
                  <a:gd name="connsiteX2" fmla="*/ 1390650 w 1390650"/>
                  <a:gd name="connsiteY2" fmla="*/ 402926 h 2848795"/>
                  <a:gd name="connsiteX3" fmla="*/ 1285875 w 1390650"/>
                  <a:gd name="connsiteY3" fmla="*/ 2631775 h 2848795"/>
                  <a:gd name="connsiteX4" fmla="*/ 852487 w 1390650"/>
                  <a:gd name="connsiteY4" fmla="*/ 2696069 h 2848795"/>
                  <a:gd name="connsiteX5" fmla="*/ 769144 w 1390650"/>
                  <a:gd name="connsiteY5" fmla="*/ 1155401 h 2848795"/>
                  <a:gd name="connsiteX6" fmla="*/ 614362 w 1390650"/>
                  <a:gd name="connsiteY6" fmla="*/ 1122063 h 2848795"/>
                  <a:gd name="connsiteX7" fmla="*/ 395287 w 1390650"/>
                  <a:gd name="connsiteY7" fmla="*/ 2669875 h 2848795"/>
                  <a:gd name="connsiteX8" fmla="*/ 42862 w 1390650"/>
                  <a:gd name="connsiteY8" fmla="*/ 2650825 h 2848795"/>
                  <a:gd name="connsiteX9" fmla="*/ 0 w 1390650"/>
                  <a:gd name="connsiteY9" fmla="*/ 1526876 h 2848795"/>
                  <a:gd name="connsiteX10" fmla="*/ 95250 w 1390650"/>
                  <a:gd name="connsiteY10" fmla="*/ 0 h 2848795"/>
                  <a:gd name="connsiteX0" fmla="*/ 95250 w 1390650"/>
                  <a:gd name="connsiteY0" fmla="*/ 0 h 2848795"/>
                  <a:gd name="connsiteX1" fmla="*/ 1371600 w 1390650"/>
                  <a:gd name="connsiteY1" fmla="*/ 0 h 2848795"/>
                  <a:gd name="connsiteX2" fmla="*/ 1390650 w 1390650"/>
                  <a:gd name="connsiteY2" fmla="*/ 402926 h 2848795"/>
                  <a:gd name="connsiteX3" fmla="*/ 1285875 w 1390650"/>
                  <a:gd name="connsiteY3" fmla="*/ 2631775 h 2848795"/>
                  <a:gd name="connsiteX4" fmla="*/ 852487 w 1390650"/>
                  <a:gd name="connsiteY4" fmla="*/ 2696069 h 2848795"/>
                  <a:gd name="connsiteX5" fmla="*/ 769144 w 1390650"/>
                  <a:gd name="connsiteY5" fmla="*/ 1155401 h 2848795"/>
                  <a:gd name="connsiteX6" fmla="*/ 614362 w 1390650"/>
                  <a:gd name="connsiteY6" fmla="*/ 1122063 h 2848795"/>
                  <a:gd name="connsiteX7" fmla="*/ 395287 w 1390650"/>
                  <a:gd name="connsiteY7" fmla="*/ 2669875 h 2848795"/>
                  <a:gd name="connsiteX8" fmla="*/ 42862 w 1390650"/>
                  <a:gd name="connsiteY8" fmla="*/ 2650825 h 2848795"/>
                  <a:gd name="connsiteX9" fmla="*/ 0 w 1390650"/>
                  <a:gd name="connsiteY9" fmla="*/ 1526876 h 2848795"/>
                  <a:gd name="connsiteX10" fmla="*/ 95250 w 1390650"/>
                  <a:gd name="connsiteY10" fmla="*/ 0 h 2848795"/>
                  <a:gd name="connsiteX0" fmla="*/ 110337 w 1405737"/>
                  <a:gd name="connsiteY0" fmla="*/ 0 h 2848795"/>
                  <a:gd name="connsiteX1" fmla="*/ 1386687 w 1405737"/>
                  <a:gd name="connsiteY1" fmla="*/ 0 h 2848795"/>
                  <a:gd name="connsiteX2" fmla="*/ 1405737 w 1405737"/>
                  <a:gd name="connsiteY2" fmla="*/ 402926 h 2848795"/>
                  <a:gd name="connsiteX3" fmla="*/ 1300962 w 1405737"/>
                  <a:gd name="connsiteY3" fmla="*/ 2631775 h 2848795"/>
                  <a:gd name="connsiteX4" fmla="*/ 867574 w 1405737"/>
                  <a:gd name="connsiteY4" fmla="*/ 2696069 h 2848795"/>
                  <a:gd name="connsiteX5" fmla="*/ 784231 w 1405737"/>
                  <a:gd name="connsiteY5" fmla="*/ 1155401 h 2848795"/>
                  <a:gd name="connsiteX6" fmla="*/ 629449 w 1405737"/>
                  <a:gd name="connsiteY6" fmla="*/ 1122063 h 2848795"/>
                  <a:gd name="connsiteX7" fmla="*/ 410374 w 1405737"/>
                  <a:gd name="connsiteY7" fmla="*/ 2669875 h 2848795"/>
                  <a:gd name="connsiteX8" fmla="*/ 57949 w 1405737"/>
                  <a:gd name="connsiteY8" fmla="*/ 2650825 h 2848795"/>
                  <a:gd name="connsiteX9" fmla="*/ 15087 w 1405737"/>
                  <a:gd name="connsiteY9" fmla="*/ 1526876 h 2848795"/>
                  <a:gd name="connsiteX10" fmla="*/ 110337 w 1405737"/>
                  <a:gd name="connsiteY10" fmla="*/ 0 h 2848795"/>
                  <a:gd name="connsiteX0" fmla="*/ 110337 w 1405737"/>
                  <a:gd name="connsiteY0" fmla="*/ 0 h 2848795"/>
                  <a:gd name="connsiteX1" fmla="*/ 1386687 w 1405737"/>
                  <a:gd name="connsiteY1" fmla="*/ 0 h 2848795"/>
                  <a:gd name="connsiteX2" fmla="*/ 1405737 w 1405737"/>
                  <a:gd name="connsiteY2" fmla="*/ 402926 h 2848795"/>
                  <a:gd name="connsiteX3" fmla="*/ 1300962 w 1405737"/>
                  <a:gd name="connsiteY3" fmla="*/ 2631775 h 2848795"/>
                  <a:gd name="connsiteX4" fmla="*/ 867574 w 1405737"/>
                  <a:gd name="connsiteY4" fmla="*/ 2696069 h 2848795"/>
                  <a:gd name="connsiteX5" fmla="*/ 784231 w 1405737"/>
                  <a:gd name="connsiteY5" fmla="*/ 1155401 h 2848795"/>
                  <a:gd name="connsiteX6" fmla="*/ 629449 w 1405737"/>
                  <a:gd name="connsiteY6" fmla="*/ 1122063 h 2848795"/>
                  <a:gd name="connsiteX7" fmla="*/ 410374 w 1405737"/>
                  <a:gd name="connsiteY7" fmla="*/ 2669875 h 2848795"/>
                  <a:gd name="connsiteX8" fmla="*/ 57949 w 1405737"/>
                  <a:gd name="connsiteY8" fmla="*/ 2650825 h 2848795"/>
                  <a:gd name="connsiteX9" fmla="*/ 15087 w 1405737"/>
                  <a:gd name="connsiteY9" fmla="*/ 1526876 h 2848795"/>
                  <a:gd name="connsiteX10" fmla="*/ 110337 w 1405737"/>
                  <a:gd name="connsiteY10" fmla="*/ 0 h 2848795"/>
                  <a:gd name="connsiteX0" fmla="*/ 110337 w 1407627"/>
                  <a:gd name="connsiteY0" fmla="*/ 0 h 2848795"/>
                  <a:gd name="connsiteX1" fmla="*/ 1386687 w 1407627"/>
                  <a:gd name="connsiteY1" fmla="*/ 0 h 2848795"/>
                  <a:gd name="connsiteX2" fmla="*/ 1405737 w 1407627"/>
                  <a:gd name="connsiteY2" fmla="*/ 402926 h 2848795"/>
                  <a:gd name="connsiteX3" fmla="*/ 1300962 w 1407627"/>
                  <a:gd name="connsiteY3" fmla="*/ 2631775 h 2848795"/>
                  <a:gd name="connsiteX4" fmla="*/ 867574 w 1407627"/>
                  <a:gd name="connsiteY4" fmla="*/ 2696069 h 2848795"/>
                  <a:gd name="connsiteX5" fmla="*/ 784231 w 1407627"/>
                  <a:gd name="connsiteY5" fmla="*/ 1155401 h 2848795"/>
                  <a:gd name="connsiteX6" fmla="*/ 629449 w 1407627"/>
                  <a:gd name="connsiteY6" fmla="*/ 1122063 h 2848795"/>
                  <a:gd name="connsiteX7" fmla="*/ 410374 w 1407627"/>
                  <a:gd name="connsiteY7" fmla="*/ 2669875 h 2848795"/>
                  <a:gd name="connsiteX8" fmla="*/ 57949 w 1407627"/>
                  <a:gd name="connsiteY8" fmla="*/ 2650825 h 2848795"/>
                  <a:gd name="connsiteX9" fmla="*/ 15087 w 1407627"/>
                  <a:gd name="connsiteY9" fmla="*/ 1526876 h 2848795"/>
                  <a:gd name="connsiteX10" fmla="*/ 110337 w 1407627"/>
                  <a:gd name="connsiteY10" fmla="*/ 0 h 2848795"/>
                  <a:gd name="connsiteX0" fmla="*/ 110337 w 1407627"/>
                  <a:gd name="connsiteY0" fmla="*/ 0 h 2848795"/>
                  <a:gd name="connsiteX1" fmla="*/ 1386687 w 1407627"/>
                  <a:gd name="connsiteY1" fmla="*/ 0 h 2848795"/>
                  <a:gd name="connsiteX2" fmla="*/ 1405737 w 1407627"/>
                  <a:gd name="connsiteY2" fmla="*/ 402926 h 2848795"/>
                  <a:gd name="connsiteX3" fmla="*/ 1300962 w 1407627"/>
                  <a:gd name="connsiteY3" fmla="*/ 2631775 h 2848795"/>
                  <a:gd name="connsiteX4" fmla="*/ 867574 w 1407627"/>
                  <a:gd name="connsiteY4" fmla="*/ 2696069 h 2848795"/>
                  <a:gd name="connsiteX5" fmla="*/ 784231 w 1407627"/>
                  <a:gd name="connsiteY5" fmla="*/ 1155401 h 2848795"/>
                  <a:gd name="connsiteX6" fmla="*/ 629449 w 1407627"/>
                  <a:gd name="connsiteY6" fmla="*/ 1122063 h 2848795"/>
                  <a:gd name="connsiteX7" fmla="*/ 410374 w 1407627"/>
                  <a:gd name="connsiteY7" fmla="*/ 2669875 h 2848795"/>
                  <a:gd name="connsiteX8" fmla="*/ 57949 w 1407627"/>
                  <a:gd name="connsiteY8" fmla="*/ 2650825 h 2848795"/>
                  <a:gd name="connsiteX9" fmla="*/ 15087 w 1407627"/>
                  <a:gd name="connsiteY9" fmla="*/ 1526876 h 2848795"/>
                  <a:gd name="connsiteX10" fmla="*/ 110337 w 1407627"/>
                  <a:gd name="connsiteY10" fmla="*/ 0 h 2848795"/>
                  <a:gd name="connsiteX0" fmla="*/ 110337 w 1407627"/>
                  <a:gd name="connsiteY0" fmla="*/ 0 h 2848795"/>
                  <a:gd name="connsiteX1" fmla="*/ 1386687 w 1407627"/>
                  <a:gd name="connsiteY1" fmla="*/ 0 h 2848795"/>
                  <a:gd name="connsiteX2" fmla="*/ 1405737 w 1407627"/>
                  <a:gd name="connsiteY2" fmla="*/ 402926 h 2848795"/>
                  <a:gd name="connsiteX3" fmla="*/ 1300962 w 1407627"/>
                  <a:gd name="connsiteY3" fmla="*/ 2631775 h 2848795"/>
                  <a:gd name="connsiteX4" fmla="*/ 867574 w 1407627"/>
                  <a:gd name="connsiteY4" fmla="*/ 2696069 h 2848795"/>
                  <a:gd name="connsiteX5" fmla="*/ 784231 w 1407627"/>
                  <a:gd name="connsiteY5" fmla="*/ 1155401 h 2848795"/>
                  <a:gd name="connsiteX6" fmla="*/ 629449 w 1407627"/>
                  <a:gd name="connsiteY6" fmla="*/ 1122063 h 2848795"/>
                  <a:gd name="connsiteX7" fmla="*/ 410374 w 1407627"/>
                  <a:gd name="connsiteY7" fmla="*/ 2669875 h 2848795"/>
                  <a:gd name="connsiteX8" fmla="*/ 57949 w 1407627"/>
                  <a:gd name="connsiteY8" fmla="*/ 2650825 h 2848795"/>
                  <a:gd name="connsiteX9" fmla="*/ 15087 w 1407627"/>
                  <a:gd name="connsiteY9" fmla="*/ 1526876 h 2848795"/>
                  <a:gd name="connsiteX10" fmla="*/ 110337 w 1407627"/>
                  <a:gd name="connsiteY10" fmla="*/ 0 h 2848795"/>
                  <a:gd name="connsiteX0" fmla="*/ 110337 w 1407627"/>
                  <a:gd name="connsiteY0" fmla="*/ 0 h 2848795"/>
                  <a:gd name="connsiteX1" fmla="*/ 1386687 w 1407627"/>
                  <a:gd name="connsiteY1" fmla="*/ 0 h 2848795"/>
                  <a:gd name="connsiteX2" fmla="*/ 1405737 w 1407627"/>
                  <a:gd name="connsiteY2" fmla="*/ 402926 h 2848795"/>
                  <a:gd name="connsiteX3" fmla="*/ 1300962 w 1407627"/>
                  <a:gd name="connsiteY3" fmla="*/ 2631775 h 2848795"/>
                  <a:gd name="connsiteX4" fmla="*/ 867574 w 1407627"/>
                  <a:gd name="connsiteY4" fmla="*/ 2696069 h 2848795"/>
                  <a:gd name="connsiteX5" fmla="*/ 784231 w 1407627"/>
                  <a:gd name="connsiteY5" fmla="*/ 1155401 h 2848795"/>
                  <a:gd name="connsiteX6" fmla="*/ 629449 w 1407627"/>
                  <a:gd name="connsiteY6" fmla="*/ 1122063 h 2848795"/>
                  <a:gd name="connsiteX7" fmla="*/ 410374 w 1407627"/>
                  <a:gd name="connsiteY7" fmla="*/ 2669875 h 2848795"/>
                  <a:gd name="connsiteX8" fmla="*/ 57949 w 1407627"/>
                  <a:gd name="connsiteY8" fmla="*/ 2650825 h 2848795"/>
                  <a:gd name="connsiteX9" fmla="*/ 15087 w 1407627"/>
                  <a:gd name="connsiteY9" fmla="*/ 1526876 h 2848795"/>
                  <a:gd name="connsiteX10" fmla="*/ 110337 w 1407627"/>
                  <a:gd name="connsiteY10" fmla="*/ 0 h 2848795"/>
                  <a:gd name="connsiteX0" fmla="*/ 110337 w 1407627"/>
                  <a:gd name="connsiteY0" fmla="*/ 0 h 2828060"/>
                  <a:gd name="connsiteX1" fmla="*/ 1386687 w 1407627"/>
                  <a:gd name="connsiteY1" fmla="*/ 0 h 2828060"/>
                  <a:gd name="connsiteX2" fmla="*/ 1405737 w 1407627"/>
                  <a:gd name="connsiteY2" fmla="*/ 402926 h 2828060"/>
                  <a:gd name="connsiteX3" fmla="*/ 1300962 w 1407627"/>
                  <a:gd name="connsiteY3" fmla="*/ 2631775 h 2828060"/>
                  <a:gd name="connsiteX4" fmla="*/ 867574 w 1407627"/>
                  <a:gd name="connsiteY4" fmla="*/ 2696069 h 2828060"/>
                  <a:gd name="connsiteX5" fmla="*/ 784231 w 1407627"/>
                  <a:gd name="connsiteY5" fmla="*/ 1155401 h 2828060"/>
                  <a:gd name="connsiteX6" fmla="*/ 629449 w 1407627"/>
                  <a:gd name="connsiteY6" fmla="*/ 1122063 h 2828060"/>
                  <a:gd name="connsiteX7" fmla="*/ 410374 w 1407627"/>
                  <a:gd name="connsiteY7" fmla="*/ 2669875 h 2828060"/>
                  <a:gd name="connsiteX8" fmla="*/ 57949 w 1407627"/>
                  <a:gd name="connsiteY8" fmla="*/ 2650825 h 2828060"/>
                  <a:gd name="connsiteX9" fmla="*/ 15087 w 1407627"/>
                  <a:gd name="connsiteY9" fmla="*/ 1526876 h 2828060"/>
                  <a:gd name="connsiteX10" fmla="*/ 110337 w 1407627"/>
                  <a:gd name="connsiteY10" fmla="*/ 0 h 2828060"/>
                  <a:gd name="connsiteX0" fmla="*/ 110337 w 1407627"/>
                  <a:gd name="connsiteY0" fmla="*/ 0 h 2880791"/>
                  <a:gd name="connsiteX1" fmla="*/ 1386687 w 1407627"/>
                  <a:gd name="connsiteY1" fmla="*/ 0 h 2880791"/>
                  <a:gd name="connsiteX2" fmla="*/ 1405737 w 1407627"/>
                  <a:gd name="connsiteY2" fmla="*/ 402926 h 2880791"/>
                  <a:gd name="connsiteX3" fmla="*/ 1300962 w 1407627"/>
                  <a:gd name="connsiteY3" fmla="*/ 2707975 h 2880791"/>
                  <a:gd name="connsiteX4" fmla="*/ 867574 w 1407627"/>
                  <a:gd name="connsiteY4" fmla="*/ 2696069 h 2880791"/>
                  <a:gd name="connsiteX5" fmla="*/ 784231 w 1407627"/>
                  <a:gd name="connsiteY5" fmla="*/ 1155401 h 2880791"/>
                  <a:gd name="connsiteX6" fmla="*/ 629449 w 1407627"/>
                  <a:gd name="connsiteY6" fmla="*/ 1122063 h 2880791"/>
                  <a:gd name="connsiteX7" fmla="*/ 410374 w 1407627"/>
                  <a:gd name="connsiteY7" fmla="*/ 2669875 h 2880791"/>
                  <a:gd name="connsiteX8" fmla="*/ 57949 w 1407627"/>
                  <a:gd name="connsiteY8" fmla="*/ 2650825 h 2880791"/>
                  <a:gd name="connsiteX9" fmla="*/ 15087 w 1407627"/>
                  <a:gd name="connsiteY9" fmla="*/ 1526876 h 2880791"/>
                  <a:gd name="connsiteX10" fmla="*/ 110337 w 1407627"/>
                  <a:gd name="connsiteY10" fmla="*/ 0 h 2880791"/>
                  <a:gd name="connsiteX0" fmla="*/ 110337 w 1407627"/>
                  <a:gd name="connsiteY0" fmla="*/ 0 h 2723292"/>
                  <a:gd name="connsiteX1" fmla="*/ 1386687 w 1407627"/>
                  <a:gd name="connsiteY1" fmla="*/ 0 h 2723292"/>
                  <a:gd name="connsiteX2" fmla="*/ 1405737 w 1407627"/>
                  <a:gd name="connsiteY2" fmla="*/ 402926 h 2723292"/>
                  <a:gd name="connsiteX3" fmla="*/ 1300962 w 1407627"/>
                  <a:gd name="connsiteY3" fmla="*/ 2707975 h 2723292"/>
                  <a:gd name="connsiteX4" fmla="*/ 867574 w 1407627"/>
                  <a:gd name="connsiteY4" fmla="*/ 2696069 h 2723292"/>
                  <a:gd name="connsiteX5" fmla="*/ 784231 w 1407627"/>
                  <a:gd name="connsiteY5" fmla="*/ 1155401 h 2723292"/>
                  <a:gd name="connsiteX6" fmla="*/ 629449 w 1407627"/>
                  <a:gd name="connsiteY6" fmla="*/ 1122063 h 2723292"/>
                  <a:gd name="connsiteX7" fmla="*/ 410374 w 1407627"/>
                  <a:gd name="connsiteY7" fmla="*/ 2669875 h 2723292"/>
                  <a:gd name="connsiteX8" fmla="*/ 57949 w 1407627"/>
                  <a:gd name="connsiteY8" fmla="*/ 2650825 h 2723292"/>
                  <a:gd name="connsiteX9" fmla="*/ 15087 w 1407627"/>
                  <a:gd name="connsiteY9" fmla="*/ 1526876 h 2723292"/>
                  <a:gd name="connsiteX10" fmla="*/ 110337 w 1407627"/>
                  <a:gd name="connsiteY10" fmla="*/ 0 h 2723292"/>
                  <a:gd name="connsiteX0" fmla="*/ 110337 w 1407627"/>
                  <a:gd name="connsiteY0" fmla="*/ 0 h 2717854"/>
                  <a:gd name="connsiteX1" fmla="*/ 1386687 w 1407627"/>
                  <a:gd name="connsiteY1" fmla="*/ 0 h 2717854"/>
                  <a:gd name="connsiteX2" fmla="*/ 1405737 w 1407627"/>
                  <a:gd name="connsiteY2" fmla="*/ 402926 h 2717854"/>
                  <a:gd name="connsiteX3" fmla="*/ 1300962 w 1407627"/>
                  <a:gd name="connsiteY3" fmla="*/ 2707975 h 2717854"/>
                  <a:gd name="connsiteX4" fmla="*/ 867574 w 1407627"/>
                  <a:gd name="connsiteY4" fmla="*/ 2696069 h 2717854"/>
                  <a:gd name="connsiteX5" fmla="*/ 784231 w 1407627"/>
                  <a:gd name="connsiteY5" fmla="*/ 1155401 h 2717854"/>
                  <a:gd name="connsiteX6" fmla="*/ 629449 w 1407627"/>
                  <a:gd name="connsiteY6" fmla="*/ 1122063 h 2717854"/>
                  <a:gd name="connsiteX7" fmla="*/ 410374 w 1407627"/>
                  <a:gd name="connsiteY7" fmla="*/ 2669875 h 2717854"/>
                  <a:gd name="connsiteX8" fmla="*/ 57949 w 1407627"/>
                  <a:gd name="connsiteY8" fmla="*/ 2650825 h 2717854"/>
                  <a:gd name="connsiteX9" fmla="*/ 15087 w 1407627"/>
                  <a:gd name="connsiteY9" fmla="*/ 1526876 h 2717854"/>
                  <a:gd name="connsiteX10" fmla="*/ 110337 w 1407627"/>
                  <a:gd name="connsiteY10" fmla="*/ 0 h 2717854"/>
                  <a:gd name="connsiteX0" fmla="*/ 110337 w 1407627"/>
                  <a:gd name="connsiteY0" fmla="*/ 0 h 2717854"/>
                  <a:gd name="connsiteX1" fmla="*/ 1386687 w 1407627"/>
                  <a:gd name="connsiteY1" fmla="*/ 0 h 2717854"/>
                  <a:gd name="connsiteX2" fmla="*/ 1405737 w 1407627"/>
                  <a:gd name="connsiteY2" fmla="*/ 402926 h 2717854"/>
                  <a:gd name="connsiteX3" fmla="*/ 1300962 w 1407627"/>
                  <a:gd name="connsiteY3" fmla="*/ 2707975 h 2717854"/>
                  <a:gd name="connsiteX4" fmla="*/ 867574 w 1407627"/>
                  <a:gd name="connsiteY4" fmla="*/ 2696069 h 2717854"/>
                  <a:gd name="connsiteX5" fmla="*/ 784231 w 1407627"/>
                  <a:gd name="connsiteY5" fmla="*/ 1155401 h 2717854"/>
                  <a:gd name="connsiteX6" fmla="*/ 629449 w 1407627"/>
                  <a:gd name="connsiteY6" fmla="*/ 1122063 h 2717854"/>
                  <a:gd name="connsiteX7" fmla="*/ 440854 w 1407627"/>
                  <a:gd name="connsiteY7" fmla="*/ 2662255 h 2717854"/>
                  <a:gd name="connsiteX8" fmla="*/ 57949 w 1407627"/>
                  <a:gd name="connsiteY8" fmla="*/ 2650825 h 2717854"/>
                  <a:gd name="connsiteX9" fmla="*/ 15087 w 1407627"/>
                  <a:gd name="connsiteY9" fmla="*/ 1526876 h 2717854"/>
                  <a:gd name="connsiteX10" fmla="*/ 110337 w 1407627"/>
                  <a:gd name="connsiteY10" fmla="*/ 0 h 2717854"/>
                  <a:gd name="connsiteX0" fmla="*/ 110337 w 1407627"/>
                  <a:gd name="connsiteY0" fmla="*/ 0 h 2717854"/>
                  <a:gd name="connsiteX1" fmla="*/ 1386687 w 1407627"/>
                  <a:gd name="connsiteY1" fmla="*/ 0 h 2717854"/>
                  <a:gd name="connsiteX2" fmla="*/ 1405737 w 1407627"/>
                  <a:gd name="connsiteY2" fmla="*/ 402926 h 2717854"/>
                  <a:gd name="connsiteX3" fmla="*/ 1300962 w 1407627"/>
                  <a:gd name="connsiteY3" fmla="*/ 2707975 h 2717854"/>
                  <a:gd name="connsiteX4" fmla="*/ 867574 w 1407627"/>
                  <a:gd name="connsiteY4" fmla="*/ 2696069 h 2717854"/>
                  <a:gd name="connsiteX5" fmla="*/ 784231 w 1407627"/>
                  <a:gd name="connsiteY5" fmla="*/ 1155401 h 2717854"/>
                  <a:gd name="connsiteX6" fmla="*/ 629449 w 1407627"/>
                  <a:gd name="connsiteY6" fmla="*/ 1122063 h 2717854"/>
                  <a:gd name="connsiteX7" fmla="*/ 440854 w 1407627"/>
                  <a:gd name="connsiteY7" fmla="*/ 2662255 h 2717854"/>
                  <a:gd name="connsiteX8" fmla="*/ 57949 w 1407627"/>
                  <a:gd name="connsiteY8" fmla="*/ 2650825 h 2717854"/>
                  <a:gd name="connsiteX9" fmla="*/ 15087 w 1407627"/>
                  <a:gd name="connsiteY9" fmla="*/ 1526876 h 2717854"/>
                  <a:gd name="connsiteX10" fmla="*/ 110337 w 1407627"/>
                  <a:gd name="connsiteY10" fmla="*/ 0 h 2717854"/>
                  <a:gd name="connsiteX0" fmla="*/ 110337 w 1407627"/>
                  <a:gd name="connsiteY0" fmla="*/ 0 h 2717854"/>
                  <a:gd name="connsiteX1" fmla="*/ 1386687 w 1407627"/>
                  <a:gd name="connsiteY1" fmla="*/ 0 h 2717854"/>
                  <a:gd name="connsiteX2" fmla="*/ 1405737 w 1407627"/>
                  <a:gd name="connsiteY2" fmla="*/ 402926 h 2717854"/>
                  <a:gd name="connsiteX3" fmla="*/ 1300962 w 1407627"/>
                  <a:gd name="connsiteY3" fmla="*/ 2707975 h 2717854"/>
                  <a:gd name="connsiteX4" fmla="*/ 867574 w 1407627"/>
                  <a:gd name="connsiteY4" fmla="*/ 2696069 h 2717854"/>
                  <a:gd name="connsiteX5" fmla="*/ 784231 w 1407627"/>
                  <a:gd name="connsiteY5" fmla="*/ 1155401 h 2717854"/>
                  <a:gd name="connsiteX6" fmla="*/ 629449 w 1407627"/>
                  <a:gd name="connsiteY6" fmla="*/ 1122063 h 2717854"/>
                  <a:gd name="connsiteX7" fmla="*/ 440854 w 1407627"/>
                  <a:gd name="connsiteY7" fmla="*/ 2662255 h 2717854"/>
                  <a:gd name="connsiteX8" fmla="*/ 57949 w 1407627"/>
                  <a:gd name="connsiteY8" fmla="*/ 2650825 h 2717854"/>
                  <a:gd name="connsiteX9" fmla="*/ 15087 w 1407627"/>
                  <a:gd name="connsiteY9" fmla="*/ 1526876 h 2717854"/>
                  <a:gd name="connsiteX10" fmla="*/ 110337 w 1407627"/>
                  <a:gd name="connsiteY10" fmla="*/ 0 h 2717854"/>
                  <a:gd name="connsiteX0" fmla="*/ 110337 w 1407627"/>
                  <a:gd name="connsiteY0" fmla="*/ 0 h 2717854"/>
                  <a:gd name="connsiteX1" fmla="*/ 1386687 w 1407627"/>
                  <a:gd name="connsiteY1" fmla="*/ 0 h 2717854"/>
                  <a:gd name="connsiteX2" fmla="*/ 1405737 w 1407627"/>
                  <a:gd name="connsiteY2" fmla="*/ 402926 h 2717854"/>
                  <a:gd name="connsiteX3" fmla="*/ 1300962 w 1407627"/>
                  <a:gd name="connsiteY3" fmla="*/ 2707975 h 2717854"/>
                  <a:gd name="connsiteX4" fmla="*/ 867574 w 1407627"/>
                  <a:gd name="connsiteY4" fmla="*/ 2696069 h 2717854"/>
                  <a:gd name="connsiteX5" fmla="*/ 784231 w 1407627"/>
                  <a:gd name="connsiteY5" fmla="*/ 1155401 h 2717854"/>
                  <a:gd name="connsiteX6" fmla="*/ 629449 w 1407627"/>
                  <a:gd name="connsiteY6" fmla="*/ 1122063 h 2717854"/>
                  <a:gd name="connsiteX7" fmla="*/ 440854 w 1407627"/>
                  <a:gd name="connsiteY7" fmla="*/ 2662255 h 2717854"/>
                  <a:gd name="connsiteX8" fmla="*/ 57949 w 1407627"/>
                  <a:gd name="connsiteY8" fmla="*/ 2650825 h 2717854"/>
                  <a:gd name="connsiteX9" fmla="*/ 15087 w 1407627"/>
                  <a:gd name="connsiteY9" fmla="*/ 1526876 h 2717854"/>
                  <a:gd name="connsiteX10" fmla="*/ 110337 w 1407627"/>
                  <a:gd name="connsiteY10" fmla="*/ 0 h 2717854"/>
                  <a:gd name="connsiteX0" fmla="*/ 110337 w 1407627"/>
                  <a:gd name="connsiteY0" fmla="*/ 0 h 2717854"/>
                  <a:gd name="connsiteX1" fmla="*/ 1386687 w 1407627"/>
                  <a:gd name="connsiteY1" fmla="*/ 0 h 2717854"/>
                  <a:gd name="connsiteX2" fmla="*/ 1405737 w 1407627"/>
                  <a:gd name="connsiteY2" fmla="*/ 402926 h 2717854"/>
                  <a:gd name="connsiteX3" fmla="*/ 1300962 w 1407627"/>
                  <a:gd name="connsiteY3" fmla="*/ 2707975 h 2717854"/>
                  <a:gd name="connsiteX4" fmla="*/ 867574 w 1407627"/>
                  <a:gd name="connsiteY4" fmla="*/ 2696069 h 2717854"/>
                  <a:gd name="connsiteX5" fmla="*/ 784231 w 1407627"/>
                  <a:gd name="connsiteY5" fmla="*/ 1155401 h 2717854"/>
                  <a:gd name="connsiteX6" fmla="*/ 629449 w 1407627"/>
                  <a:gd name="connsiteY6" fmla="*/ 1122063 h 2717854"/>
                  <a:gd name="connsiteX7" fmla="*/ 440854 w 1407627"/>
                  <a:gd name="connsiteY7" fmla="*/ 2662255 h 2717854"/>
                  <a:gd name="connsiteX8" fmla="*/ 57949 w 1407627"/>
                  <a:gd name="connsiteY8" fmla="*/ 2650825 h 2717854"/>
                  <a:gd name="connsiteX9" fmla="*/ 15087 w 1407627"/>
                  <a:gd name="connsiteY9" fmla="*/ 1526876 h 2717854"/>
                  <a:gd name="connsiteX10" fmla="*/ 110337 w 1407627"/>
                  <a:gd name="connsiteY10" fmla="*/ 0 h 2717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7627" h="2717854">
                    <a:moveTo>
                      <a:pt x="110337" y="0"/>
                    </a:moveTo>
                    <a:lnTo>
                      <a:pt x="1386687" y="0"/>
                    </a:lnTo>
                    <a:lnTo>
                      <a:pt x="1405737" y="402926"/>
                    </a:lnTo>
                    <a:cubicBezTo>
                      <a:pt x="1409706" y="814038"/>
                      <a:pt x="1418173" y="1959205"/>
                      <a:pt x="1300962" y="2707975"/>
                    </a:cubicBezTo>
                    <a:cubicBezTo>
                      <a:pt x="1095698" y="2710832"/>
                      <a:pt x="984890" y="2734645"/>
                      <a:pt x="867574" y="2696069"/>
                    </a:cubicBezTo>
                    <a:cubicBezTo>
                      <a:pt x="806456" y="2124569"/>
                      <a:pt x="790880" y="1516011"/>
                      <a:pt x="784231" y="1155401"/>
                    </a:cubicBezTo>
                    <a:cubicBezTo>
                      <a:pt x="799332" y="940458"/>
                      <a:pt x="676389" y="624599"/>
                      <a:pt x="629449" y="1122063"/>
                    </a:cubicBezTo>
                    <a:cubicBezTo>
                      <a:pt x="518324" y="1443532"/>
                      <a:pt x="551185" y="2558274"/>
                      <a:pt x="440854" y="2662255"/>
                    </a:cubicBezTo>
                    <a:cubicBezTo>
                      <a:pt x="277183" y="2659556"/>
                      <a:pt x="215429" y="2653047"/>
                      <a:pt x="57949" y="2650825"/>
                    </a:cubicBezTo>
                    <a:lnTo>
                      <a:pt x="15087" y="1526876"/>
                    </a:lnTo>
                    <a:cubicBezTo>
                      <a:pt x="-37830" y="933250"/>
                      <a:pt x="61654" y="356559"/>
                      <a:pt x="110337" y="0"/>
                    </a:cubicBezTo>
                    <a:close/>
                  </a:path>
                </a:pathLst>
              </a:custGeom>
              <a:solidFill>
                <a:srgbClr val="1F1F1F"/>
              </a:solidFill>
              <a:ln w="12700" cap="flat" cmpd="sng" algn="ctr">
                <a:noFill/>
                <a:prstDash val="solid"/>
                <a:miter lim="800000"/>
              </a:ln>
              <a:effectLst/>
            </p:spPr>
            <p:txBody>
              <a:bodyPr rtlCol="0" anchor="ctr"/>
              <a:lstStyle/>
              <a:p>
                <a:pPr algn="ctr" defTabSz="685800">
                  <a:defRPr/>
                </a:pPr>
                <a:endParaRPr lang="en-US" sz="1350" kern="0">
                  <a:solidFill>
                    <a:prstClr val="white"/>
                  </a:solidFill>
                  <a:latin typeface="Calibri" panose="020F0502020204030204"/>
                </a:endParaRPr>
              </a:p>
            </p:txBody>
          </p:sp>
        </p:grpSp>
        <p:sp>
          <p:nvSpPr>
            <p:cNvPr id="41" name="Freeform 36">
              <a:extLst>
                <a:ext uri="{FF2B5EF4-FFF2-40B4-BE49-F238E27FC236}">
                  <a16:creationId xmlns:a16="http://schemas.microsoft.com/office/drawing/2014/main" id="{805E606A-628A-4ABD-8EC2-FAC16DBDE309}"/>
                </a:ext>
              </a:extLst>
            </p:cNvPr>
            <p:cNvSpPr/>
            <p:nvPr/>
          </p:nvSpPr>
          <p:spPr>
            <a:xfrm>
              <a:off x="6507726" y="3365080"/>
              <a:ext cx="1406313" cy="1535027"/>
            </a:xfrm>
            <a:custGeom>
              <a:avLst/>
              <a:gdLst>
                <a:gd name="connsiteX0" fmla="*/ 822637 w 1647453"/>
                <a:gd name="connsiteY0" fmla="*/ 0 h 1744068"/>
                <a:gd name="connsiteX1" fmla="*/ 1001601 w 1647453"/>
                <a:gd name="connsiteY1" fmla="*/ 19816 h 1744068"/>
                <a:gd name="connsiteX2" fmla="*/ 1463728 w 1647453"/>
                <a:gd name="connsiteY2" fmla="*/ 215722 h 1744068"/>
                <a:gd name="connsiteX3" fmla="*/ 1645857 w 1647453"/>
                <a:gd name="connsiteY3" fmla="*/ 1165396 h 1744068"/>
                <a:gd name="connsiteX4" fmla="*/ 1478455 w 1647453"/>
                <a:gd name="connsiteY4" fmla="*/ 1740413 h 1744068"/>
                <a:gd name="connsiteX5" fmla="*/ 1384225 w 1647453"/>
                <a:gd name="connsiteY5" fmla="*/ 1720169 h 1744068"/>
                <a:gd name="connsiteX6" fmla="*/ 1324491 w 1647453"/>
                <a:gd name="connsiteY6" fmla="*/ 1542663 h 1744068"/>
                <a:gd name="connsiteX7" fmla="*/ 1396316 w 1647453"/>
                <a:gd name="connsiteY7" fmla="*/ 1092071 h 1744068"/>
                <a:gd name="connsiteX8" fmla="*/ 1339549 w 1647453"/>
                <a:gd name="connsiteY8" fmla="*/ 613094 h 1744068"/>
                <a:gd name="connsiteX9" fmla="*/ 1293302 w 1647453"/>
                <a:gd name="connsiteY9" fmla="*/ 919944 h 1744068"/>
                <a:gd name="connsiteX10" fmla="*/ 1303849 w 1647453"/>
                <a:gd name="connsiteY10" fmla="*/ 1715082 h 1744068"/>
                <a:gd name="connsiteX11" fmla="*/ 1038387 w 1647453"/>
                <a:gd name="connsiteY11" fmla="*/ 1647245 h 1744068"/>
                <a:gd name="connsiteX12" fmla="*/ 824816 w 1647453"/>
                <a:gd name="connsiteY12" fmla="*/ 1591364 h 1744068"/>
                <a:gd name="connsiteX13" fmla="*/ 824816 w 1647453"/>
                <a:gd name="connsiteY13" fmla="*/ 1594449 h 1744068"/>
                <a:gd name="connsiteX14" fmla="*/ 609066 w 1647453"/>
                <a:gd name="connsiteY14" fmla="*/ 1650900 h 1744068"/>
                <a:gd name="connsiteX15" fmla="*/ 343604 w 1647453"/>
                <a:gd name="connsiteY15" fmla="*/ 1718737 h 1744068"/>
                <a:gd name="connsiteX16" fmla="*/ 354151 w 1647453"/>
                <a:gd name="connsiteY16" fmla="*/ 923599 h 1744068"/>
                <a:gd name="connsiteX17" fmla="*/ 307904 w 1647453"/>
                <a:gd name="connsiteY17" fmla="*/ 616749 h 1744068"/>
                <a:gd name="connsiteX18" fmla="*/ 251137 w 1647453"/>
                <a:gd name="connsiteY18" fmla="*/ 1095726 h 1744068"/>
                <a:gd name="connsiteX19" fmla="*/ 322962 w 1647453"/>
                <a:gd name="connsiteY19" fmla="*/ 1546318 h 1744068"/>
                <a:gd name="connsiteX20" fmla="*/ 263228 w 1647453"/>
                <a:gd name="connsiteY20" fmla="*/ 1723824 h 1744068"/>
                <a:gd name="connsiteX21" fmla="*/ 168998 w 1647453"/>
                <a:gd name="connsiteY21" fmla="*/ 1744068 h 1744068"/>
                <a:gd name="connsiteX22" fmla="*/ 1596 w 1647453"/>
                <a:gd name="connsiteY22" fmla="*/ 1169051 h 1744068"/>
                <a:gd name="connsiteX23" fmla="*/ 183725 w 1647453"/>
                <a:gd name="connsiteY23" fmla="*/ 219377 h 1744068"/>
                <a:gd name="connsiteX24" fmla="*/ 645852 w 1647453"/>
                <a:gd name="connsiteY24" fmla="*/ 23471 h 1744068"/>
                <a:gd name="connsiteX25" fmla="*/ 822637 w 1647453"/>
                <a:gd name="connsiteY25" fmla="*/ 3896 h 1744068"/>
                <a:gd name="connsiteX0" fmla="*/ 822637 w 1647453"/>
                <a:gd name="connsiteY0" fmla="*/ 0 h 1740172"/>
                <a:gd name="connsiteX1" fmla="*/ 1001601 w 1647453"/>
                <a:gd name="connsiteY1" fmla="*/ 15920 h 1740172"/>
                <a:gd name="connsiteX2" fmla="*/ 1463728 w 1647453"/>
                <a:gd name="connsiteY2" fmla="*/ 211826 h 1740172"/>
                <a:gd name="connsiteX3" fmla="*/ 1645857 w 1647453"/>
                <a:gd name="connsiteY3" fmla="*/ 1161500 h 1740172"/>
                <a:gd name="connsiteX4" fmla="*/ 1478455 w 1647453"/>
                <a:gd name="connsiteY4" fmla="*/ 1736517 h 1740172"/>
                <a:gd name="connsiteX5" fmla="*/ 1384225 w 1647453"/>
                <a:gd name="connsiteY5" fmla="*/ 1716273 h 1740172"/>
                <a:gd name="connsiteX6" fmla="*/ 1324491 w 1647453"/>
                <a:gd name="connsiteY6" fmla="*/ 1538767 h 1740172"/>
                <a:gd name="connsiteX7" fmla="*/ 1396316 w 1647453"/>
                <a:gd name="connsiteY7" fmla="*/ 1088175 h 1740172"/>
                <a:gd name="connsiteX8" fmla="*/ 1339549 w 1647453"/>
                <a:gd name="connsiteY8" fmla="*/ 609198 h 1740172"/>
                <a:gd name="connsiteX9" fmla="*/ 1293302 w 1647453"/>
                <a:gd name="connsiteY9" fmla="*/ 916048 h 1740172"/>
                <a:gd name="connsiteX10" fmla="*/ 1303849 w 1647453"/>
                <a:gd name="connsiteY10" fmla="*/ 1711186 h 1740172"/>
                <a:gd name="connsiteX11" fmla="*/ 1038387 w 1647453"/>
                <a:gd name="connsiteY11" fmla="*/ 1643349 h 1740172"/>
                <a:gd name="connsiteX12" fmla="*/ 824816 w 1647453"/>
                <a:gd name="connsiteY12" fmla="*/ 1587468 h 1740172"/>
                <a:gd name="connsiteX13" fmla="*/ 824816 w 1647453"/>
                <a:gd name="connsiteY13" fmla="*/ 1590553 h 1740172"/>
                <a:gd name="connsiteX14" fmla="*/ 609066 w 1647453"/>
                <a:gd name="connsiteY14" fmla="*/ 1647004 h 1740172"/>
                <a:gd name="connsiteX15" fmla="*/ 343604 w 1647453"/>
                <a:gd name="connsiteY15" fmla="*/ 1714841 h 1740172"/>
                <a:gd name="connsiteX16" fmla="*/ 354151 w 1647453"/>
                <a:gd name="connsiteY16" fmla="*/ 919703 h 1740172"/>
                <a:gd name="connsiteX17" fmla="*/ 307904 w 1647453"/>
                <a:gd name="connsiteY17" fmla="*/ 612853 h 1740172"/>
                <a:gd name="connsiteX18" fmla="*/ 251137 w 1647453"/>
                <a:gd name="connsiteY18" fmla="*/ 1091830 h 1740172"/>
                <a:gd name="connsiteX19" fmla="*/ 322962 w 1647453"/>
                <a:gd name="connsiteY19" fmla="*/ 1542422 h 1740172"/>
                <a:gd name="connsiteX20" fmla="*/ 263228 w 1647453"/>
                <a:gd name="connsiteY20" fmla="*/ 1719928 h 1740172"/>
                <a:gd name="connsiteX21" fmla="*/ 168998 w 1647453"/>
                <a:gd name="connsiteY21" fmla="*/ 1740172 h 1740172"/>
                <a:gd name="connsiteX22" fmla="*/ 1596 w 1647453"/>
                <a:gd name="connsiteY22" fmla="*/ 1165155 h 1740172"/>
                <a:gd name="connsiteX23" fmla="*/ 183725 w 1647453"/>
                <a:gd name="connsiteY23" fmla="*/ 215481 h 1740172"/>
                <a:gd name="connsiteX24" fmla="*/ 645852 w 1647453"/>
                <a:gd name="connsiteY24" fmla="*/ 19575 h 1740172"/>
                <a:gd name="connsiteX25" fmla="*/ 822637 w 1647453"/>
                <a:gd name="connsiteY25" fmla="*/ 0 h 1740172"/>
                <a:gd name="connsiteX0" fmla="*/ 645852 w 1647453"/>
                <a:gd name="connsiteY0" fmla="*/ 3655 h 1724252"/>
                <a:gd name="connsiteX1" fmla="*/ 1001601 w 1647453"/>
                <a:gd name="connsiteY1" fmla="*/ 0 h 1724252"/>
                <a:gd name="connsiteX2" fmla="*/ 1463728 w 1647453"/>
                <a:gd name="connsiteY2" fmla="*/ 195906 h 1724252"/>
                <a:gd name="connsiteX3" fmla="*/ 1645857 w 1647453"/>
                <a:gd name="connsiteY3" fmla="*/ 1145580 h 1724252"/>
                <a:gd name="connsiteX4" fmla="*/ 1478455 w 1647453"/>
                <a:gd name="connsiteY4" fmla="*/ 1720597 h 1724252"/>
                <a:gd name="connsiteX5" fmla="*/ 1384225 w 1647453"/>
                <a:gd name="connsiteY5" fmla="*/ 1700353 h 1724252"/>
                <a:gd name="connsiteX6" fmla="*/ 1324491 w 1647453"/>
                <a:gd name="connsiteY6" fmla="*/ 1522847 h 1724252"/>
                <a:gd name="connsiteX7" fmla="*/ 1396316 w 1647453"/>
                <a:gd name="connsiteY7" fmla="*/ 1072255 h 1724252"/>
                <a:gd name="connsiteX8" fmla="*/ 1339549 w 1647453"/>
                <a:gd name="connsiteY8" fmla="*/ 593278 h 1724252"/>
                <a:gd name="connsiteX9" fmla="*/ 1293302 w 1647453"/>
                <a:gd name="connsiteY9" fmla="*/ 900128 h 1724252"/>
                <a:gd name="connsiteX10" fmla="*/ 1303849 w 1647453"/>
                <a:gd name="connsiteY10" fmla="*/ 1695266 h 1724252"/>
                <a:gd name="connsiteX11" fmla="*/ 1038387 w 1647453"/>
                <a:gd name="connsiteY11" fmla="*/ 1627429 h 1724252"/>
                <a:gd name="connsiteX12" fmla="*/ 824816 w 1647453"/>
                <a:gd name="connsiteY12" fmla="*/ 1571548 h 1724252"/>
                <a:gd name="connsiteX13" fmla="*/ 824816 w 1647453"/>
                <a:gd name="connsiteY13" fmla="*/ 1574633 h 1724252"/>
                <a:gd name="connsiteX14" fmla="*/ 609066 w 1647453"/>
                <a:gd name="connsiteY14" fmla="*/ 1631084 h 1724252"/>
                <a:gd name="connsiteX15" fmla="*/ 343604 w 1647453"/>
                <a:gd name="connsiteY15" fmla="*/ 1698921 h 1724252"/>
                <a:gd name="connsiteX16" fmla="*/ 354151 w 1647453"/>
                <a:gd name="connsiteY16" fmla="*/ 903783 h 1724252"/>
                <a:gd name="connsiteX17" fmla="*/ 307904 w 1647453"/>
                <a:gd name="connsiteY17" fmla="*/ 596933 h 1724252"/>
                <a:gd name="connsiteX18" fmla="*/ 251137 w 1647453"/>
                <a:gd name="connsiteY18" fmla="*/ 1075910 h 1724252"/>
                <a:gd name="connsiteX19" fmla="*/ 322962 w 1647453"/>
                <a:gd name="connsiteY19" fmla="*/ 1526502 h 1724252"/>
                <a:gd name="connsiteX20" fmla="*/ 263228 w 1647453"/>
                <a:gd name="connsiteY20" fmla="*/ 1704008 h 1724252"/>
                <a:gd name="connsiteX21" fmla="*/ 168998 w 1647453"/>
                <a:gd name="connsiteY21" fmla="*/ 1724252 h 1724252"/>
                <a:gd name="connsiteX22" fmla="*/ 1596 w 1647453"/>
                <a:gd name="connsiteY22" fmla="*/ 1149235 h 1724252"/>
                <a:gd name="connsiteX23" fmla="*/ 183725 w 1647453"/>
                <a:gd name="connsiteY23" fmla="*/ 199561 h 1724252"/>
                <a:gd name="connsiteX24" fmla="*/ 645852 w 1647453"/>
                <a:gd name="connsiteY24" fmla="*/ 3655 h 1724252"/>
                <a:gd name="connsiteX0" fmla="*/ 648233 w 1647453"/>
                <a:gd name="connsiteY0" fmla="*/ 1274 h 1724252"/>
                <a:gd name="connsiteX1" fmla="*/ 1001601 w 1647453"/>
                <a:gd name="connsiteY1" fmla="*/ 0 h 1724252"/>
                <a:gd name="connsiteX2" fmla="*/ 1463728 w 1647453"/>
                <a:gd name="connsiteY2" fmla="*/ 195906 h 1724252"/>
                <a:gd name="connsiteX3" fmla="*/ 1645857 w 1647453"/>
                <a:gd name="connsiteY3" fmla="*/ 1145580 h 1724252"/>
                <a:gd name="connsiteX4" fmla="*/ 1478455 w 1647453"/>
                <a:gd name="connsiteY4" fmla="*/ 1720597 h 1724252"/>
                <a:gd name="connsiteX5" fmla="*/ 1384225 w 1647453"/>
                <a:gd name="connsiteY5" fmla="*/ 1700353 h 1724252"/>
                <a:gd name="connsiteX6" fmla="*/ 1324491 w 1647453"/>
                <a:gd name="connsiteY6" fmla="*/ 1522847 h 1724252"/>
                <a:gd name="connsiteX7" fmla="*/ 1396316 w 1647453"/>
                <a:gd name="connsiteY7" fmla="*/ 1072255 h 1724252"/>
                <a:gd name="connsiteX8" fmla="*/ 1339549 w 1647453"/>
                <a:gd name="connsiteY8" fmla="*/ 593278 h 1724252"/>
                <a:gd name="connsiteX9" fmla="*/ 1293302 w 1647453"/>
                <a:gd name="connsiteY9" fmla="*/ 900128 h 1724252"/>
                <a:gd name="connsiteX10" fmla="*/ 1303849 w 1647453"/>
                <a:gd name="connsiteY10" fmla="*/ 1695266 h 1724252"/>
                <a:gd name="connsiteX11" fmla="*/ 1038387 w 1647453"/>
                <a:gd name="connsiteY11" fmla="*/ 1627429 h 1724252"/>
                <a:gd name="connsiteX12" fmla="*/ 824816 w 1647453"/>
                <a:gd name="connsiteY12" fmla="*/ 1571548 h 1724252"/>
                <a:gd name="connsiteX13" fmla="*/ 824816 w 1647453"/>
                <a:gd name="connsiteY13" fmla="*/ 1574633 h 1724252"/>
                <a:gd name="connsiteX14" fmla="*/ 609066 w 1647453"/>
                <a:gd name="connsiteY14" fmla="*/ 1631084 h 1724252"/>
                <a:gd name="connsiteX15" fmla="*/ 343604 w 1647453"/>
                <a:gd name="connsiteY15" fmla="*/ 1698921 h 1724252"/>
                <a:gd name="connsiteX16" fmla="*/ 354151 w 1647453"/>
                <a:gd name="connsiteY16" fmla="*/ 903783 h 1724252"/>
                <a:gd name="connsiteX17" fmla="*/ 307904 w 1647453"/>
                <a:gd name="connsiteY17" fmla="*/ 596933 h 1724252"/>
                <a:gd name="connsiteX18" fmla="*/ 251137 w 1647453"/>
                <a:gd name="connsiteY18" fmla="*/ 1075910 h 1724252"/>
                <a:gd name="connsiteX19" fmla="*/ 322962 w 1647453"/>
                <a:gd name="connsiteY19" fmla="*/ 1526502 h 1724252"/>
                <a:gd name="connsiteX20" fmla="*/ 263228 w 1647453"/>
                <a:gd name="connsiteY20" fmla="*/ 1704008 h 1724252"/>
                <a:gd name="connsiteX21" fmla="*/ 168998 w 1647453"/>
                <a:gd name="connsiteY21" fmla="*/ 1724252 h 1724252"/>
                <a:gd name="connsiteX22" fmla="*/ 1596 w 1647453"/>
                <a:gd name="connsiteY22" fmla="*/ 1149235 h 1724252"/>
                <a:gd name="connsiteX23" fmla="*/ 183725 w 1647453"/>
                <a:gd name="connsiteY23" fmla="*/ 199561 h 1724252"/>
                <a:gd name="connsiteX24" fmla="*/ 648233 w 1647453"/>
                <a:gd name="connsiteY24" fmla="*/ 1274 h 1724252"/>
                <a:gd name="connsiteX0" fmla="*/ 648233 w 1647453"/>
                <a:gd name="connsiteY0" fmla="*/ 1274 h 1724252"/>
                <a:gd name="connsiteX1" fmla="*/ 1001601 w 1647453"/>
                <a:gd name="connsiteY1" fmla="*/ 0 h 1724252"/>
                <a:gd name="connsiteX2" fmla="*/ 1463728 w 1647453"/>
                <a:gd name="connsiteY2" fmla="*/ 195906 h 1724252"/>
                <a:gd name="connsiteX3" fmla="*/ 1645857 w 1647453"/>
                <a:gd name="connsiteY3" fmla="*/ 1145580 h 1724252"/>
                <a:gd name="connsiteX4" fmla="*/ 1478455 w 1647453"/>
                <a:gd name="connsiteY4" fmla="*/ 1720597 h 1724252"/>
                <a:gd name="connsiteX5" fmla="*/ 1384225 w 1647453"/>
                <a:gd name="connsiteY5" fmla="*/ 1700353 h 1724252"/>
                <a:gd name="connsiteX6" fmla="*/ 1324491 w 1647453"/>
                <a:gd name="connsiteY6" fmla="*/ 1522847 h 1724252"/>
                <a:gd name="connsiteX7" fmla="*/ 1396316 w 1647453"/>
                <a:gd name="connsiteY7" fmla="*/ 1072255 h 1724252"/>
                <a:gd name="connsiteX8" fmla="*/ 1339549 w 1647453"/>
                <a:gd name="connsiteY8" fmla="*/ 593278 h 1724252"/>
                <a:gd name="connsiteX9" fmla="*/ 1293302 w 1647453"/>
                <a:gd name="connsiteY9" fmla="*/ 900128 h 1724252"/>
                <a:gd name="connsiteX10" fmla="*/ 1303849 w 1647453"/>
                <a:gd name="connsiteY10" fmla="*/ 1695266 h 1724252"/>
                <a:gd name="connsiteX11" fmla="*/ 1038387 w 1647453"/>
                <a:gd name="connsiteY11" fmla="*/ 1627429 h 1724252"/>
                <a:gd name="connsiteX12" fmla="*/ 824816 w 1647453"/>
                <a:gd name="connsiteY12" fmla="*/ 1571548 h 1724252"/>
                <a:gd name="connsiteX13" fmla="*/ 609066 w 1647453"/>
                <a:gd name="connsiteY13" fmla="*/ 1631084 h 1724252"/>
                <a:gd name="connsiteX14" fmla="*/ 343604 w 1647453"/>
                <a:gd name="connsiteY14" fmla="*/ 1698921 h 1724252"/>
                <a:gd name="connsiteX15" fmla="*/ 354151 w 1647453"/>
                <a:gd name="connsiteY15" fmla="*/ 903783 h 1724252"/>
                <a:gd name="connsiteX16" fmla="*/ 307904 w 1647453"/>
                <a:gd name="connsiteY16" fmla="*/ 596933 h 1724252"/>
                <a:gd name="connsiteX17" fmla="*/ 251137 w 1647453"/>
                <a:gd name="connsiteY17" fmla="*/ 1075910 h 1724252"/>
                <a:gd name="connsiteX18" fmla="*/ 322962 w 1647453"/>
                <a:gd name="connsiteY18" fmla="*/ 1526502 h 1724252"/>
                <a:gd name="connsiteX19" fmla="*/ 263228 w 1647453"/>
                <a:gd name="connsiteY19" fmla="*/ 1704008 h 1724252"/>
                <a:gd name="connsiteX20" fmla="*/ 168998 w 1647453"/>
                <a:gd name="connsiteY20" fmla="*/ 1724252 h 1724252"/>
                <a:gd name="connsiteX21" fmla="*/ 1596 w 1647453"/>
                <a:gd name="connsiteY21" fmla="*/ 1149235 h 1724252"/>
                <a:gd name="connsiteX22" fmla="*/ 183725 w 1647453"/>
                <a:gd name="connsiteY22" fmla="*/ 199561 h 1724252"/>
                <a:gd name="connsiteX23" fmla="*/ 648233 w 1647453"/>
                <a:gd name="connsiteY23" fmla="*/ 1274 h 1724252"/>
                <a:gd name="connsiteX0" fmla="*/ 648233 w 1647453"/>
                <a:gd name="connsiteY0" fmla="*/ 1274 h 1724252"/>
                <a:gd name="connsiteX1" fmla="*/ 1001601 w 1647453"/>
                <a:gd name="connsiteY1" fmla="*/ 0 h 1724252"/>
                <a:gd name="connsiteX2" fmla="*/ 1463728 w 1647453"/>
                <a:gd name="connsiteY2" fmla="*/ 195906 h 1724252"/>
                <a:gd name="connsiteX3" fmla="*/ 1645857 w 1647453"/>
                <a:gd name="connsiteY3" fmla="*/ 1145580 h 1724252"/>
                <a:gd name="connsiteX4" fmla="*/ 1478455 w 1647453"/>
                <a:gd name="connsiteY4" fmla="*/ 1720597 h 1724252"/>
                <a:gd name="connsiteX5" fmla="*/ 1384225 w 1647453"/>
                <a:gd name="connsiteY5" fmla="*/ 1700353 h 1724252"/>
                <a:gd name="connsiteX6" fmla="*/ 1324491 w 1647453"/>
                <a:gd name="connsiteY6" fmla="*/ 1522847 h 1724252"/>
                <a:gd name="connsiteX7" fmla="*/ 1396316 w 1647453"/>
                <a:gd name="connsiteY7" fmla="*/ 1072255 h 1724252"/>
                <a:gd name="connsiteX8" fmla="*/ 1339549 w 1647453"/>
                <a:gd name="connsiteY8" fmla="*/ 593278 h 1724252"/>
                <a:gd name="connsiteX9" fmla="*/ 1293302 w 1647453"/>
                <a:gd name="connsiteY9" fmla="*/ 900128 h 1724252"/>
                <a:gd name="connsiteX10" fmla="*/ 1303849 w 1647453"/>
                <a:gd name="connsiteY10" fmla="*/ 1695266 h 1724252"/>
                <a:gd name="connsiteX11" fmla="*/ 1038387 w 1647453"/>
                <a:gd name="connsiteY11" fmla="*/ 1627429 h 1724252"/>
                <a:gd name="connsiteX12" fmla="*/ 609066 w 1647453"/>
                <a:gd name="connsiteY12" fmla="*/ 1631084 h 1724252"/>
                <a:gd name="connsiteX13" fmla="*/ 343604 w 1647453"/>
                <a:gd name="connsiteY13" fmla="*/ 1698921 h 1724252"/>
                <a:gd name="connsiteX14" fmla="*/ 354151 w 1647453"/>
                <a:gd name="connsiteY14" fmla="*/ 903783 h 1724252"/>
                <a:gd name="connsiteX15" fmla="*/ 307904 w 1647453"/>
                <a:gd name="connsiteY15" fmla="*/ 596933 h 1724252"/>
                <a:gd name="connsiteX16" fmla="*/ 251137 w 1647453"/>
                <a:gd name="connsiteY16" fmla="*/ 1075910 h 1724252"/>
                <a:gd name="connsiteX17" fmla="*/ 322962 w 1647453"/>
                <a:gd name="connsiteY17" fmla="*/ 1526502 h 1724252"/>
                <a:gd name="connsiteX18" fmla="*/ 263228 w 1647453"/>
                <a:gd name="connsiteY18" fmla="*/ 1704008 h 1724252"/>
                <a:gd name="connsiteX19" fmla="*/ 168998 w 1647453"/>
                <a:gd name="connsiteY19" fmla="*/ 1724252 h 1724252"/>
                <a:gd name="connsiteX20" fmla="*/ 1596 w 1647453"/>
                <a:gd name="connsiteY20" fmla="*/ 1149235 h 1724252"/>
                <a:gd name="connsiteX21" fmla="*/ 183725 w 1647453"/>
                <a:gd name="connsiteY21" fmla="*/ 199561 h 1724252"/>
                <a:gd name="connsiteX22" fmla="*/ 648233 w 1647453"/>
                <a:gd name="connsiteY22" fmla="*/ 1274 h 1724252"/>
                <a:gd name="connsiteX0" fmla="*/ 648233 w 1647453"/>
                <a:gd name="connsiteY0" fmla="*/ 1274 h 1736555"/>
                <a:gd name="connsiteX1" fmla="*/ 1001601 w 1647453"/>
                <a:gd name="connsiteY1" fmla="*/ 0 h 1736555"/>
                <a:gd name="connsiteX2" fmla="*/ 1463728 w 1647453"/>
                <a:gd name="connsiteY2" fmla="*/ 195906 h 1736555"/>
                <a:gd name="connsiteX3" fmla="*/ 1645857 w 1647453"/>
                <a:gd name="connsiteY3" fmla="*/ 1145580 h 1736555"/>
                <a:gd name="connsiteX4" fmla="*/ 1478455 w 1647453"/>
                <a:gd name="connsiteY4" fmla="*/ 1720597 h 1736555"/>
                <a:gd name="connsiteX5" fmla="*/ 1384225 w 1647453"/>
                <a:gd name="connsiteY5" fmla="*/ 1700353 h 1736555"/>
                <a:gd name="connsiteX6" fmla="*/ 1324491 w 1647453"/>
                <a:gd name="connsiteY6" fmla="*/ 1522847 h 1736555"/>
                <a:gd name="connsiteX7" fmla="*/ 1396316 w 1647453"/>
                <a:gd name="connsiteY7" fmla="*/ 1072255 h 1736555"/>
                <a:gd name="connsiteX8" fmla="*/ 1339549 w 1647453"/>
                <a:gd name="connsiteY8" fmla="*/ 593278 h 1736555"/>
                <a:gd name="connsiteX9" fmla="*/ 1293302 w 1647453"/>
                <a:gd name="connsiteY9" fmla="*/ 900128 h 1736555"/>
                <a:gd name="connsiteX10" fmla="*/ 1303849 w 1647453"/>
                <a:gd name="connsiteY10" fmla="*/ 1695266 h 1736555"/>
                <a:gd name="connsiteX11" fmla="*/ 609066 w 1647453"/>
                <a:gd name="connsiteY11" fmla="*/ 1631084 h 1736555"/>
                <a:gd name="connsiteX12" fmla="*/ 343604 w 1647453"/>
                <a:gd name="connsiteY12" fmla="*/ 1698921 h 1736555"/>
                <a:gd name="connsiteX13" fmla="*/ 354151 w 1647453"/>
                <a:gd name="connsiteY13" fmla="*/ 903783 h 1736555"/>
                <a:gd name="connsiteX14" fmla="*/ 307904 w 1647453"/>
                <a:gd name="connsiteY14" fmla="*/ 596933 h 1736555"/>
                <a:gd name="connsiteX15" fmla="*/ 251137 w 1647453"/>
                <a:gd name="connsiteY15" fmla="*/ 1075910 h 1736555"/>
                <a:gd name="connsiteX16" fmla="*/ 322962 w 1647453"/>
                <a:gd name="connsiteY16" fmla="*/ 1526502 h 1736555"/>
                <a:gd name="connsiteX17" fmla="*/ 263228 w 1647453"/>
                <a:gd name="connsiteY17" fmla="*/ 1704008 h 1736555"/>
                <a:gd name="connsiteX18" fmla="*/ 168998 w 1647453"/>
                <a:gd name="connsiteY18" fmla="*/ 1724252 h 1736555"/>
                <a:gd name="connsiteX19" fmla="*/ 1596 w 1647453"/>
                <a:gd name="connsiteY19" fmla="*/ 1149235 h 1736555"/>
                <a:gd name="connsiteX20" fmla="*/ 183725 w 1647453"/>
                <a:gd name="connsiteY20" fmla="*/ 199561 h 1736555"/>
                <a:gd name="connsiteX21" fmla="*/ 648233 w 1647453"/>
                <a:gd name="connsiteY21" fmla="*/ 1274 h 1736555"/>
                <a:gd name="connsiteX0" fmla="*/ 648233 w 1647453"/>
                <a:gd name="connsiteY0" fmla="*/ 1274 h 1796498"/>
                <a:gd name="connsiteX1" fmla="*/ 1001601 w 1647453"/>
                <a:gd name="connsiteY1" fmla="*/ 0 h 1796498"/>
                <a:gd name="connsiteX2" fmla="*/ 1463728 w 1647453"/>
                <a:gd name="connsiteY2" fmla="*/ 195906 h 1796498"/>
                <a:gd name="connsiteX3" fmla="*/ 1645857 w 1647453"/>
                <a:gd name="connsiteY3" fmla="*/ 1145580 h 1796498"/>
                <a:gd name="connsiteX4" fmla="*/ 1478455 w 1647453"/>
                <a:gd name="connsiteY4" fmla="*/ 1720597 h 1796498"/>
                <a:gd name="connsiteX5" fmla="*/ 1384225 w 1647453"/>
                <a:gd name="connsiteY5" fmla="*/ 1700353 h 1796498"/>
                <a:gd name="connsiteX6" fmla="*/ 1324491 w 1647453"/>
                <a:gd name="connsiteY6" fmla="*/ 1522847 h 1796498"/>
                <a:gd name="connsiteX7" fmla="*/ 1396316 w 1647453"/>
                <a:gd name="connsiteY7" fmla="*/ 1072255 h 1796498"/>
                <a:gd name="connsiteX8" fmla="*/ 1339549 w 1647453"/>
                <a:gd name="connsiteY8" fmla="*/ 593278 h 1796498"/>
                <a:gd name="connsiteX9" fmla="*/ 1293302 w 1647453"/>
                <a:gd name="connsiteY9" fmla="*/ 900128 h 1796498"/>
                <a:gd name="connsiteX10" fmla="*/ 1303849 w 1647453"/>
                <a:gd name="connsiteY10" fmla="*/ 1695266 h 1796498"/>
                <a:gd name="connsiteX11" fmla="*/ 343604 w 1647453"/>
                <a:gd name="connsiteY11" fmla="*/ 1698921 h 1796498"/>
                <a:gd name="connsiteX12" fmla="*/ 354151 w 1647453"/>
                <a:gd name="connsiteY12" fmla="*/ 903783 h 1796498"/>
                <a:gd name="connsiteX13" fmla="*/ 307904 w 1647453"/>
                <a:gd name="connsiteY13" fmla="*/ 596933 h 1796498"/>
                <a:gd name="connsiteX14" fmla="*/ 251137 w 1647453"/>
                <a:gd name="connsiteY14" fmla="*/ 1075910 h 1796498"/>
                <a:gd name="connsiteX15" fmla="*/ 322962 w 1647453"/>
                <a:gd name="connsiteY15" fmla="*/ 1526502 h 1796498"/>
                <a:gd name="connsiteX16" fmla="*/ 263228 w 1647453"/>
                <a:gd name="connsiteY16" fmla="*/ 1704008 h 1796498"/>
                <a:gd name="connsiteX17" fmla="*/ 168998 w 1647453"/>
                <a:gd name="connsiteY17" fmla="*/ 1724252 h 1796498"/>
                <a:gd name="connsiteX18" fmla="*/ 1596 w 1647453"/>
                <a:gd name="connsiteY18" fmla="*/ 1149235 h 1796498"/>
                <a:gd name="connsiteX19" fmla="*/ 183725 w 1647453"/>
                <a:gd name="connsiteY19" fmla="*/ 199561 h 1796498"/>
                <a:gd name="connsiteX20" fmla="*/ 648233 w 1647453"/>
                <a:gd name="connsiteY20" fmla="*/ 1274 h 1796498"/>
                <a:gd name="connsiteX0" fmla="*/ 650670 w 1649890"/>
                <a:gd name="connsiteY0" fmla="*/ 1274 h 1796498"/>
                <a:gd name="connsiteX1" fmla="*/ 1004038 w 1649890"/>
                <a:gd name="connsiteY1" fmla="*/ 0 h 1796498"/>
                <a:gd name="connsiteX2" fmla="*/ 1466165 w 1649890"/>
                <a:gd name="connsiteY2" fmla="*/ 195906 h 1796498"/>
                <a:gd name="connsiteX3" fmla="*/ 1648294 w 1649890"/>
                <a:gd name="connsiteY3" fmla="*/ 1145580 h 1796498"/>
                <a:gd name="connsiteX4" fmla="*/ 1480892 w 1649890"/>
                <a:gd name="connsiteY4" fmla="*/ 1720597 h 1796498"/>
                <a:gd name="connsiteX5" fmla="*/ 1386662 w 1649890"/>
                <a:gd name="connsiteY5" fmla="*/ 1700353 h 1796498"/>
                <a:gd name="connsiteX6" fmla="*/ 1326928 w 1649890"/>
                <a:gd name="connsiteY6" fmla="*/ 1522847 h 1796498"/>
                <a:gd name="connsiteX7" fmla="*/ 1398753 w 1649890"/>
                <a:gd name="connsiteY7" fmla="*/ 1072255 h 1796498"/>
                <a:gd name="connsiteX8" fmla="*/ 1341986 w 1649890"/>
                <a:gd name="connsiteY8" fmla="*/ 593278 h 1796498"/>
                <a:gd name="connsiteX9" fmla="*/ 1295739 w 1649890"/>
                <a:gd name="connsiteY9" fmla="*/ 900128 h 1796498"/>
                <a:gd name="connsiteX10" fmla="*/ 1306286 w 1649890"/>
                <a:gd name="connsiteY10" fmla="*/ 1695266 h 1796498"/>
                <a:gd name="connsiteX11" fmla="*/ 346041 w 1649890"/>
                <a:gd name="connsiteY11" fmla="*/ 1698921 h 1796498"/>
                <a:gd name="connsiteX12" fmla="*/ 356588 w 1649890"/>
                <a:gd name="connsiteY12" fmla="*/ 903783 h 1796498"/>
                <a:gd name="connsiteX13" fmla="*/ 310341 w 1649890"/>
                <a:gd name="connsiteY13" fmla="*/ 596933 h 1796498"/>
                <a:gd name="connsiteX14" fmla="*/ 253574 w 1649890"/>
                <a:gd name="connsiteY14" fmla="*/ 1075910 h 1796498"/>
                <a:gd name="connsiteX15" fmla="*/ 325399 w 1649890"/>
                <a:gd name="connsiteY15" fmla="*/ 1526502 h 1796498"/>
                <a:gd name="connsiteX16" fmla="*/ 265665 w 1649890"/>
                <a:gd name="connsiteY16" fmla="*/ 1704008 h 1796498"/>
                <a:gd name="connsiteX17" fmla="*/ 115697 w 1649890"/>
                <a:gd name="connsiteY17" fmla="*/ 1640645 h 1796498"/>
                <a:gd name="connsiteX18" fmla="*/ 4033 w 1649890"/>
                <a:gd name="connsiteY18" fmla="*/ 1149235 h 1796498"/>
                <a:gd name="connsiteX19" fmla="*/ 186162 w 1649890"/>
                <a:gd name="connsiteY19" fmla="*/ 199561 h 1796498"/>
                <a:gd name="connsiteX20" fmla="*/ 650670 w 1649890"/>
                <a:gd name="connsiteY20" fmla="*/ 1274 h 1796498"/>
                <a:gd name="connsiteX0" fmla="*/ 649247 w 1648467"/>
                <a:gd name="connsiteY0" fmla="*/ 1274 h 1796498"/>
                <a:gd name="connsiteX1" fmla="*/ 1002615 w 1648467"/>
                <a:gd name="connsiteY1" fmla="*/ 0 h 1796498"/>
                <a:gd name="connsiteX2" fmla="*/ 1464742 w 1648467"/>
                <a:gd name="connsiteY2" fmla="*/ 195906 h 1796498"/>
                <a:gd name="connsiteX3" fmla="*/ 1646871 w 1648467"/>
                <a:gd name="connsiteY3" fmla="*/ 1145580 h 1796498"/>
                <a:gd name="connsiteX4" fmla="*/ 1479469 w 1648467"/>
                <a:gd name="connsiteY4" fmla="*/ 1720597 h 1796498"/>
                <a:gd name="connsiteX5" fmla="*/ 1385239 w 1648467"/>
                <a:gd name="connsiteY5" fmla="*/ 1700353 h 1796498"/>
                <a:gd name="connsiteX6" fmla="*/ 1325505 w 1648467"/>
                <a:gd name="connsiteY6" fmla="*/ 1522847 h 1796498"/>
                <a:gd name="connsiteX7" fmla="*/ 1397330 w 1648467"/>
                <a:gd name="connsiteY7" fmla="*/ 1072255 h 1796498"/>
                <a:gd name="connsiteX8" fmla="*/ 1340563 w 1648467"/>
                <a:gd name="connsiteY8" fmla="*/ 593278 h 1796498"/>
                <a:gd name="connsiteX9" fmla="*/ 1294316 w 1648467"/>
                <a:gd name="connsiteY9" fmla="*/ 900128 h 1796498"/>
                <a:gd name="connsiteX10" fmla="*/ 1304863 w 1648467"/>
                <a:gd name="connsiteY10" fmla="*/ 1695266 h 1796498"/>
                <a:gd name="connsiteX11" fmla="*/ 344618 w 1648467"/>
                <a:gd name="connsiteY11" fmla="*/ 1698921 h 1796498"/>
                <a:gd name="connsiteX12" fmla="*/ 355165 w 1648467"/>
                <a:gd name="connsiteY12" fmla="*/ 903783 h 1796498"/>
                <a:gd name="connsiteX13" fmla="*/ 308918 w 1648467"/>
                <a:gd name="connsiteY13" fmla="*/ 596933 h 1796498"/>
                <a:gd name="connsiteX14" fmla="*/ 252151 w 1648467"/>
                <a:gd name="connsiteY14" fmla="*/ 1075910 h 1796498"/>
                <a:gd name="connsiteX15" fmla="*/ 323976 w 1648467"/>
                <a:gd name="connsiteY15" fmla="*/ 1526502 h 1796498"/>
                <a:gd name="connsiteX16" fmla="*/ 264242 w 1648467"/>
                <a:gd name="connsiteY16" fmla="*/ 1704008 h 1796498"/>
                <a:gd name="connsiteX17" fmla="*/ 114274 w 1648467"/>
                <a:gd name="connsiteY17" fmla="*/ 1640645 h 1796498"/>
                <a:gd name="connsiteX18" fmla="*/ 2610 w 1648467"/>
                <a:gd name="connsiteY18" fmla="*/ 1149235 h 1796498"/>
                <a:gd name="connsiteX19" fmla="*/ 184739 w 1648467"/>
                <a:gd name="connsiteY19" fmla="*/ 199561 h 1796498"/>
                <a:gd name="connsiteX20" fmla="*/ 649247 w 1648467"/>
                <a:gd name="connsiteY20" fmla="*/ 1274 h 1796498"/>
                <a:gd name="connsiteX0" fmla="*/ 650019 w 1649239"/>
                <a:gd name="connsiteY0" fmla="*/ 1274 h 1796498"/>
                <a:gd name="connsiteX1" fmla="*/ 1003387 w 1649239"/>
                <a:gd name="connsiteY1" fmla="*/ 0 h 1796498"/>
                <a:gd name="connsiteX2" fmla="*/ 1465514 w 1649239"/>
                <a:gd name="connsiteY2" fmla="*/ 195906 h 1796498"/>
                <a:gd name="connsiteX3" fmla="*/ 1647643 w 1649239"/>
                <a:gd name="connsiteY3" fmla="*/ 1145580 h 1796498"/>
                <a:gd name="connsiteX4" fmla="*/ 1480241 w 1649239"/>
                <a:gd name="connsiteY4" fmla="*/ 1720597 h 1796498"/>
                <a:gd name="connsiteX5" fmla="*/ 1386011 w 1649239"/>
                <a:gd name="connsiteY5" fmla="*/ 1700353 h 1796498"/>
                <a:gd name="connsiteX6" fmla="*/ 1326277 w 1649239"/>
                <a:gd name="connsiteY6" fmla="*/ 1522847 h 1796498"/>
                <a:gd name="connsiteX7" fmla="*/ 1398102 w 1649239"/>
                <a:gd name="connsiteY7" fmla="*/ 1072255 h 1796498"/>
                <a:gd name="connsiteX8" fmla="*/ 1341335 w 1649239"/>
                <a:gd name="connsiteY8" fmla="*/ 593278 h 1796498"/>
                <a:gd name="connsiteX9" fmla="*/ 1295088 w 1649239"/>
                <a:gd name="connsiteY9" fmla="*/ 900128 h 1796498"/>
                <a:gd name="connsiteX10" fmla="*/ 1305635 w 1649239"/>
                <a:gd name="connsiteY10" fmla="*/ 1695266 h 1796498"/>
                <a:gd name="connsiteX11" fmla="*/ 345390 w 1649239"/>
                <a:gd name="connsiteY11" fmla="*/ 1698921 h 1796498"/>
                <a:gd name="connsiteX12" fmla="*/ 355937 w 1649239"/>
                <a:gd name="connsiteY12" fmla="*/ 903783 h 1796498"/>
                <a:gd name="connsiteX13" fmla="*/ 309690 w 1649239"/>
                <a:gd name="connsiteY13" fmla="*/ 596933 h 1796498"/>
                <a:gd name="connsiteX14" fmla="*/ 252923 w 1649239"/>
                <a:gd name="connsiteY14" fmla="*/ 1075910 h 1796498"/>
                <a:gd name="connsiteX15" fmla="*/ 324748 w 1649239"/>
                <a:gd name="connsiteY15" fmla="*/ 1526502 h 1796498"/>
                <a:gd name="connsiteX16" fmla="*/ 265014 w 1649239"/>
                <a:gd name="connsiteY16" fmla="*/ 1704008 h 1796498"/>
                <a:gd name="connsiteX17" fmla="*/ 115046 w 1649239"/>
                <a:gd name="connsiteY17" fmla="*/ 1640645 h 1796498"/>
                <a:gd name="connsiteX18" fmla="*/ 3382 w 1649239"/>
                <a:gd name="connsiteY18" fmla="*/ 1149235 h 1796498"/>
                <a:gd name="connsiteX19" fmla="*/ 185511 w 1649239"/>
                <a:gd name="connsiteY19" fmla="*/ 199561 h 1796498"/>
                <a:gd name="connsiteX20" fmla="*/ 650019 w 1649239"/>
                <a:gd name="connsiteY20" fmla="*/ 1274 h 1796498"/>
                <a:gd name="connsiteX0" fmla="*/ 650019 w 1649239"/>
                <a:gd name="connsiteY0" fmla="*/ 1274 h 1796498"/>
                <a:gd name="connsiteX1" fmla="*/ 1003387 w 1649239"/>
                <a:gd name="connsiteY1" fmla="*/ 0 h 1796498"/>
                <a:gd name="connsiteX2" fmla="*/ 1465514 w 1649239"/>
                <a:gd name="connsiteY2" fmla="*/ 195906 h 1796498"/>
                <a:gd name="connsiteX3" fmla="*/ 1647643 w 1649239"/>
                <a:gd name="connsiteY3" fmla="*/ 1145580 h 1796498"/>
                <a:gd name="connsiteX4" fmla="*/ 1480241 w 1649239"/>
                <a:gd name="connsiteY4" fmla="*/ 1720597 h 1796498"/>
                <a:gd name="connsiteX5" fmla="*/ 1386011 w 1649239"/>
                <a:gd name="connsiteY5" fmla="*/ 1700353 h 1796498"/>
                <a:gd name="connsiteX6" fmla="*/ 1326277 w 1649239"/>
                <a:gd name="connsiteY6" fmla="*/ 1522847 h 1796498"/>
                <a:gd name="connsiteX7" fmla="*/ 1398102 w 1649239"/>
                <a:gd name="connsiteY7" fmla="*/ 1072255 h 1796498"/>
                <a:gd name="connsiteX8" fmla="*/ 1341335 w 1649239"/>
                <a:gd name="connsiteY8" fmla="*/ 593278 h 1796498"/>
                <a:gd name="connsiteX9" fmla="*/ 1295088 w 1649239"/>
                <a:gd name="connsiteY9" fmla="*/ 900128 h 1796498"/>
                <a:gd name="connsiteX10" fmla="*/ 1305635 w 1649239"/>
                <a:gd name="connsiteY10" fmla="*/ 1695266 h 1796498"/>
                <a:gd name="connsiteX11" fmla="*/ 345390 w 1649239"/>
                <a:gd name="connsiteY11" fmla="*/ 1698921 h 1796498"/>
                <a:gd name="connsiteX12" fmla="*/ 355937 w 1649239"/>
                <a:gd name="connsiteY12" fmla="*/ 903783 h 1796498"/>
                <a:gd name="connsiteX13" fmla="*/ 309690 w 1649239"/>
                <a:gd name="connsiteY13" fmla="*/ 596933 h 1796498"/>
                <a:gd name="connsiteX14" fmla="*/ 252923 w 1649239"/>
                <a:gd name="connsiteY14" fmla="*/ 1075910 h 1796498"/>
                <a:gd name="connsiteX15" fmla="*/ 324748 w 1649239"/>
                <a:gd name="connsiteY15" fmla="*/ 1526502 h 1796498"/>
                <a:gd name="connsiteX16" fmla="*/ 206490 w 1649239"/>
                <a:gd name="connsiteY16" fmla="*/ 1634336 h 1796498"/>
                <a:gd name="connsiteX17" fmla="*/ 115046 w 1649239"/>
                <a:gd name="connsiteY17" fmla="*/ 1640645 h 1796498"/>
                <a:gd name="connsiteX18" fmla="*/ 3382 w 1649239"/>
                <a:gd name="connsiteY18" fmla="*/ 1149235 h 1796498"/>
                <a:gd name="connsiteX19" fmla="*/ 185511 w 1649239"/>
                <a:gd name="connsiteY19" fmla="*/ 199561 h 1796498"/>
                <a:gd name="connsiteX20" fmla="*/ 650019 w 1649239"/>
                <a:gd name="connsiteY20" fmla="*/ 1274 h 1796498"/>
                <a:gd name="connsiteX0" fmla="*/ 650019 w 1649239"/>
                <a:gd name="connsiteY0" fmla="*/ 1274 h 1796498"/>
                <a:gd name="connsiteX1" fmla="*/ 1003387 w 1649239"/>
                <a:gd name="connsiteY1" fmla="*/ 0 h 1796498"/>
                <a:gd name="connsiteX2" fmla="*/ 1465514 w 1649239"/>
                <a:gd name="connsiteY2" fmla="*/ 195906 h 1796498"/>
                <a:gd name="connsiteX3" fmla="*/ 1647643 w 1649239"/>
                <a:gd name="connsiteY3" fmla="*/ 1145580 h 1796498"/>
                <a:gd name="connsiteX4" fmla="*/ 1480241 w 1649239"/>
                <a:gd name="connsiteY4" fmla="*/ 1720597 h 1796498"/>
                <a:gd name="connsiteX5" fmla="*/ 1386011 w 1649239"/>
                <a:gd name="connsiteY5" fmla="*/ 1700353 h 1796498"/>
                <a:gd name="connsiteX6" fmla="*/ 1326277 w 1649239"/>
                <a:gd name="connsiteY6" fmla="*/ 1522847 h 1796498"/>
                <a:gd name="connsiteX7" fmla="*/ 1398102 w 1649239"/>
                <a:gd name="connsiteY7" fmla="*/ 1072255 h 1796498"/>
                <a:gd name="connsiteX8" fmla="*/ 1341335 w 1649239"/>
                <a:gd name="connsiteY8" fmla="*/ 593278 h 1796498"/>
                <a:gd name="connsiteX9" fmla="*/ 1295088 w 1649239"/>
                <a:gd name="connsiteY9" fmla="*/ 900128 h 1796498"/>
                <a:gd name="connsiteX10" fmla="*/ 1305635 w 1649239"/>
                <a:gd name="connsiteY10" fmla="*/ 1695266 h 1796498"/>
                <a:gd name="connsiteX11" fmla="*/ 345390 w 1649239"/>
                <a:gd name="connsiteY11" fmla="*/ 1698921 h 1796498"/>
                <a:gd name="connsiteX12" fmla="*/ 355937 w 1649239"/>
                <a:gd name="connsiteY12" fmla="*/ 903783 h 1796498"/>
                <a:gd name="connsiteX13" fmla="*/ 309690 w 1649239"/>
                <a:gd name="connsiteY13" fmla="*/ 596933 h 1796498"/>
                <a:gd name="connsiteX14" fmla="*/ 252923 w 1649239"/>
                <a:gd name="connsiteY14" fmla="*/ 1075910 h 1796498"/>
                <a:gd name="connsiteX15" fmla="*/ 324748 w 1649239"/>
                <a:gd name="connsiteY15" fmla="*/ 1526502 h 1796498"/>
                <a:gd name="connsiteX16" fmla="*/ 115046 w 1649239"/>
                <a:gd name="connsiteY16" fmla="*/ 1640645 h 1796498"/>
                <a:gd name="connsiteX17" fmla="*/ 3382 w 1649239"/>
                <a:gd name="connsiteY17" fmla="*/ 1149235 h 1796498"/>
                <a:gd name="connsiteX18" fmla="*/ 185511 w 1649239"/>
                <a:gd name="connsiteY18" fmla="*/ 199561 h 1796498"/>
                <a:gd name="connsiteX19" fmla="*/ 650019 w 1649239"/>
                <a:gd name="connsiteY19" fmla="*/ 1274 h 1796498"/>
                <a:gd name="connsiteX0" fmla="*/ 650019 w 1649239"/>
                <a:gd name="connsiteY0" fmla="*/ 1274 h 1796498"/>
                <a:gd name="connsiteX1" fmla="*/ 1003387 w 1649239"/>
                <a:gd name="connsiteY1" fmla="*/ 0 h 1796498"/>
                <a:gd name="connsiteX2" fmla="*/ 1465514 w 1649239"/>
                <a:gd name="connsiteY2" fmla="*/ 195906 h 1796498"/>
                <a:gd name="connsiteX3" fmla="*/ 1647643 w 1649239"/>
                <a:gd name="connsiteY3" fmla="*/ 1145580 h 1796498"/>
                <a:gd name="connsiteX4" fmla="*/ 1480241 w 1649239"/>
                <a:gd name="connsiteY4" fmla="*/ 1720597 h 1796498"/>
                <a:gd name="connsiteX5" fmla="*/ 1386011 w 1649239"/>
                <a:gd name="connsiteY5" fmla="*/ 1700353 h 1796498"/>
                <a:gd name="connsiteX6" fmla="*/ 1326277 w 1649239"/>
                <a:gd name="connsiteY6" fmla="*/ 1522847 h 1796498"/>
                <a:gd name="connsiteX7" fmla="*/ 1398102 w 1649239"/>
                <a:gd name="connsiteY7" fmla="*/ 1072255 h 1796498"/>
                <a:gd name="connsiteX8" fmla="*/ 1341335 w 1649239"/>
                <a:gd name="connsiteY8" fmla="*/ 593278 h 1796498"/>
                <a:gd name="connsiteX9" fmla="*/ 1295088 w 1649239"/>
                <a:gd name="connsiteY9" fmla="*/ 900128 h 1796498"/>
                <a:gd name="connsiteX10" fmla="*/ 1305635 w 1649239"/>
                <a:gd name="connsiteY10" fmla="*/ 1695266 h 1796498"/>
                <a:gd name="connsiteX11" fmla="*/ 345390 w 1649239"/>
                <a:gd name="connsiteY11" fmla="*/ 1698921 h 1796498"/>
                <a:gd name="connsiteX12" fmla="*/ 355937 w 1649239"/>
                <a:gd name="connsiteY12" fmla="*/ 903783 h 1796498"/>
                <a:gd name="connsiteX13" fmla="*/ 309690 w 1649239"/>
                <a:gd name="connsiteY13" fmla="*/ 596933 h 1796498"/>
                <a:gd name="connsiteX14" fmla="*/ 252923 w 1649239"/>
                <a:gd name="connsiteY14" fmla="*/ 1075910 h 1796498"/>
                <a:gd name="connsiteX15" fmla="*/ 266223 w 1649239"/>
                <a:gd name="connsiteY15" fmla="*/ 1543224 h 1796498"/>
                <a:gd name="connsiteX16" fmla="*/ 115046 w 1649239"/>
                <a:gd name="connsiteY16" fmla="*/ 1640645 h 1796498"/>
                <a:gd name="connsiteX17" fmla="*/ 3382 w 1649239"/>
                <a:gd name="connsiteY17" fmla="*/ 1149235 h 1796498"/>
                <a:gd name="connsiteX18" fmla="*/ 185511 w 1649239"/>
                <a:gd name="connsiteY18" fmla="*/ 199561 h 1796498"/>
                <a:gd name="connsiteX19" fmla="*/ 650019 w 1649239"/>
                <a:gd name="connsiteY19" fmla="*/ 1274 h 1796498"/>
                <a:gd name="connsiteX0" fmla="*/ 656270 w 1655490"/>
                <a:gd name="connsiteY0" fmla="*/ 1274 h 1796498"/>
                <a:gd name="connsiteX1" fmla="*/ 1009638 w 1655490"/>
                <a:gd name="connsiteY1" fmla="*/ 0 h 1796498"/>
                <a:gd name="connsiteX2" fmla="*/ 1471765 w 1655490"/>
                <a:gd name="connsiteY2" fmla="*/ 195906 h 1796498"/>
                <a:gd name="connsiteX3" fmla="*/ 1653894 w 1655490"/>
                <a:gd name="connsiteY3" fmla="*/ 1145580 h 1796498"/>
                <a:gd name="connsiteX4" fmla="*/ 1486492 w 1655490"/>
                <a:gd name="connsiteY4" fmla="*/ 1720597 h 1796498"/>
                <a:gd name="connsiteX5" fmla="*/ 1392262 w 1655490"/>
                <a:gd name="connsiteY5" fmla="*/ 1700353 h 1796498"/>
                <a:gd name="connsiteX6" fmla="*/ 1332528 w 1655490"/>
                <a:gd name="connsiteY6" fmla="*/ 1522847 h 1796498"/>
                <a:gd name="connsiteX7" fmla="*/ 1404353 w 1655490"/>
                <a:gd name="connsiteY7" fmla="*/ 1072255 h 1796498"/>
                <a:gd name="connsiteX8" fmla="*/ 1347586 w 1655490"/>
                <a:gd name="connsiteY8" fmla="*/ 593278 h 1796498"/>
                <a:gd name="connsiteX9" fmla="*/ 1301339 w 1655490"/>
                <a:gd name="connsiteY9" fmla="*/ 900128 h 1796498"/>
                <a:gd name="connsiteX10" fmla="*/ 1311886 w 1655490"/>
                <a:gd name="connsiteY10" fmla="*/ 1695266 h 1796498"/>
                <a:gd name="connsiteX11" fmla="*/ 351641 w 1655490"/>
                <a:gd name="connsiteY11" fmla="*/ 1698921 h 1796498"/>
                <a:gd name="connsiteX12" fmla="*/ 362188 w 1655490"/>
                <a:gd name="connsiteY12" fmla="*/ 903783 h 1796498"/>
                <a:gd name="connsiteX13" fmla="*/ 315941 w 1655490"/>
                <a:gd name="connsiteY13" fmla="*/ 596933 h 1796498"/>
                <a:gd name="connsiteX14" fmla="*/ 259174 w 1655490"/>
                <a:gd name="connsiteY14" fmla="*/ 1075910 h 1796498"/>
                <a:gd name="connsiteX15" fmla="*/ 272474 w 1655490"/>
                <a:gd name="connsiteY15" fmla="*/ 1543224 h 1796498"/>
                <a:gd name="connsiteX16" fmla="*/ 82282 w 1655490"/>
                <a:gd name="connsiteY16" fmla="*/ 1568186 h 1796498"/>
                <a:gd name="connsiteX17" fmla="*/ 9633 w 1655490"/>
                <a:gd name="connsiteY17" fmla="*/ 1149235 h 1796498"/>
                <a:gd name="connsiteX18" fmla="*/ 191762 w 1655490"/>
                <a:gd name="connsiteY18" fmla="*/ 199561 h 1796498"/>
                <a:gd name="connsiteX19" fmla="*/ 656270 w 1655490"/>
                <a:gd name="connsiteY19" fmla="*/ 1274 h 1796498"/>
                <a:gd name="connsiteX0" fmla="*/ 656270 w 1655490"/>
                <a:gd name="connsiteY0" fmla="*/ 1274 h 1796498"/>
                <a:gd name="connsiteX1" fmla="*/ 1009638 w 1655490"/>
                <a:gd name="connsiteY1" fmla="*/ 0 h 1796498"/>
                <a:gd name="connsiteX2" fmla="*/ 1471765 w 1655490"/>
                <a:gd name="connsiteY2" fmla="*/ 195906 h 1796498"/>
                <a:gd name="connsiteX3" fmla="*/ 1653894 w 1655490"/>
                <a:gd name="connsiteY3" fmla="*/ 1145580 h 1796498"/>
                <a:gd name="connsiteX4" fmla="*/ 1486492 w 1655490"/>
                <a:gd name="connsiteY4" fmla="*/ 1720597 h 1796498"/>
                <a:gd name="connsiteX5" fmla="*/ 1392262 w 1655490"/>
                <a:gd name="connsiteY5" fmla="*/ 1700353 h 1796498"/>
                <a:gd name="connsiteX6" fmla="*/ 1332528 w 1655490"/>
                <a:gd name="connsiteY6" fmla="*/ 1522847 h 1796498"/>
                <a:gd name="connsiteX7" fmla="*/ 1404353 w 1655490"/>
                <a:gd name="connsiteY7" fmla="*/ 1072255 h 1796498"/>
                <a:gd name="connsiteX8" fmla="*/ 1347586 w 1655490"/>
                <a:gd name="connsiteY8" fmla="*/ 593278 h 1796498"/>
                <a:gd name="connsiteX9" fmla="*/ 1301339 w 1655490"/>
                <a:gd name="connsiteY9" fmla="*/ 900128 h 1796498"/>
                <a:gd name="connsiteX10" fmla="*/ 1311886 w 1655490"/>
                <a:gd name="connsiteY10" fmla="*/ 1695266 h 1796498"/>
                <a:gd name="connsiteX11" fmla="*/ 351641 w 1655490"/>
                <a:gd name="connsiteY11" fmla="*/ 1698921 h 1796498"/>
                <a:gd name="connsiteX12" fmla="*/ 362188 w 1655490"/>
                <a:gd name="connsiteY12" fmla="*/ 903783 h 1796498"/>
                <a:gd name="connsiteX13" fmla="*/ 315941 w 1655490"/>
                <a:gd name="connsiteY13" fmla="*/ 596933 h 1796498"/>
                <a:gd name="connsiteX14" fmla="*/ 259174 w 1655490"/>
                <a:gd name="connsiteY14" fmla="*/ 1075910 h 1796498"/>
                <a:gd name="connsiteX15" fmla="*/ 272474 w 1655490"/>
                <a:gd name="connsiteY15" fmla="*/ 1543224 h 1796498"/>
                <a:gd name="connsiteX16" fmla="*/ 82282 w 1655490"/>
                <a:gd name="connsiteY16" fmla="*/ 1568186 h 1796498"/>
                <a:gd name="connsiteX17" fmla="*/ 9633 w 1655490"/>
                <a:gd name="connsiteY17" fmla="*/ 1149235 h 1796498"/>
                <a:gd name="connsiteX18" fmla="*/ 191762 w 1655490"/>
                <a:gd name="connsiteY18" fmla="*/ 199561 h 1796498"/>
                <a:gd name="connsiteX19" fmla="*/ 656270 w 1655490"/>
                <a:gd name="connsiteY19" fmla="*/ 1274 h 1796498"/>
                <a:gd name="connsiteX0" fmla="*/ 656270 w 1655490"/>
                <a:gd name="connsiteY0" fmla="*/ 1274 h 1796498"/>
                <a:gd name="connsiteX1" fmla="*/ 1009638 w 1655490"/>
                <a:gd name="connsiteY1" fmla="*/ 0 h 1796498"/>
                <a:gd name="connsiteX2" fmla="*/ 1471765 w 1655490"/>
                <a:gd name="connsiteY2" fmla="*/ 195906 h 1796498"/>
                <a:gd name="connsiteX3" fmla="*/ 1653894 w 1655490"/>
                <a:gd name="connsiteY3" fmla="*/ 1145580 h 1796498"/>
                <a:gd name="connsiteX4" fmla="*/ 1486492 w 1655490"/>
                <a:gd name="connsiteY4" fmla="*/ 1720597 h 1796498"/>
                <a:gd name="connsiteX5" fmla="*/ 1392262 w 1655490"/>
                <a:gd name="connsiteY5" fmla="*/ 1700353 h 1796498"/>
                <a:gd name="connsiteX6" fmla="*/ 1332528 w 1655490"/>
                <a:gd name="connsiteY6" fmla="*/ 1522847 h 1796498"/>
                <a:gd name="connsiteX7" fmla="*/ 1404353 w 1655490"/>
                <a:gd name="connsiteY7" fmla="*/ 1072255 h 1796498"/>
                <a:gd name="connsiteX8" fmla="*/ 1347586 w 1655490"/>
                <a:gd name="connsiteY8" fmla="*/ 593278 h 1796498"/>
                <a:gd name="connsiteX9" fmla="*/ 1301339 w 1655490"/>
                <a:gd name="connsiteY9" fmla="*/ 900128 h 1796498"/>
                <a:gd name="connsiteX10" fmla="*/ 1311886 w 1655490"/>
                <a:gd name="connsiteY10" fmla="*/ 1695266 h 1796498"/>
                <a:gd name="connsiteX11" fmla="*/ 351641 w 1655490"/>
                <a:gd name="connsiteY11" fmla="*/ 1698921 h 1796498"/>
                <a:gd name="connsiteX12" fmla="*/ 362188 w 1655490"/>
                <a:gd name="connsiteY12" fmla="*/ 903783 h 1796498"/>
                <a:gd name="connsiteX13" fmla="*/ 315941 w 1655490"/>
                <a:gd name="connsiteY13" fmla="*/ 596933 h 1796498"/>
                <a:gd name="connsiteX14" fmla="*/ 259174 w 1655490"/>
                <a:gd name="connsiteY14" fmla="*/ 1075910 h 1796498"/>
                <a:gd name="connsiteX15" fmla="*/ 272474 w 1655490"/>
                <a:gd name="connsiteY15" fmla="*/ 1543224 h 1796498"/>
                <a:gd name="connsiteX16" fmla="*/ 82282 w 1655490"/>
                <a:gd name="connsiteY16" fmla="*/ 1568186 h 1796498"/>
                <a:gd name="connsiteX17" fmla="*/ 9633 w 1655490"/>
                <a:gd name="connsiteY17" fmla="*/ 1149235 h 1796498"/>
                <a:gd name="connsiteX18" fmla="*/ 191762 w 1655490"/>
                <a:gd name="connsiteY18" fmla="*/ 199561 h 1796498"/>
                <a:gd name="connsiteX19" fmla="*/ 656270 w 1655490"/>
                <a:gd name="connsiteY19" fmla="*/ 1274 h 1796498"/>
                <a:gd name="connsiteX0" fmla="*/ 663331 w 1662551"/>
                <a:gd name="connsiteY0" fmla="*/ 1274 h 1796498"/>
                <a:gd name="connsiteX1" fmla="*/ 1016699 w 1662551"/>
                <a:gd name="connsiteY1" fmla="*/ 0 h 1796498"/>
                <a:gd name="connsiteX2" fmla="*/ 1478826 w 1662551"/>
                <a:gd name="connsiteY2" fmla="*/ 195906 h 1796498"/>
                <a:gd name="connsiteX3" fmla="*/ 1660955 w 1662551"/>
                <a:gd name="connsiteY3" fmla="*/ 1145580 h 1796498"/>
                <a:gd name="connsiteX4" fmla="*/ 1493553 w 1662551"/>
                <a:gd name="connsiteY4" fmla="*/ 1720597 h 1796498"/>
                <a:gd name="connsiteX5" fmla="*/ 1399323 w 1662551"/>
                <a:gd name="connsiteY5" fmla="*/ 1700353 h 1796498"/>
                <a:gd name="connsiteX6" fmla="*/ 1339589 w 1662551"/>
                <a:gd name="connsiteY6" fmla="*/ 1522847 h 1796498"/>
                <a:gd name="connsiteX7" fmla="*/ 1411414 w 1662551"/>
                <a:gd name="connsiteY7" fmla="*/ 1072255 h 1796498"/>
                <a:gd name="connsiteX8" fmla="*/ 1354647 w 1662551"/>
                <a:gd name="connsiteY8" fmla="*/ 593278 h 1796498"/>
                <a:gd name="connsiteX9" fmla="*/ 1308400 w 1662551"/>
                <a:gd name="connsiteY9" fmla="*/ 900128 h 1796498"/>
                <a:gd name="connsiteX10" fmla="*/ 1318947 w 1662551"/>
                <a:gd name="connsiteY10" fmla="*/ 1695266 h 1796498"/>
                <a:gd name="connsiteX11" fmla="*/ 358702 w 1662551"/>
                <a:gd name="connsiteY11" fmla="*/ 1698921 h 1796498"/>
                <a:gd name="connsiteX12" fmla="*/ 369249 w 1662551"/>
                <a:gd name="connsiteY12" fmla="*/ 903783 h 1796498"/>
                <a:gd name="connsiteX13" fmla="*/ 323002 w 1662551"/>
                <a:gd name="connsiteY13" fmla="*/ 596933 h 1796498"/>
                <a:gd name="connsiteX14" fmla="*/ 266235 w 1662551"/>
                <a:gd name="connsiteY14" fmla="*/ 1075910 h 1796498"/>
                <a:gd name="connsiteX15" fmla="*/ 279535 w 1662551"/>
                <a:gd name="connsiteY15" fmla="*/ 1543224 h 1796498"/>
                <a:gd name="connsiteX16" fmla="*/ 69834 w 1662551"/>
                <a:gd name="connsiteY16" fmla="*/ 1531957 h 1796498"/>
                <a:gd name="connsiteX17" fmla="*/ 16694 w 1662551"/>
                <a:gd name="connsiteY17" fmla="*/ 1149235 h 1796498"/>
                <a:gd name="connsiteX18" fmla="*/ 198823 w 1662551"/>
                <a:gd name="connsiteY18" fmla="*/ 199561 h 1796498"/>
                <a:gd name="connsiteX19" fmla="*/ 663331 w 1662551"/>
                <a:gd name="connsiteY19" fmla="*/ 1274 h 1796498"/>
                <a:gd name="connsiteX0" fmla="*/ 663331 w 1662551"/>
                <a:gd name="connsiteY0" fmla="*/ 1274 h 1796498"/>
                <a:gd name="connsiteX1" fmla="*/ 1016699 w 1662551"/>
                <a:gd name="connsiteY1" fmla="*/ 0 h 1796498"/>
                <a:gd name="connsiteX2" fmla="*/ 1478826 w 1662551"/>
                <a:gd name="connsiteY2" fmla="*/ 195906 h 1796498"/>
                <a:gd name="connsiteX3" fmla="*/ 1660955 w 1662551"/>
                <a:gd name="connsiteY3" fmla="*/ 1145580 h 1796498"/>
                <a:gd name="connsiteX4" fmla="*/ 1493553 w 1662551"/>
                <a:gd name="connsiteY4" fmla="*/ 1720597 h 1796498"/>
                <a:gd name="connsiteX5" fmla="*/ 1399323 w 1662551"/>
                <a:gd name="connsiteY5" fmla="*/ 1700353 h 1796498"/>
                <a:gd name="connsiteX6" fmla="*/ 1339589 w 1662551"/>
                <a:gd name="connsiteY6" fmla="*/ 1522847 h 1796498"/>
                <a:gd name="connsiteX7" fmla="*/ 1411414 w 1662551"/>
                <a:gd name="connsiteY7" fmla="*/ 1072255 h 1796498"/>
                <a:gd name="connsiteX8" fmla="*/ 1354647 w 1662551"/>
                <a:gd name="connsiteY8" fmla="*/ 593278 h 1796498"/>
                <a:gd name="connsiteX9" fmla="*/ 1308400 w 1662551"/>
                <a:gd name="connsiteY9" fmla="*/ 900128 h 1796498"/>
                <a:gd name="connsiteX10" fmla="*/ 1318947 w 1662551"/>
                <a:gd name="connsiteY10" fmla="*/ 1695266 h 1796498"/>
                <a:gd name="connsiteX11" fmla="*/ 358702 w 1662551"/>
                <a:gd name="connsiteY11" fmla="*/ 1698921 h 1796498"/>
                <a:gd name="connsiteX12" fmla="*/ 369249 w 1662551"/>
                <a:gd name="connsiteY12" fmla="*/ 903783 h 1796498"/>
                <a:gd name="connsiteX13" fmla="*/ 323002 w 1662551"/>
                <a:gd name="connsiteY13" fmla="*/ 596933 h 1796498"/>
                <a:gd name="connsiteX14" fmla="*/ 266235 w 1662551"/>
                <a:gd name="connsiteY14" fmla="*/ 1075910 h 1796498"/>
                <a:gd name="connsiteX15" fmla="*/ 248879 w 1662551"/>
                <a:gd name="connsiteY15" fmla="*/ 1529289 h 1796498"/>
                <a:gd name="connsiteX16" fmla="*/ 69834 w 1662551"/>
                <a:gd name="connsiteY16" fmla="*/ 1531957 h 1796498"/>
                <a:gd name="connsiteX17" fmla="*/ 16694 w 1662551"/>
                <a:gd name="connsiteY17" fmla="*/ 1149235 h 1796498"/>
                <a:gd name="connsiteX18" fmla="*/ 198823 w 1662551"/>
                <a:gd name="connsiteY18" fmla="*/ 199561 h 1796498"/>
                <a:gd name="connsiteX19" fmla="*/ 663331 w 1662551"/>
                <a:gd name="connsiteY19" fmla="*/ 1274 h 1796498"/>
                <a:gd name="connsiteX0" fmla="*/ 663331 w 1662551"/>
                <a:gd name="connsiteY0" fmla="*/ 1274 h 1796498"/>
                <a:gd name="connsiteX1" fmla="*/ 1016699 w 1662551"/>
                <a:gd name="connsiteY1" fmla="*/ 0 h 1796498"/>
                <a:gd name="connsiteX2" fmla="*/ 1478826 w 1662551"/>
                <a:gd name="connsiteY2" fmla="*/ 195906 h 1796498"/>
                <a:gd name="connsiteX3" fmla="*/ 1660955 w 1662551"/>
                <a:gd name="connsiteY3" fmla="*/ 1145580 h 1796498"/>
                <a:gd name="connsiteX4" fmla="*/ 1493553 w 1662551"/>
                <a:gd name="connsiteY4" fmla="*/ 1720597 h 1796498"/>
                <a:gd name="connsiteX5" fmla="*/ 1399323 w 1662551"/>
                <a:gd name="connsiteY5" fmla="*/ 1700353 h 1796498"/>
                <a:gd name="connsiteX6" fmla="*/ 1339589 w 1662551"/>
                <a:gd name="connsiteY6" fmla="*/ 1522847 h 1796498"/>
                <a:gd name="connsiteX7" fmla="*/ 1411414 w 1662551"/>
                <a:gd name="connsiteY7" fmla="*/ 1072255 h 1796498"/>
                <a:gd name="connsiteX8" fmla="*/ 1354647 w 1662551"/>
                <a:gd name="connsiteY8" fmla="*/ 593278 h 1796498"/>
                <a:gd name="connsiteX9" fmla="*/ 1308400 w 1662551"/>
                <a:gd name="connsiteY9" fmla="*/ 900128 h 1796498"/>
                <a:gd name="connsiteX10" fmla="*/ 1318947 w 1662551"/>
                <a:gd name="connsiteY10" fmla="*/ 1695266 h 1796498"/>
                <a:gd name="connsiteX11" fmla="*/ 358702 w 1662551"/>
                <a:gd name="connsiteY11" fmla="*/ 1698921 h 1796498"/>
                <a:gd name="connsiteX12" fmla="*/ 369249 w 1662551"/>
                <a:gd name="connsiteY12" fmla="*/ 903783 h 1796498"/>
                <a:gd name="connsiteX13" fmla="*/ 323002 w 1662551"/>
                <a:gd name="connsiteY13" fmla="*/ 596933 h 1796498"/>
                <a:gd name="connsiteX14" fmla="*/ 266235 w 1662551"/>
                <a:gd name="connsiteY14" fmla="*/ 1075910 h 1796498"/>
                <a:gd name="connsiteX15" fmla="*/ 248879 w 1662551"/>
                <a:gd name="connsiteY15" fmla="*/ 1529289 h 1796498"/>
                <a:gd name="connsiteX16" fmla="*/ 69834 w 1662551"/>
                <a:gd name="connsiteY16" fmla="*/ 1531957 h 1796498"/>
                <a:gd name="connsiteX17" fmla="*/ 16694 w 1662551"/>
                <a:gd name="connsiteY17" fmla="*/ 1149235 h 1796498"/>
                <a:gd name="connsiteX18" fmla="*/ 198823 w 1662551"/>
                <a:gd name="connsiteY18" fmla="*/ 199561 h 1796498"/>
                <a:gd name="connsiteX19" fmla="*/ 663331 w 1662551"/>
                <a:gd name="connsiteY19" fmla="*/ 1274 h 1796498"/>
                <a:gd name="connsiteX0" fmla="*/ 663331 w 1662551"/>
                <a:gd name="connsiteY0" fmla="*/ 1274 h 1796498"/>
                <a:gd name="connsiteX1" fmla="*/ 1016699 w 1662551"/>
                <a:gd name="connsiteY1" fmla="*/ 0 h 1796498"/>
                <a:gd name="connsiteX2" fmla="*/ 1478826 w 1662551"/>
                <a:gd name="connsiteY2" fmla="*/ 195906 h 1796498"/>
                <a:gd name="connsiteX3" fmla="*/ 1660955 w 1662551"/>
                <a:gd name="connsiteY3" fmla="*/ 1145580 h 1796498"/>
                <a:gd name="connsiteX4" fmla="*/ 1493553 w 1662551"/>
                <a:gd name="connsiteY4" fmla="*/ 1720597 h 1796498"/>
                <a:gd name="connsiteX5" fmla="*/ 1399323 w 1662551"/>
                <a:gd name="connsiteY5" fmla="*/ 1700353 h 1796498"/>
                <a:gd name="connsiteX6" fmla="*/ 1339589 w 1662551"/>
                <a:gd name="connsiteY6" fmla="*/ 1522847 h 1796498"/>
                <a:gd name="connsiteX7" fmla="*/ 1411414 w 1662551"/>
                <a:gd name="connsiteY7" fmla="*/ 1072255 h 1796498"/>
                <a:gd name="connsiteX8" fmla="*/ 1354647 w 1662551"/>
                <a:gd name="connsiteY8" fmla="*/ 593278 h 1796498"/>
                <a:gd name="connsiteX9" fmla="*/ 1308400 w 1662551"/>
                <a:gd name="connsiteY9" fmla="*/ 900128 h 1796498"/>
                <a:gd name="connsiteX10" fmla="*/ 1318947 w 1662551"/>
                <a:gd name="connsiteY10" fmla="*/ 1695266 h 1796498"/>
                <a:gd name="connsiteX11" fmla="*/ 358702 w 1662551"/>
                <a:gd name="connsiteY11" fmla="*/ 1698921 h 1796498"/>
                <a:gd name="connsiteX12" fmla="*/ 369249 w 1662551"/>
                <a:gd name="connsiteY12" fmla="*/ 903783 h 1796498"/>
                <a:gd name="connsiteX13" fmla="*/ 323002 w 1662551"/>
                <a:gd name="connsiteY13" fmla="*/ 596933 h 1796498"/>
                <a:gd name="connsiteX14" fmla="*/ 266235 w 1662551"/>
                <a:gd name="connsiteY14" fmla="*/ 1075910 h 1796498"/>
                <a:gd name="connsiteX15" fmla="*/ 248879 w 1662551"/>
                <a:gd name="connsiteY15" fmla="*/ 1529289 h 1796498"/>
                <a:gd name="connsiteX16" fmla="*/ 69834 w 1662551"/>
                <a:gd name="connsiteY16" fmla="*/ 1531957 h 1796498"/>
                <a:gd name="connsiteX17" fmla="*/ 16694 w 1662551"/>
                <a:gd name="connsiteY17" fmla="*/ 1149235 h 1796498"/>
                <a:gd name="connsiteX18" fmla="*/ 198823 w 1662551"/>
                <a:gd name="connsiteY18" fmla="*/ 199561 h 1796498"/>
                <a:gd name="connsiteX19" fmla="*/ 663331 w 1662551"/>
                <a:gd name="connsiteY19" fmla="*/ 1274 h 1796498"/>
                <a:gd name="connsiteX0" fmla="*/ 651190 w 1650410"/>
                <a:gd name="connsiteY0" fmla="*/ 1274 h 1796498"/>
                <a:gd name="connsiteX1" fmla="*/ 1004558 w 1650410"/>
                <a:gd name="connsiteY1" fmla="*/ 0 h 1796498"/>
                <a:gd name="connsiteX2" fmla="*/ 1466685 w 1650410"/>
                <a:gd name="connsiteY2" fmla="*/ 195906 h 1796498"/>
                <a:gd name="connsiteX3" fmla="*/ 1648814 w 1650410"/>
                <a:gd name="connsiteY3" fmla="*/ 1145580 h 1796498"/>
                <a:gd name="connsiteX4" fmla="*/ 1481412 w 1650410"/>
                <a:gd name="connsiteY4" fmla="*/ 1720597 h 1796498"/>
                <a:gd name="connsiteX5" fmla="*/ 1387182 w 1650410"/>
                <a:gd name="connsiteY5" fmla="*/ 1700353 h 1796498"/>
                <a:gd name="connsiteX6" fmla="*/ 1327448 w 1650410"/>
                <a:gd name="connsiteY6" fmla="*/ 1522847 h 1796498"/>
                <a:gd name="connsiteX7" fmla="*/ 1399273 w 1650410"/>
                <a:gd name="connsiteY7" fmla="*/ 1072255 h 1796498"/>
                <a:gd name="connsiteX8" fmla="*/ 1342506 w 1650410"/>
                <a:gd name="connsiteY8" fmla="*/ 593278 h 1796498"/>
                <a:gd name="connsiteX9" fmla="*/ 1296259 w 1650410"/>
                <a:gd name="connsiteY9" fmla="*/ 900128 h 1796498"/>
                <a:gd name="connsiteX10" fmla="*/ 1306806 w 1650410"/>
                <a:gd name="connsiteY10" fmla="*/ 1695266 h 1796498"/>
                <a:gd name="connsiteX11" fmla="*/ 346561 w 1650410"/>
                <a:gd name="connsiteY11" fmla="*/ 1698921 h 1796498"/>
                <a:gd name="connsiteX12" fmla="*/ 357108 w 1650410"/>
                <a:gd name="connsiteY12" fmla="*/ 903783 h 1796498"/>
                <a:gd name="connsiteX13" fmla="*/ 310861 w 1650410"/>
                <a:gd name="connsiteY13" fmla="*/ 596933 h 1796498"/>
                <a:gd name="connsiteX14" fmla="*/ 254094 w 1650410"/>
                <a:gd name="connsiteY14" fmla="*/ 1075910 h 1796498"/>
                <a:gd name="connsiteX15" fmla="*/ 236738 w 1650410"/>
                <a:gd name="connsiteY15" fmla="*/ 1529289 h 1796498"/>
                <a:gd name="connsiteX16" fmla="*/ 57693 w 1650410"/>
                <a:gd name="connsiteY16" fmla="*/ 1531957 h 1796498"/>
                <a:gd name="connsiteX17" fmla="*/ 4553 w 1650410"/>
                <a:gd name="connsiteY17" fmla="*/ 1149235 h 1796498"/>
                <a:gd name="connsiteX18" fmla="*/ 186682 w 1650410"/>
                <a:gd name="connsiteY18" fmla="*/ 199561 h 1796498"/>
                <a:gd name="connsiteX19" fmla="*/ 651190 w 1650410"/>
                <a:gd name="connsiteY19" fmla="*/ 1274 h 1796498"/>
                <a:gd name="connsiteX0" fmla="*/ 651538 w 1650758"/>
                <a:gd name="connsiteY0" fmla="*/ 1274 h 1796498"/>
                <a:gd name="connsiteX1" fmla="*/ 1004906 w 1650758"/>
                <a:gd name="connsiteY1" fmla="*/ 0 h 1796498"/>
                <a:gd name="connsiteX2" fmla="*/ 1467033 w 1650758"/>
                <a:gd name="connsiteY2" fmla="*/ 195906 h 1796498"/>
                <a:gd name="connsiteX3" fmla="*/ 1649162 w 1650758"/>
                <a:gd name="connsiteY3" fmla="*/ 1145580 h 1796498"/>
                <a:gd name="connsiteX4" fmla="*/ 1481760 w 1650758"/>
                <a:gd name="connsiteY4" fmla="*/ 1720597 h 1796498"/>
                <a:gd name="connsiteX5" fmla="*/ 1387530 w 1650758"/>
                <a:gd name="connsiteY5" fmla="*/ 1700353 h 1796498"/>
                <a:gd name="connsiteX6" fmla="*/ 1327796 w 1650758"/>
                <a:gd name="connsiteY6" fmla="*/ 1522847 h 1796498"/>
                <a:gd name="connsiteX7" fmla="*/ 1399621 w 1650758"/>
                <a:gd name="connsiteY7" fmla="*/ 1072255 h 1796498"/>
                <a:gd name="connsiteX8" fmla="*/ 1342854 w 1650758"/>
                <a:gd name="connsiteY8" fmla="*/ 593278 h 1796498"/>
                <a:gd name="connsiteX9" fmla="*/ 1296607 w 1650758"/>
                <a:gd name="connsiteY9" fmla="*/ 900128 h 1796498"/>
                <a:gd name="connsiteX10" fmla="*/ 1307154 w 1650758"/>
                <a:gd name="connsiteY10" fmla="*/ 1695266 h 1796498"/>
                <a:gd name="connsiteX11" fmla="*/ 346909 w 1650758"/>
                <a:gd name="connsiteY11" fmla="*/ 1698921 h 1796498"/>
                <a:gd name="connsiteX12" fmla="*/ 357456 w 1650758"/>
                <a:gd name="connsiteY12" fmla="*/ 903783 h 1796498"/>
                <a:gd name="connsiteX13" fmla="*/ 311209 w 1650758"/>
                <a:gd name="connsiteY13" fmla="*/ 596933 h 1796498"/>
                <a:gd name="connsiteX14" fmla="*/ 254442 w 1650758"/>
                <a:gd name="connsiteY14" fmla="*/ 1075910 h 1796498"/>
                <a:gd name="connsiteX15" fmla="*/ 237086 w 1650758"/>
                <a:gd name="connsiteY15" fmla="*/ 1529289 h 1796498"/>
                <a:gd name="connsiteX16" fmla="*/ 58041 w 1650758"/>
                <a:gd name="connsiteY16" fmla="*/ 1531957 h 1796498"/>
                <a:gd name="connsiteX17" fmla="*/ 4901 w 1650758"/>
                <a:gd name="connsiteY17" fmla="*/ 1149235 h 1796498"/>
                <a:gd name="connsiteX18" fmla="*/ 187030 w 1650758"/>
                <a:gd name="connsiteY18" fmla="*/ 199561 h 1796498"/>
                <a:gd name="connsiteX19" fmla="*/ 651538 w 1650758"/>
                <a:gd name="connsiteY19" fmla="*/ 1274 h 1796498"/>
                <a:gd name="connsiteX0" fmla="*/ 651538 w 1650758"/>
                <a:gd name="connsiteY0" fmla="*/ 1274 h 1796498"/>
                <a:gd name="connsiteX1" fmla="*/ 1004906 w 1650758"/>
                <a:gd name="connsiteY1" fmla="*/ 0 h 1796498"/>
                <a:gd name="connsiteX2" fmla="*/ 1467033 w 1650758"/>
                <a:gd name="connsiteY2" fmla="*/ 195906 h 1796498"/>
                <a:gd name="connsiteX3" fmla="*/ 1649162 w 1650758"/>
                <a:gd name="connsiteY3" fmla="*/ 1145580 h 1796498"/>
                <a:gd name="connsiteX4" fmla="*/ 1481760 w 1650758"/>
                <a:gd name="connsiteY4" fmla="*/ 1720597 h 1796498"/>
                <a:gd name="connsiteX5" fmla="*/ 1387530 w 1650758"/>
                <a:gd name="connsiteY5" fmla="*/ 1700353 h 1796498"/>
                <a:gd name="connsiteX6" fmla="*/ 1327796 w 1650758"/>
                <a:gd name="connsiteY6" fmla="*/ 1522847 h 1796498"/>
                <a:gd name="connsiteX7" fmla="*/ 1399621 w 1650758"/>
                <a:gd name="connsiteY7" fmla="*/ 1072255 h 1796498"/>
                <a:gd name="connsiteX8" fmla="*/ 1342854 w 1650758"/>
                <a:gd name="connsiteY8" fmla="*/ 593278 h 1796498"/>
                <a:gd name="connsiteX9" fmla="*/ 1296607 w 1650758"/>
                <a:gd name="connsiteY9" fmla="*/ 900128 h 1796498"/>
                <a:gd name="connsiteX10" fmla="*/ 1307154 w 1650758"/>
                <a:gd name="connsiteY10" fmla="*/ 1695266 h 1796498"/>
                <a:gd name="connsiteX11" fmla="*/ 346909 w 1650758"/>
                <a:gd name="connsiteY11" fmla="*/ 1698921 h 1796498"/>
                <a:gd name="connsiteX12" fmla="*/ 357456 w 1650758"/>
                <a:gd name="connsiteY12" fmla="*/ 903783 h 1796498"/>
                <a:gd name="connsiteX13" fmla="*/ 311209 w 1650758"/>
                <a:gd name="connsiteY13" fmla="*/ 596933 h 1796498"/>
                <a:gd name="connsiteX14" fmla="*/ 254442 w 1650758"/>
                <a:gd name="connsiteY14" fmla="*/ 1075910 h 1796498"/>
                <a:gd name="connsiteX15" fmla="*/ 239873 w 1650758"/>
                <a:gd name="connsiteY15" fmla="*/ 1515355 h 1796498"/>
                <a:gd name="connsiteX16" fmla="*/ 58041 w 1650758"/>
                <a:gd name="connsiteY16" fmla="*/ 1531957 h 1796498"/>
                <a:gd name="connsiteX17" fmla="*/ 4901 w 1650758"/>
                <a:gd name="connsiteY17" fmla="*/ 1149235 h 1796498"/>
                <a:gd name="connsiteX18" fmla="*/ 187030 w 1650758"/>
                <a:gd name="connsiteY18" fmla="*/ 199561 h 1796498"/>
                <a:gd name="connsiteX19" fmla="*/ 651538 w 1650758"/>
                <a:gd name="connsiteY19" fmla="*/ 1274 h 1796498"/>
                <a:gd name="connsiteX0" fmla="*/ 652464 w 1651684"/>
                <a:gd name="connsiteY0" fmla="*/ 1274 h 1796498"/>
                <a:gd name="connsiteX1" fmla="*/ 1005832 w 1651684"/>
                <a:gd name="connsiteY1" fmla="*/ 0 h 1796498"/>
                <a:gd name="connsiteX2" fmla="*/ 1467959 w 1651684"/>
                <a:gd name="connsiteY2" fmla="*/ 195906 h 1796498"/>
                <a:gd name="connsiteX3" fmla="*/ 1650088 w 1651684"/>
                <a:gd name="connsiteY3" fmla="*/ 1145580 h 1796498"/>
                <a:gd name="connsiteX4" fmla="*/ 1482686 w 1651684"/>
                <a:gd name="connsiteY4" fmla="*/ 1720597 h 1796498"/>
                <a:gd name="connsiteX5" fmla="*/ 1388456 w 1651684"/>
                <a:gd name="connsiteY5" fmla="*/ 1700353 h 1796498"/>
                <a:gd name="connsiteX6" fmla="*/ 1328722 w 1651684"/>
                <a:gd name="connsiteY6" fmla="*/ 1522847 h 1796498"/>
                <a:gd name="connsiteX7" fmla="*/ 1400547 w 1651684"/>
                <a:gd name="connsiteY7" fmla="*/ 1072255 h 1796498"/>
                <a:gd name="connsiteX8" fmla="*/ 1343780 w 1651684"/>
                <a:gd name="connsiteY8" fmla="*/ 593278 h 1796498"/>
                <a:gd name="connsiteX9" fmla="*/ 1297533 w 1651684"/>
                <a:gd name="connsiteY9" fmla="*/ 900128 h 1796498"/>
                <a:gd name="connsiteX10" fmla="*/ 1308080 w 1651684"/>
                <a:gd name="connsiteY10" fmla="*/ 1695266 h 1796498"/>
                <a:gd name="connsiteX11" fmla="*/ 347835 w 1651684"/>
                <a:gd name="connsiteY11" fmla="*/ 1698921 h 1796498"/>
                <a:gd name="connsiteX12" fmla="*/ 358382 w 1651684"/>
                <a:gd name="connsiteY12" fmla="*/ 903783 h 1796498"/>
                <a:gd name="connsiteX13" fmla="*/ 312135 w 1651684"/>
                <a:gd name="connsiteY13" fmla="*/ 596933 h 1796498"/>
                <a:gd name="connsiteX14" fmla="*/ 255368 w 1651684"/>
                <a:gd name="connsiteY14" fmla="*/ 1075910 h 1796498"/>
                <a:gd name="connsiteX15" fmla="*/ 240799 w 1651684"/>
                <a:gd name="connsiteY15" fmla="*/ 1515355 h 1796498"/>
                <a:gd name="connsiteX16" fmla="*/ 53392 w 1651684"/>
                <a:gd name="connsiteY16" fmla="*/ 1515237 h 1796498"/>
                <a:gd name="connsiteX17" fmla="*/ 5827 w 1651684"/>
                <a:gd name="connsiteY17" fmla="*/ 1149235 h 1796498"/>
                <a:gd name="connsiteX18" fmla="*/ 187956 w 1651684"/>
                <a:gd name="connsiteY18" fmla="*/ 199561 h 1796498"/>
                <a:gd name="connsiteX19" fmla="*/ 652464 w 1651684"/>
                <a:gd name="connsiteY19" fmla="*/ 1274 h 1796498"/>
                <a:gd name="connsiteX0" fmla="*/ 652464 w 1651684"/>
                <a:gd name="connsiteY0" fmla="*/ 1274 h 1796498"/>
                <a:gd name="connsiteX1" fmla="*/ 1005832 w 1651684"/>
                <a:gd name="connsiteY1" fmla="*/ 0 h 1796498"/>
                <a:gd name="connsiteX2" fmla="*/ 1467959 w 1651684"/>
                <a:gd name="connsiteY2" fmla="*/ 195906 h 1796498"/>
                <a:gd name="connsiteX3" fmla="*/ 1650088 w 1651684"/>
                <a:gd name="connsiteY3" fmla="*/ 1145580 h 1796498"/>
                <a:gd name="connsiteX4" fmla="*/ 1482686 w 1651684"/>
                <a:gd name="connsiteY4" fmla="*/ 1720597 h 1796498"/>
                <a:gd name="connsiteX5" fmla="*/ 1388456 w 1651684"/>
                <a:gd name="connsiteY5" fmla="*/ 1700353 h 1796498"/>
                <a:gd name="connsiteX6" fmla="*/ 1328722 w 1651684"/>
                <a:gd name="connsiteY6" fmla="*/ 1522847 h 1796498"/>
                <a:gd name="connsiteX7" fmla="*/ 1400547 w 1651684"/>
                <a:gd name="connsiteY7" fmla="*/ 1072255 h 1796498"/>
                <a:gd name="connsiteX8" fmla="*/ 1343780 w 1651684"/>
                <a:gd name="connsiteY8" fmla="*/ 593278 h 1796498"/>
                <a:gd name="connsiteX9" fmla="*/ 1297533 w 1651684"/>
                <a:gd name="connsiteY9" fmla="*/ 900128 h 1796498"/>
                <a:gd name="connsiteX10" fmla="*/ 1308080 w 1651684"/>
                <a:gd name="connsiteY10" fmla="*/ 1695266 h 1796498"/>
                <a:gd name="connsiteX11" fmla="*/ 347835 w 1651684"/>
                <a:gd name="connsiteY11" fmla="*/ 1698921 h 1796498"/>
                <a:gd name="connsiteX12" fmla="*/ 358382 w 1651684"/>
                <a:gd name="connsiteY12" fmla="*/ 903783 h 1796498"/>
                <a:gd name="connsiteX13" fmla="*/ 312135 w 1651684"/>
                <a:gd name="connsiteY13" fmla="*/ 596933 h 1796498"/>
                <a:gd name="connsiteX14" fmla="*/ 255368 w 1651684"/>
                <a:gd name="connsiteY14" fmla="*/ 1075910 h 1796498"/>
                <a:gd name="connsiteX15" fmla="*/ 240799 w 1651684"/>
                <a:gd name="connsiteY15" fmla="*/ 1515355 h 1796498"/>
                <a:gd name="connsiteX16" fmla="*/ 53392 w 1651684"/>
                <a:gd name="connsiteY16" fmla="*/ 1515237 h 1796498"/>
                <a:gd name="connsiteX17" fmla="*/ 5827 w 1651684"/>
                <a:gd name="connsiteY17" fmla="*/ 1149235 h 1796498"/>
                <a:gd name="connsiteX18" fmla="*/ 187956 w 1651684"/>
                <a:gd name="connsiteY18" fmla="*/ 199561 h 1796498"/>
                <a:gd name="connsiteX19" fmla="*/ 652464 w 1651684"/>
                <a:gd name="connsiteY19" fmla="*/ 1274 h 1796498"/>
                <a:gd name="connsiteX0" fmla="*/ 652464 w 1651684"/>
                <a:gd name="connsiteY0" fmla="*/ 1274 h 1796498"/>
                <a:gd name="connsiteX1" fmla="*/ 1005832 w 1651684"/>
                <a:gd name="connsiteY1" fmla="*/ 0 h 1796498"/>
                <a:gd name="connsiteX2" fmla="*/ 1467959 w 1651684"/>
                <a:gd name="connsiteY2" fmla="*/ 195906 h 1796498"/>
                <a:gd name="connsiteX3" fmla="*/ 1650088 w 1651684"/>
                <a:gd name="connsiteY3" fmla="*/ 1145580 h 1796498"/>
                <a:gd name="connsiteX4" fmla="*/ 1482686 w 1651684"/>
                <a:gd name="connsiteY4" fmla="*/ 1720597 h 1796498"/>
                <a:gd name="connsiteX5" fmla="*/ 1388456 w 1651684"/>
                <a:gd name="connsiteY5" fmla="*/ 1700353 h 1796498"/>
                <a:gd name="connsiteX6" fmla="*/ 1328722 w 1651684"/>
                <a:gd name="connsiteY6" fmla="*/ 1522847 h 1796498"/>
                <a:gd name="connsiteX7" fmla="*/ 1400547 w 1651684"/>
                <a:gd name="connsiteY7" fmla="*/ 1072255 h 1796498"/>
                <a:gd name="connsiteX8" fmla="*/ 1343780 w 1651684"/>
                <a:gd name="connsiteY8" fmla="*/ 593278 h 1796498"/>
                <a:gd name="connsiteX9" fmla="*/ 1297533 w 1651684"/>
                <a:gd name="connsiteY9" fmla="*/ 900128 h 1796498"/>
                <a:gd name="connsiteX10" fmla="*/ 1308080 w 1651684"/>
                <a:gd name="connsiteY10" fmla="*/ 1695266 h 1796498"/>
                <a:gd name="connsiteX11" fmla="*/ 347835 w 1651684"/>
                <a:gd name="connsiteY11" fmla="*/ 1698921 h 1796498"/>
                <a:gd name="connsiteX12" fmla="*/ 358382 w 1651684"/>
                <a:gd name="connsiteY12" fmla="*/ 903783 h 1796498"/>
                <a:gd name="connsiteX13" fmla="*/ 312135 w 1651684"/>
                <a:gd name="connsiteY13" fmla="*/ 596933 h 1796498"/>
                <a:gd name="connsiteX14" fmla="*/ 255368 w 1651684"/>
                <a:gd name="connsiteY14" fmla="*/ 1075910 h 1796498"/>
                <a:gd name="connsiteX15" fmla="*/ 240799 w 1651684"/>
                <a:gd name="connsiteY15" fmla="*/ 1515355 h 1796498"/>
                <a:gd name="connsiteX16" fmla="*/ 53392 w 1651684"/>
                <a:gd name="connsiteY16" fmla="*/ 1515237 h 1796498"/>
                <a:gd name="connsiteX17" fmla="*/ 5827 w 1651684"/>
                <a:gd name="connsiteY17" fmla="*/ 1149235 h 1796498"/>
                <a:gd name="connsiteX18" fmla="*/ 187956 w 1651684"/>
                <a:gd name="connsiteY18" fmla="*/ 199561 h 1796498"/>
                <a:gd name="connsiteX19" fmla="*/ 652464 w 1651684"/>
                <a:gd name="connsiteY19" fmla="*/ 1274 h 1796498"/>
                <a:gd name="connsiteX0" fmla="*/ 650639 w 1649859"/>
                <a:gd name="connsiteY0" fmla="*/ 1274 h 1796498"/>
                <a:gd name="connsiteX1" fmla="*/ 1004007 w 1649859"/>
                <a:gd name="connsiteY1" fmla="*/ 0 h 1796498"/>
                <a:gd name="connsiteX2" fmla="*/ 1466134 w 1649859"/>
                <a:gd name="connsiteY2" fmla="*/ 195906 h 1796498"/>
                <a:gd name="connsiteX3" fmla="*/ 1648263 w 1649859"/>
                <a:gd name="connsiteY3" fmla="*/ 1145580 h 1796498"/>
                <a:gd name="connsiteX4" fmla="*/ 1480861 w 1649859"/>
                <a:gd name="connsiteY4" fmla="*/ 1720597 h 1796498"/>
                <a:gd name="connsiteX5" fmla="*/ 1386631 w 1649859"/>
                <a:gd name="connsiteY5" fmla="*/ 1700353 h 1796498"/>
                <a:gd name="connsiteX6" fmla="*/ 1326897 w 1649859"/>
                <a:gd name="connsiteY6" fmla="*/ 1522847 h 1796498"/>
                <a:gd name="connsiteX7" fmla="*/ 1398722 w 1649859"/>
                <a:gd name="connsiteY7" fmla="*/ 1072255 h 1796498"/>
                <a:gd name="connsiteX8" fmla="*/ 1341955 w 1649859"/>
                <a:gd name="connsiteY8" fmla="*/ 593278 h 1796498"/>
                <a:gd name="connsiteX9" fmla="*/ 1295708 w 1649859"/>
                <a:gd name="connsiteY9" fmla="*/ 900128 h 1796498"/>
                <a:gd name="connsiteX10" fmla="*/ 1306255 w 1649859"/>
                <a:gd name="connsiteY10" fmla="*/ 1695266 h 1796498"/>
                <a:gd name="connsiteX11" fmla="*/ 346010 w 1649859"/>
                <a:gd name="connsiteY11" fmla="*/ 1698921 h 1796498"/>
                <a:gd name="connsiteX12" fmla="*/ 356557 w 1649859"/>
                <a:gd name="connsiteY12" fmla="*/ 903783 h 1796498"/>
                <a:gd name="connsiteX13" fmla="*/ 310310 w 1649859"/>
                <a:gd name="connsiteY13" fmla="*/ 596933 h 1796498"/>
                <a:gd name="connsiteX14" fmla="*/ 253543 w 1649859"/>
                <a:gd name="connsiteY14" fmla="*/ 1075910 h 1796498"/>
                <a:gd name="connsiteX15" fmla="*/ 238974 w 1649859"/>
                <a:gd name="connsiteY15" fmla="*/ 1515355 h 1796498"/>
                <a:gd name="connsiteX16" fmla="*/ 51567 w 1649859"/>
                <a:gd name="connsiteY16" fmla="*/ 1515237 h 1796498"/>
                <a:gd name="connsiteX17" fmla="*/ 4002 w 1649859"/>
                <a:gd name="connsiteY17" fmla="*/ 1149235 h 1796498"/>
                <a:gd name="connsiteX18" fmla="*/ 186131 w 1649859"/>
                <a:gd name="connsiteY18" fmla="*/ 199561 h 1796498"/>
                <a:gd name="connsiteX19" fmla="*/ 650639 w 1649859"/>
                <a:gd name="connsiteY19" fmla="*/ 1274 h 1796498"/>
                <a:gd name="connsiteX0" fmla="*/ 646636 w 1645856"/>
                <a:gd name="connsiteY0" fmla="*/ 1274 h 1796498"/>
                <a:gd name="connsiteX1" fmla="*/ 1000004 w 1645856"/>
                <a:gd name="connsiteY1" fmla="*/ 0 h 1796498"/>
                <a:gd name="connsiteX2" fmla="*/ 1462131 w 1645856"/>
                <a:gd name="connsiteY2" fmla="*/ 195906 h 1796498"/>
                <a:gd name="connsiteX3" fmla="*/ 1644260 w 1645856"/>
                <a:gd name="connsiteY3" fmla="*/ 1145580 h 1796498"/>
                <a:gd name="connsiteX4" fmla="*/ 1476858 w 1645856"/>
                <a:gd name="connsiteY4" fmla="*/ 1720597 h 1796498"/>
                <a:gd name="connsiteX5" fmla="*/ 1382628 w 1645856"/>
                <a:gd name="connsiteY5" fmla="*/ 1700353 h 1796498"/>
                <a:gd name="connsiteX6" fmla="*/ 1322894 w 1645856"/>
                <a:gd name="connsiteY6" fmla="*/ 1522847 h 1796498"/>
                <a:gd name="connsiteX7" fmla="*/ 1394719 w 1645856"/>
                <a:gd name="connsiteY7" fmla="*/ 1072255 h 1796498"/>
                <a:gd name="connsiteX8" fmla="*/ 1337952 w 1645856"/>
                <a:gd name="connsiteY8" fmla="*/ 593278 h 1796498"/>
                <a:gd name="connsiteX9" fmla="*/ 1291705 w 1645856"/>
                <a:gd name="connsiteY9" fmla="*/ 900128 h 1796498"/>
                <a:gd name="connsiteX10" fmla="*/ 1302252 w 1645856"/>
                <a:gd name="connsiteY10" fmla="*/ 1695266 h 1796498"/>
                <a:gd name="connsiteX11" fmla="*/ 342007 w 1645856"/>
                <a:gd name="connsiteY11" fmla="*/ 1698921 h 1796498"/>
                <a:gd name="connsiteX12" fmla="*/ 352554 w 1645856"/>
                <a:gd name="connsiteY12" fmla="*/ 903783 h 1796498"/>
                <a:gd name="connsiteX13" fmla="*/ 306307 w 1645856"/>
                <a:gd name="connsiteY13" fmla="*/ 596933 h 1796498"/>
                <a:gd name="connsiteX14" fmla="*/ 249540 w 1645856"/>
                <a:gd name="connsiteY14" fmla="*/ 1075910 h 1796498"/>
                <a:gd name="connsiteX15" fmla="*/ 234971 w 1645856"/>
                <a:gd name="connsiteY15" fmla="*/ 1515355 h 1796498"/>
                <a:gd name="connsiteX16" fmla="*/ 47564 w 1645856"/>
                <a:gd name="connsiteY16" fmla="*/ 1515237 h 1796498"/>
                <a:gd name="connsiteX17" fmla="*/ -1 w 1645856"/>
                <a:gd name="connsiteY17" fmla="*/ 1149235 h 1796498"/>
                <a:gd name="connsiteX18" fmla="*/ 182128 w 1645856"/>
                <a:gd name="connsiteY18" fmla="*/ 199561 h 1796498"/>
                <a:gd name="connsiteX19" fmla="*/ 646636 w 1645856"/>
                <a:gd name="connsiteY19" fmla="*/ 1274 h 1796498"/>
                <a:gd name="connsiteX0" fmla="*/ 646637 w 1645857"/>
                <a:gd name="connsiteY0" fmla="*/ 1274 h 1796498"/>
                <a:gd name="connsiteX1" fmla="*/ 1000005 w 1645857"/>
                <a:gd name="connsiteY1" fmla="*/ 0 h 1796498"/>
                <a:gd name="connsiteX2" fmla="*/ 1462132 w 1645857"/>
                <a:gd name="connsiteY2" fmla="*/ 195906 h 1796498"/>
                <a:gd name="connsiteX3" fmla="*/ 1644261 w 1645857"/>
                <a:gd name="connsiteY3" fmla="*/ 1145580 h 1796498"/>
                <a:gd name="connsiteX4" fmla="*/ 1476859 w 1645857"/>
                <a:gd name="connsiteY4" fmla="*/ 1720597 h 1796498"/>
                <a:gd name="connsiteX5" fmla="*/ 1382629 w 1645857"/>
                <a:gd name="connsiteY5" fmla="*/ 1700353 h 1796498"/>
                <a:gd name="connsiteX6" fmla="*/ 1322895 w 1645857"/>
                <a:gd name="connsiteY6" fmla="*/ 1522847 h 1796498"/>
                <a:gd name="connsiteX7" fmla="*/ 1394720 w 1645857"/>
                <a:gd name="connsiteY7" fmla="*/ 1072255 h 1796498"/>
                <a:gd name="connsiteX8" fmla="*/ 1337953 w 1645857"/>
                <a:gd name="connsiteY8" fmla="*/ 593278 h 1796498"/>
                <a:gd name="connsiteX9" fmla="*/ 1291706 w 1645857"/>
                <a:gd name="connsiteY9" fmla="*/ 900128 h 1796498"/>
                <a:gd name="connsiteX10" fmla="*/ 1302253 w 1645857"/>
                <a:gd name="connsiteY10" fmla="*/ 1695266 h 1796498"/>
                <a:gd name="connsiteX11" fmla="*/ 342008 w 1645857"/>
                <a:gd name="connsiteY11" fmla="*/ 1698921 h 1796498"/>
                <a:gd name="connsiteX12" fmla="*/ 352555 w 1645857"/>
                <a:gd name="connsiteY12" fmla="*/ 903783 h 1796498"/>
                <a:gd name="connsiteX13" fmla="*/ 306308 w 1645857"/>
                <a:gd name="connsiteY13" fmla="*/ 596933 h 1796498"/>
                <a:gd name="connsiteX14" fmla="*/ 249541 w 1645857"/>
                <a:gd name="connsiteY14" fmla="*/ 1075910 h 1796498"/>
                <a:gd name="connsiteX15" fmla="*/ 234972 w 1645857"/>
                <a:gd name="connsiteY15" fmla="*/ 1515355 h 1796498"/>
                <a:gd name="connsiteX16" fmla="*/ 47565 w 1645857"/>
                <a:gd name="connsiteY16" fmla="*/ 1515237 h 1796498"/>
                <a:gd name="connsiteX17" fmla="*/ 0 w 1645857"/>
                <a:gd name="connsiteY17" fmla="*/ 1149235 h 1796498"/>
                <a:gd name="connsiteX18" fmla="*/ 182129 w 1645857"/>
                <a:gd name="connsiteY18" fmla="*/ 199561 h 1796498"/>
                <a:gd name="connsiteX19" fmla="*/ 646637 w 1645857"/>
                <a:gd name="connsiteY19" fmla="*/ 1274 h 179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45857" h="1796498">
                  <a:moveTo>
                    <a:pt x="646637" y="1274"/>
                  </a:moveTo>
                  <a:lnTo>
                    <a:pt x="1000005" y="0"/>
                  </a:lnTo>
                  <a:cubicBezTo>
                    <a:pt x="1156827" y="45839"/>
                    <a:pt x="1305309" y="111141"/>
                    <a:pt x="1462132" y="195906"/>
                  </a:cubicBezTo>
                  <a:cubicBezTo>
                    <a:pt x="1614141" y="371407"/>
                    <a:pt x="1639908" y="712829"/>
                    <a:pt x="1644261" y="1145580"/>
                  </a:cubicBezTo>
                  <a:cubicBezTo>
                    <a:pt x="1657560" y="1351714"/>
                    <a:pt x="1586537" y="1579205"/>
                    <a:pt x="1476859" y="1720597"/>
                  </a:cubicBezTo>
                  <a:cubicBezTo>
                    <a:pt x="1412511" y="1713355"/>
                    <a:pt x="1399591" y="1733312"/>
                    <a:pt x="1382629" y="1700353"/>
                  </a:cubicBezTo>
                  <a:cubicBezTo>
                    <a:pt x="1365668" y="1667394"/>
                    <a:pt x="1364375" y="1632215"/>
                    <a:pt x="1322895" y="1522847"/>
                  </a:cubicBezTo>
                  <a:cubicBezTo>
                    <a:pt x="1398492" y="1388430"/>
                    <a:pt x="1379345" y="1250835"/>
                    <a:pt x="1394720" y="1072255"/>
                  </a:cubicBezTo>
                  <a:cubicBezTo>
                    <a:pt x="1401880" y="872839"/>
                    <a:pt x="1369720" y="748206"/>
                    <a:pt x="1337953" y="593278"/>
                  </a:cubicBezTo>
                  <a:cubicBezTo>
                    <a:pt x="1322538" y="695561"/>
                    <a:pt x="1323805" y="817308"/>
                    <a:pt x="1291706" y="900128"/>
                  </a:cubicBezTo>
                  <a:cubicBezTo>
                    <a:pt x="1321980" y="1090994"/>
                    <a:pt x="1285882" y="1461361"/>
                    <a:pt x="1302253" y="1695266"/>
                  </a:cubicBezTo>
                  <a:cubicBezTo>
                    <a:pt x="1143970" y="1828398"/>
                    <a:pt x="500291" y="1830835"/>
                    <a:pt x="342008" y="1698921"/>
                  </a:cubicBezTo>
                  <a:cubicBezTo>
                    <a:pt x="358379" y="1465016"/>
                    <a:pt x="322281" y="1094649"/>
                    <a:pt x="352555" y="903783"/>
                  </a:cubicBezTo>
                  <a:cubicBezTo>
                    <a:pt x="320456" y="820963"/>
                    <a:pt x="321723" y="699216"/>
                    <a:pt x="306308" y="596933"/>
                  </a:cubicBezTo>
                  <a:cubicBezTo>
                    <a:pt x="274541" y="751861"/>
                    <a:pt x="242381" y="876494"/>
                    <a:pt x="249541" y="1075910"/>
                  </a:cubicBezTo>
                  <a:cubicBezTo>
                    <a:pt x="264916" y="1254490"/>
                    <a:pt x="248555" y="1367004"/>
                    <a:pt x="234972" y="1515355"/>
                  </a:cubicBezTo>
                  <a:cubicBezTo>
                    <a:pt x="172978" y="1531446"/>
                    <a:pt x="101125" y="1505657"/>
                    <a:pt x="47565" y="1515237"/>
                  </a:cubicBezTo>
                  <a:cubicBezTo>
                    <a:pt x="7558" y="1371060"/>
                    <a:pt x="635" y="1366516"/>
                    <a:pt x="0" y="1149235"/>
                  </a:cubicBezTo>
                  <a:cubicBezTo>
                    <a:pt x="4353" y="716484"/>
                    <a:pt x="30120" y="375062"/>
                    <a:pt x="182129" y="199561"/>
                  </a:cubicBezTo>
                  <a:cubicBezTo>
                    <a:pt x="338952" y="114796"/>
                    <a:pt x="489815" y="47113"/>
                    <a:pt x="646637" y="1274"/>
                  </a:cubicBezTo>
                  <a:close/>
                </a:path>
              </a:pathLst>
            </a:custGeom>
            <a:solidFill>
              <a:schemeClr val="accent1">
                <a:lumMod val="50000"/>
              </a:schemeClr>
            </a:solidFill>
            <a:ln w="12700" cap="flat" cmpd="sng" algn="ctr">
              <a:noFill/>
              <a:prstDash val="solid"/>
              <a:miter lim="800000"/>
            </a:ln>
            <a:effectLst/>
          </p:spPr>
          <p:txBody>
            <a:bodyPr wrap="square" rtlCol="0" anchor="ctr">
              <a:noAutofit/>
            </a:bodyPr>
            <a:lstStyle/>
            <a:p>
              <a:pPr algn="ctr" defTabSz="685800">
                <a:defRPr/>
              </a:pPr>
              <a:r>
                <a:rPr lang="en-US" sz="1350" b="1" kern="0" dirty="0">
                  <a:solidFill>
                    <a:prstClr val="white"/>
                  </a:solidFill>
                  <a:latin typeface="Calibri" panose="020F0502020204030204"/>
                </a:rPr>
                <a:t>Usuario</a:t>
              </a:r>
            </a:p>
          </p:txBody>
        </p:sp>
      </p:grpSp>
      <p:sp>
        <p:nvSpPr>
          <p:cNvPr id="51" name="Rectangle 8">
            <a:extLst>
              <a:ext uri="{FF2B5EF4-FFF2-40B4-BE49-F238E27FC236}">
                <a16:creationId xmlns:a16="http://schemas.microsoft.com/office/drawing/2014/main" id="{E350D12B-4918-4E05-A61F-659B21216CE2}"/>
              </a:ext>
            </a:extLst>
          </p:cNvPr>
          <p:cNvSpPr/>
          <p:nvPr/>
        </p:nvSpPr>
        <p:spPr>
          <a:xfrm>
            <a:off x="8422411" y="2153633"/>
            <a:ext cx="1788049" cy="2446824"/>
          </a:xfrm>
          <a:prstGeom prst="rect">
            <a:avLst/>
          </a:prstGeom>
        </p:spPr>
        <p:txBody>
          <a:bodyPr wrap="square">
            <a:spAutoFit/>
          </a:bodyPr>
          <a:lstStyle/>
          <a:p>
            <a:pPr algn="ctr">
              <a:defRPr/>
            </a:pPr>
            <a:r>
              <a:rPr lang="en-US" sz="2000" b="1" kern="0" dirty="0">
                <a:latin typeface="Arial" panose="020B0604020202020204" pitchFamily="34" charset="0"/>
                <a:cs typeface="Arial" panose="020B0604020202020204" pitchFamily="34" charset="0"/>
              </a:rPr>
              <a:t>Solicitudes de Servicio</a:t>
            </a:r>
          </a:p>
          <a:p>
            <a:pPr algn="ctr">
              <a:defRPr/>
            </a:pPr>
            <a:endParaRPr lang="en-US" sz="1400" b="1" kern="0" dirty="0">
              <a:solidFill>
                <a:schemeClr val="tx1">
                  <a:lumMod val="65000"/>
                  <a:lumOff val="35000"/>
                </a:schemeClr>
              </a:solidFill>
              <a:latin typeface="Arial" panose="020B0604020202020204" pitchFamily="34" charset="0"/>
              <a:cs typeface="Arial" panose="020B0604020202020204" pitchFamily="34" charset="0"/>
            </a:endParaRPr>
          </a:p>
          <a:p>
            <a:pPr>
              <a:defRPr/>
            </a:pPr>
            <a:r>
              <a:rPr lang="es-MX" sz="1100" b="1" kern="0" dirty="0">
                <a:solidFill>
                  <a:schemeClr val="bg1">
                    <a:lumMod val="50000"/>
                  </a:schemeClr>
                </a:solidFill>
                <a:latin typeface="Arial" panose="020B0604020202020204" pitchFamily="34" charset="0"/>
                <a:cs typeface="Arial" panose="020B0604020202020204" pitchFamily="34" charset="0"/>
              </a:rPr>
              <a:t>- Cambios o mejoras funcionalidad.</a:t>
            </a:r>
          </a:p>
          <a:p>
            <a:pPr>
              <a:defRPr/>
            </a:pPr>
            <a:endParaRPr lang="es-MX" sz="1100" b="1" kern="0" dirty="0">
              <a:solidFill>
                <a:schemeClr val="bg1">
                  <a:lumMod val="50000"/>
                </a:schemeClr>
              </a:solidFill>
              <a:latin typeface="Arial" panose="020B0604020202020204" pitchFamily="34" charset="0"/>
              <a:cs typeface="Arial" panose="020B0604020202020204" pitchFamily="34" charset="0"/>
            </a:endParaRPr>
          </a:p>
          <a:p>
            <a:pPr>
              <a:defRPr/>
            </a:pPr>
            <a:r>
              <a:rPr lang="es-MX" sz="1100" b="1" kern="0" dirty="0">
                <a:solidFill>
                  <a:schemeClr val="bg1">
                    <a:lumMod val="50000"/>
                  </a:schemeClr>
                </a:solidFill>
                <a:latin typeface="Arial" panose="020B0604020202020204" pitchFamily="34" charset="0"/>
                <a:cs typeface="Arial" panose="020B0604020202020204" pitchFamily="34" charset="0"/>
              </a:rPr>
              <a:t>-Requerimientos nuevos (Ej. Evaluar Software, App)</a:t>
            </a:r>
          </a:p>
          <a:p>
            <a:pPr>
              <a:defRPr/>
            </a:pPr>
            <a:endParaRPr lang="es-MX" sz="1100" b="1" kern="0" dirty="0">
              <a:solidFill>
                <a:schemeClr val="bg1">
                  <a:lumMod val="50000"/>
                </a:schemeClr>
              </a:solidFill>
              <a:latin typeface="Arial" panose="020B0604020202020204" pitchFamily="34" charset="0"/>
              <a:cs typeface="Arial" panose="020B0604020202020204" pitchFamily="34" charset="0"/>
            </a:endParaRPr>
          </a:p>
          <a:p>
            <a:pPr>
              <a:defRPr/>
            </a:pPr>
            <a:r>
              <a:rPr lang="es-MX" sz="1100" b="1" kern="0" dirty="0">
                <a:solidFill>
                  <a:schemeClr val="bg1">
                    <a:lumMod val="50000"/>
                  </a:schemeClr>
                </a:solidFill>
                <a:latin typeface="Arial" panose="020B0604020202020204" pitchFamily="34" charset="0"/>
                <a:cs typeface="Arial" panose="020B0604020202020204" pitchFamily="34" charset="0"/>
              </a:rPr>
              <a:t>Tiempo: Medio/Semanas</a:t>
            </a:r>
            <a:endParaRPr lang="en-US" sz="1400" b="1" kern="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2" name="Rectangle 8">
            <a:extLst>
              <a:ext uri="{FF2B5EF4-FFF2-40B4-BE49-F238E27FC236}">
                <a16:creationId xmlns:a16="http://schemas.microsoft.com/office/drawing/2014/main" id="{4E281305-B654-40CA-85A6-22D303DA50AB}"/>
              </a:ext>
            </a:extLst>
          </p:cNvPr>
          <p:cNvSpPr/>
          <p:nvPr/>
        </p:nvSpPr>
        <p:spPr>
          <a:xfrm>
            <a:off x="2245067" y="2551697"/>
            <a:ext cx="1713870" cy="1700466"/>
          </a:xfrm>
          <a:prstGeom prst="rect">
            <a:avLst/>
          </a:prstGeom>
        </p:spPr>
        <p:txBody>
          <a:bodyPr wrap="square">
            <a:spAutoFit/>
          </a:bodyPr>
          <a:lstStyle/>
          <a:p>
            <a:pPr>
              <a:defRPr/>
            </a:pPr>
            <a:r>
              <a:rPr lang="en-US" sz="2000" b="1" kern="0" dirty="0" err="1">
                <a:latin typeface="Arial" panose="020B0604020202020204" pitchFamily="34" charset="0"/>
                <a:cs typeface="Arial" panose="020B0604020202020204" pitchFamily="34" charset="0"/>
              </a:rPr>
              <a:t>Proyectos</a:t>
            </a:r>
            <a:endParaRPr lang="en-US" sz="2000" b="1" kern="0" dirty="0">
              <a:latin typeface="Arial" panose="020B0604020202020204" pitchFamily="34" charset="0"/>
              <a:cs typeface="Arial" panose="020B0604020202020204" pitchFamily="34" charset="0"/>
            </a:endParaRPr>
          </a:p>
          <a:p>
            <a:pPr algn="ctr">
              <a:defRPr/>
            </a:pPr>
            <a:endParaRPr lang="es-MX" sz="1100" b="1" kern="0" dirty="0">
              <a:solidFill>
                <a:schemeClr val="bg1">
                  <a:lumMod val="50000"/>
                </a:schemeClr>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defRPr/>
            </a:pPr>
            <a:r>
              <a:rPr lang="es-MX" sz="1050" b="1" kern="0" dirty="0">
                <a:solidFill>
                  <a:schemeClr val="bg1">
                    <a:lumMod val="50000"/>
                  </a:schemeClr>
                </a:solidFill>
                <a:latin typeface="Arial" panose="020B0604020202020204" pitchFamily="34" charset="0"/>
                <a:cs typeface="Arial" panose="020B0604020202020204" pitchFamily="34" charset="0"/>
              </a:rPr>
              <a:t>Objetivos Estratégicos</a:t>
            </a:r>
          </a:p>
          <a:p>
            <a:pPr marL="171450" indent="-171450">
              <a:buFont typeface="Arial" panose="020B0604020202020204" pitchFamily="34" charset="0"/>
              <a:buChar char="•"/>
              <a:defRPr/>
            </a:pPr>
            <a:r>
              <a:rPr lang="es-MX" sz="1050" b="1" kern="0" dirty="0">
                <a:solidFill>
                  <a:schemeClr val="bg1">
                    <a:lumMod val="50000"/>
                  </a:schemeClr>
                </a:solidFill>
                <a:latin typeface="Arial" panose="020B0604020202020204" pitchFamily="34" charset="0"/>
                <a:cs typeface="Arial" panose="020B0604020202020204" pitchFamily="34" charset="0"/>
              </a:rPr>
              <a:t>Mayores Recursos: gente, $, etc.</a:t>
            </a:r>
          </a:p>
          <a:p>
            <a:pPr marL="171450" indent="-171450">
              <a:buFont typeface="Arial" panose="020B0604020202020204" pitchFamily="34" charset="0"/>
              <a:buChar char="•"/>
              <a:defRPr/>
            </a:pPr>
            <a:endParaRPr lang="es-MX" sz="1050" b="1" kern="0" dirty="0">
              <a:solidFill>
                <a:schemeClr val="bg1">
                  <a:lumMod val="50000"/>
                </a:schemeClr>
              </a:solidFill>
              <a:latin typeface="Arial" panose="020B0604020202020204" pitchFamily="34" charset="0"/>
              <a:cs typeface="Arial" panose="020B0604020202020204" pitchFamily="34" charset="0"/>
            </a:endParaRPr>
          </a:p>
          <a:p>
            <a:pPr>
              <a:defRPr/>
            </a:pPr>
            <a:r>
              <a:rPr lang="es-MX" sz="1050" b="1" kern="0" dirty="0">
                <a:solidFill>
                  <a:schemeClr val="bg1">
                    <a:lumMod val="50000"/>
                  </a:schemeClr>
                </a:solidFill>
                <a:latin typeface="Arial" panose="020B0604020202020204" pitchFamily="34" charset="0"/>
                <a:cs typeface="Arial" panose="020B0604020202020204" pitchFamily="34" charset="0"/>
              </a:rPr>
              <a:t>    Tiempo: </a:t>
            </a:r>
          </a:p>
          <a:p>
            <a:pPr>
              <a:defRPr/>
            </a:pPr>
            <a:r>
              <a:rPr lang="es-MX" sz="1050" b="1" kern="0" dirty="0">
                <a:solidFill>
                  <a:schemeClr val="bg1">
                    <a:lumMod val="50000"/>
                  </a:schemeClr>
                </a:solidFill>
                <a:latin typeface="Arial" panose="020B0604020202020204" pitchFamily="34" charset="0"/>
                <a:cs typeface="Arial" panose="020B0604020202020204" pitchFamily="34" charset="0"/>
              </a:rPr>
              <a:t>     Alto/Meses</a:t>
            </a:r>
          </a:p>
        </p:txBody>
      </p:sp>
      <p:pic>
        <p:nvPicPr>
          <p:cNvPr id="60" name="Imagen 59" descr="Logotipo&#10;&#10;Descripción generada automáticamente">
            <a:extLst>
              <a:ext uri="{FF2B5EF4-FFF2-40B4-BE49-F238E27FC236}">
                <a16:creationId xmlns:a16="http://schemas.microsoft.com/office/drawing/2014/main" id="{26D4EAC9-F9F7-4941-943C-991E77ECBA35}"/>
              </a:ext>
            </a:extLst>
          </p:cNvPr>
          <p:cNvPicPr>
            <a:picLocks noChangeAspect="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5205120" y="1031264"/>
            <a:ext cx="1725617" cy="1015952"/>
          </a:xfrm>
          <a:prstGeom prst="rect">
            <a:avLst/>
          </a:prstGeom>
        </p:spPr>
      </p:pic>
      <p:pic>
        <p:nvPicPr>
          <p:cNvPr id="6146" name="Picture 2" descr="Proyecto - Iconos gratis de negocios y finanzas">
            <a:extLst>
              <a:ext uri="{FF2B5EF4-FFF2-40B4-BE49-F238E27FC236}">
                <a16:creationId xmlns:a16="http://schemas.microsoft.com/office/drawing/2014/main" id="{1A3DD5B9-3C5E-C578-C4C1-C85FA08644B2}"/>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22705" y="1300480"/>
            <a:ext cx="1063197" cy="106140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Mejora - Iconos gratis de negocios y finanzas">
            <a:extLst>
              <a:ext uri="{FF2B5EF4-FFF2-40B4-BE49-F238E27FC236}">
                <a16:creationId xmlns:a16="http://schemas.microsoft.com/office/drawing/2014/main" id="{3EA54EDC-5511-CE2F-19BE-169A9F1F1A1C}"/>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03639" y="1118756"/>
            <a:ext cx="1097661" cy="1095808"/>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1">
            <a:extLst>
              <a:ext uri="{FF2B5EF4-FFF2-40B4-BE49-F238E27FC236}">
                <a16:creationId xmlns:a16="http://schemas.microsoft.com/office/drawing/2014/main" id="{BC9C48C8-E418-4045-DAF1-8ACFB825B6B2}"/>
              </a:ext>
            </a:extLst>
          </p:cNvPr>
          <p:cNvGrpSpPr/>
          <p:nvPr/>
        </p:nvGrpSpPr>
        <p:grpSpPr>
          <a:xfrm>
            <a:off x="8206040" y="6542810"/>
            <a:ext cx="3492046" cy="166254"/>
            <a:chOff x="7391400" y="1657350"/>
            <a:chExt cx="3486150" cy="57150"/>
          </a:xfrm>
        </p:grpSpPr>
        <p:cxnSp>
          <p:nvCxnSpPr>
            <p:cNvPr id="17" name="Straight Connector 12">
              <a:extLst>
                <a:ext uri="{FF2B5EF4-FFF2-40B4-BE49-F238E27FC236}">
                  <a16:creationId xmlns:a16="http://schemas.microsoft.com/office/drawing/2014/main" id="{0679A116-2D0C-8A3F-A79F-AF3ADBE685FD}"/>
                </a:ext>
              </a:extLst>
            </p:cNvPr>
            <p:cNvCxnSpPr/>
            <p:nvPr/>
          </p:nvCxnSpPr>
          <p:spPr>
            <a:xfrm>
              <a:off x="7391400" y="1657350"/>
              <a:ext cx="3486150" cy="0"/>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19" name="Straight Connector 13">
              <a:extLst>
                <a:ext uri="{FF2B5EF4-FFF2-40B4-BE49-F238E27FC236}">
                  <a16:creationId xmlns:a16="http://schemas.microsoft.com/office/drawing/2014/main" id="{99334518-D961-14C4-AC69-DC3525B05307}"/>
                </a:ext>
              </a:extLst>
            </p:cNvPr>
            <p:cNvCxnSpPr/>
            <p:nvPr/>
          </p:nvCxnSpPr>
          <p:spPr>
            <a:xfrm>
              <a:off x="7391400" y="1714500"/>
              <a:ext cx="2914482" cy="0"/>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grpSp>
      <p:pic>
        <p:nvPicPr>
          <p:cNvPr id="15" name="Imagen 14" descr="Logotipo&#10;&#10;El contenido generado por IA puede ser incorrecto.">
            <a:extLst>
              <a:ext uri="{FF2B5EF4-FFF2-40B4-BE49-F238E27FC236}">
                <a16:creationId xmlns:a16="http://schemas.microsoft.com/office/drawing/2014/main" id="{49309BB5-548E-E61A-9CA6-3A02D2F8C56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32858" y="3385792"/>
            <a:ext cx="1000946" cy="668632"/>
          </a:xfrm>
          <a:prstGeom prst="rect">
            <a:avLst/>
          </a:prstGeom>
        </p:spPr>
      </p:pic>
    </p:spTree>
    <p:extLst>
      <p:ext uri="{BB962C8B-B14F-4D97-AF65-F5344CB8AC3E}">
        <p14:creationId xmlns:p14="http://schemas.microsoft.com/office/powerpoint/2010/main" val="1731935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60">
            <a:extLst>
              <a:ext uri="{FF2B5EF4-FFF2-40B4-BE49-F238E27FC236}">
                <a16:creationId xmlns:a16="http://schemas.microsoft.com/office/drawing/2014/main" id="{E725C3DA-C36C-3DA7-7526-37B6172E17A0}"/>
              </a:ext>
            </a:extLst>
          </p:cNvPr>
          <p:cNvSpPr/>
          <p:nvPr/>
        </p:nvSpPr>
        <p:spPr>
          <a:xfrm>
            <a:off x="4" y="0"/>
            <a:ext cx="12191996" cy="6858000"/>
          </a:xfrm>
          <a:prstGeom prst="rect">
            <a:avLst/>
          </a:prstGeom>
          <a:solidFill>
            <a:srgbClr val="0070C0">
              <a:alpha val="98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14" name="Oval 7">
            <a:extLst>
              <a:ext uri="{FF2B5EF4-FFF2-40B4-BE49-F238E27FC236}">
                <a16:creationId xmlns:a16="http://schemas.microsoft.com/office/drawing/2014/main" id="{27CA1D32-BDC7-9719-508A-4F4A9CEB2FE8}"/>
              </a:ext>
            </a:extLst>
          </p:cNvPr>
          <p:cNvSpPr/>
          <p:nvPr/>
        </p:nvSpPr>
        <p:spPr>
          <a:xfrm>
            <a:off x="-254000" y="0"/>
            <a:ext cx="12446000" cy="6979920"/>
          </a:xfrm>
          <a:prstGeom prst="ellipse">
            <a:avLst/>
          </a:prstGeom>
          <a:gradFill>
            <a:gsLst>
              <a:gs pos="69000">
                <a:schemeClr val="accent1">
                  <a:lumMod val="20000"/>
                  <a:lumOff val="80000"/>
                  <a:alpha val="0"/>
                </a:schemeClr>
              </a:gs>
              <a:gs pos="3000">
                <a:schemeClr val="accent1">
                  <a:alpha val="3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Marcador de número de diapositiva 2">
            <a:extLst>
              <a:ext uri="{FF2B5EF4-FFF2-40B4-BE49-F238E27FC236}">
                <a16:creationId xmlns:a16="http://schemas.microsoft.com/office/drawing/2014/main" id="{3C6821C7-0EEB-130E-926A-D5CB4978DAAF}"/>
              </a:ext>
            </a:extLst>
          </p:cNvPr>
          <p:cNvSpPr>
            <a:spLocks noGrp="1"/>
          </p:cNvSpPr>
          <p:nvPr>
            <p:ph type="sldNum" sz="quarter" idx="4"/>
          </p:nvPr>
        </p:nvSpPr>
        <p:spPr/>
        <p:txBody>
          <a:bodyPr/>
          <a:lstStyle/>
          <a:p>
            <a:fld id="{4E743779-FB01-4E1A-A01D-1D5F67ECDE20}" type="slidenum">
              <a:rPr lang="en-US" smtClean="0"/>
              <a:pPr/>
              <a:t>9</a:t>
            </a:fld>
            <a:endParaRPr lang="en-US" dirty="0"/>
          </a:p>
        </p:txBody>
      </p:sp>
      <p:grpSp>
        <p:nvGrpSpPr>
          <p:cNvPr id="386" name="Group 55">
            <a:extLst>
              <a:ext uri="{FF2B5EF4-FFF2-40B4-BE49-F238E27FC236}">
                <a16:creationId xmlns:a16="http://schemas.microsoft.com/office/drawing/2014/main" id="{89B2787B-095E-A3B3-C469-D0079DB8F399}"/>
              </a:ext>
            </a:extLst>
          </p:cNvPr>
          <p:cNvGrpSpPr/>
          <p:nvPr/>
        </p:nvGrpSpPr>
        <p:grpSpPr>
          <a:xfrm>
            <a:off x="0" y="0"/>
            <a:ext cx="2023841" cy="1985174"/>
            <a:chOff x="-1" y="0"/>
            <a:chExt cx="1359131" cy="1359131"/>
          </a:xfrm>
        </p:grpSpPr>
        <p:grpSp>
          <p:nvGrpSpPr>
            <p:cNvPr id="387" name="Group 54">
              <a:extLst>
                <a:ext uri="{FF2B5EF4-FFF2-40B4-BE49-F238E27FC236}">
                  <a16:creationId xmlns:a16="http://schemas.microsoft.com/office/drawing/2014/main" id="{4C56DCE6-73F5-9473-35D6-48E5E30441B0}"/>
                </a:ext>
              </a:extLst>
            </p:cNvPr>
            <p:cNvGrpSpPr/>
            <p:nvPr/>
          </p:nvGrpSpPr>
          <p:grpSpPr>
            <a:xfrm>
              <a:off x="76200" y="0"/>
              <a:ext cx="57150" cy="1359131"/>
              <a:chOff x="0" y="0"/>
              <a:chExt cx="57150" cy="1359131"/>
            </a:xfrm>
          </p:grpSpPr>
          <p:cxnSp>
            <p:nvCxnSpPr>
              <p:cNvPr id="391" name="Straight Connector 53">
                <a:extLst>
                  <a:ext uri="{FF2B5EF4-FFF2-40B4-BE49-F238E27FC236}">
                    <a16:creationId xmlns:a16="http://schemas.microsoft.com/office/drawing/2014/main" id="{F62336E7-12A4-30FA-7D78-F25B52C99BD9}"/>
                  </a:ext>
                </a:extLst>
              </p:cNvPr>
              <p:cNvCxnSpPr/>
              <p:nvPr/>
            </p:nvCxnSpPr>
            <p:spPr>
              <a:xfrm>
                <a:off x="0" y="0"/>
                <a:ext cx="0" cy="1359131"/>
              </a:xfrm>
              <a:prstGeom prst="line">
                <a:avLst/>
              </a:prstGeom>
              <a:noFill/>
              <a:ln w="6350" cap="flat" cmpd="sng" algn="ctr">
                <a:solidFill>
                  <a:sysClr val="window" lastClr="FFFFFF"/>
                </a:solidFill>
                <a:prstDash val="solid"/>
                <a:miter lim="800000"/>
              </a:ln>
              <a:effectLst/>
            </p:spPr>
          </p:cxnSp>
          <p:cxnSp>
            <p:nvCxnSpPr>
              <p:cNvPr id="392" name="Straight Connector 586">
                <a:extLst>
                  <a:ext uri="{FF2B5EF4-FFF2-40B4-BE49-F238E27FC236}">
                    <a16:creationId xmlns:a16="http://schemas.microsoft.com/office/drawing/2014/main" id="{EE3CDBFE-699D-E224-557F-0932D7C3F0C6}"/>
                  </a:ext>
                </a:extLst>
              </p:cNvPr>
              <p:cNvCxnSpPr/>
              <p:nvPr/>
            </p:nvCxnSpPr>
            <p:spPr>
              <a:xfrm>
                <a:off x="57150" y="0"/>
                <a:ext cx="0" cy="1359131"/>
              </a:xfrm>
              <a:prstGeom prst="line">
                <a:avLst/>
              </a:prstGeom>
              <a:noFill/>
              <a:ln w="6350" cap="flat" cmpd="sng" algn="ctr">
                <a:solidFill>
                  <a:sysClr val="window" lastClr="FFFFFF"/>
                </a:solidFill>
                <a:prstDash val="solid"/>
                <a:miter lim="800000"/>
              </a:ln>
              <a:effectLst/>
            </p:spPr>
          </p:cxnSp>
        </p:grpSp>
        <p:grpSp>
          <p:nvGrpSpPr>
            <p:cNvPr id="388" name="Group 587">
              <a:extLst>
                <a:ext uri="{FF2B5EF4-FFF2-40B4-BE49-F238E27FC236}">
                  <a16:creationId xmlns:a16="http://schemas.microsoft.com/office/drawing/2014/main" id="{787EFF89-DAEB-88CE-81EC-10ABB271408E}"/>
                </a:ext>
              </a:extLst>
            </p:cNvPr>
            <p:cNvGrpSpPr/>
            <p:nvPr/>
          </p:nvGrpSpPr>
          <p:grpSpPr>
            <a:xfrm rot="16200000">
              <a:off x="650990" y="-575370"/>
              <a:ext cx="57150" cy="1359131"/>
              <a:chOff x="0" y="0"/>
              <a:chExt cx="57150" cy="1359131"/>
            </a:xfrm>
          </p:grpSpPr>
          <p:cxnSp>
            <p:nvCxnSpPr>
              <p:cNvPr id="389" name="Straight Connector 588">
                <a:extLst>
                  <a:ext uri="{FF2B5EF4-FFF2-40B4-BE49-F238E27FC236}">
                    <a16:creationId xmlns:a16="http://schemas.microsoft.com/office/drawing/2014/main" id="{56B20896-B091-260D-471A-44277AD44A93}"/>
                  </a:ext>
                </a:extLst>
              </p:cNvPr>
              <p:cNvCxnSpPr/>
              <p:nvPr/>
            </p:nvCxnSpPr>
            <p:spPr>
              <a:xfrm>
                <a:off x="0" y="0"/>
                <a:ext cx="0" cy="1359131"/>
              </a:xfrm>
              <a:prstGeom prst="line">
                <a:avLst/>
              </a:prstGeom>
              <a:noFill/>
              <a:ln w="6350" cap="flat" cmpd="sng" algn="ctr">
                <a:solidFill>
                  <a:sysClr val="window" lastClr="FFFFFF"/>
                </a:solidFill>
                <a:prstDash val="solid"/>
                <a:miter lim="800000"/>
              </a:ln>
              <a:effectLst/>
            </p:spPr>
          </p:cxnSp>
          <p:cxnSp>
            <p:nvCxnSpPr>
              <p:cNvPr id="390" name="Straight Connector 589">
                <a:extLst>
                  <a:ext uri="{FF2B5EF4-FFF2-40B4-BE49-F238E27FC236}">
                    <a16:creationId xmlns:a16="http://schemas.microsoft.com/office/drawing/2014/main" id="{BE36EB07-0965-8BAE-3F5E-A81F2B355EC7}"/>
                  </a:ext>
                </a:extLst>
              </p:cNvPr>
              <p:cNvCxnSpPr/>
              <p:nvPr/>
            </p:nvCxnSpPr>
            <p:spPr>
              <a:xfrm>
                <a:off x="57150" y="0"/>
                <a:ext cx="0" cy="1359131"/>
              </a:xfrm>
              <a:prstGeom prst="line">
                <a:avLst/>
              </a:prstGeom>
              <a:noFill/>
              <a:ln w="6350" cap="flat" cmpd="sng" algn="ctr">
                <a:solidFill>
                  <a:sysClr val="window" lastClr="FFFFFF"/>
                </a:solidFill>
                <a:prstDash val="solid"/>
                <a:miter lim="800000"/>
              </a:ln>
              <a:effectLst/>
            </p:spPr>
          </p:cxnSp>
        </p:grpSp>
      </p:grpSp>
      <p:grpSp>
        <p:nvGrpSpPr>
          <p:cNvPr id="2" name="Grupo 1">
            <a:extLst>
              <a:ext uri="{FF2B5EF4-FFF2-40B4-BE49-F238E27FC236}">
                <a16:creationId xmlns:a16="http://schemas.microsoft.com/office/drawing/2014/main" id="{DF0FD63D-165E-56B4-C984-F240C1DFB92F}"/>
              </a:ext>
            </a:extLst>
          </p:cNvPr>
          <p:cNvGrpSpPr/>
          <p:nvPr/>
        </p:nvGrpSpPr>
        <p:grpSpPr>
          <a:xfrm>
            <a:off x="2005231" y="553187"/>
            <a:ext cx="8072368" cy="6304813"/>
            <a:chOff x="547683" y="406400"/>
            <a:chExt cx="8072368" cy="6304813"/>
          </a:xfrm>
        </p:grpSpPr>
        <p:grpSp>
          <p:nvGrpSpPr>
            <p:cNvPr id="8" name="Grupo 7">
              <a:extLst>
                <a:ext uri="{FF2B5EF4-FFF2-40B4-BE49-F238E27FC236}">
                  <a16:creationId xmlns:a16="http://schemas.microsoft.com/office/drawing/2014/main" id="{EE89CE25-B378-1C42-04AD-2254E334ACC8}"/>
                </a:ext>
              </a:extLst>
            </p:cNvPr>
            <p:cNvGrpSpPr/>
            <p:nvPr/>
          </p:nvGrpSpPr>
          <p:grpSpPr>
            <a:xfrm>
              <a:off x="547683" y="406400"/>
              <a:ext cx="8072368" cy="6143569"/>
              <a:chOff x="959529" y="543569"/>
              <a:chExt cx="5236135" cy="3308636"/>
            </a:xfrm>
          </p:grpSpPr>
          <p:sp>
            <p:nvSpPr>
              <p:cNvPr id="14" name="Freeform 196">
                <a:extLst>
                  <a:ext uri="{FF2B5EF4-FFF2-40B4-BE49-F238E27FC236}">
                    <a16:creationId xmlns:a16="http://schemas.microsoft.com/office/drawing/2014/main" id="{36AE29DD-73F8-CF60-39D4-14C9F79D4E1A}"/>
                  </a:ext>
                </a:extLst>
              </p:cNvPr>
              <p:cNvSpPr/>
              <p:nvPr/>
            </p:nvSpPr>
            <p:spPr>
              <a:xfrm>
                <a:off x="959529" y="543569"/>
                <a:ext cx="2180035" cy="649295"/>
              </a:xfrm>
              <a:custGeom>
                <a:avLst/>
                <a:gdLst>
                  <a:gd name="connsiteX0" fmla="*/ 0 w 1378356"/>
                  <a:gd name="connsiteY0" fmla="*/ 0 h 350801"/>
                  <a:gd name="connsiteX1" fmla="*/ 1213787 w 1378356"/>
                  <a:gd name="connsiteY1" fmla="*/ 0 h 350801"/>
                  <a:gd name="connsiteX2" fmla="*/ 1378356 w 1378356"/>
                  <a:gd name="connsiteY2" fmla="*/ 174694 h 350801"/>
                  <a:gd name="connsiteX3" fmla="*/ 1212455 w 1378356"/>
                  <a:gd name="connsiteY3" fmla="*/ 350801 h 350801"/>
                  <a:gd name="connsiteX4" fmla="*/ 0 w 1378356"/>
                  <a:gd name="connsiteY4" fmla="*/ 350801 h 350801"/>
                  <a:gd name="connsiteX5" fmla="*/ 0 w 1378356"/>
                  <a:gd name="connsiteY5" fmla="*/ 0 h 350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8356" h="350801">
                    <a:moveTo>
                      <a:pt x="0" y="0"/>
                    </a:moveTo>
                    <a:lnTo>
                      <a:pt x="1213787" y="0"/>
                    </a:lnTo>
                    <a:lnTo>
                      <a:pt x="1378356" y="174694"/>
                    </a:lnTo>
                    <a:lnTo>
                      <a:pt x="1212455" y="350801"/>
                    </a:lnTo>
                    <a:lnTo>
                      <a:pt x="0" y="350801"/>
                    </a:lnTo>
                    <a:lnTo>
                      <a:pt x="0" y="0"/>
                    </a:lnTo>
                    <a:close/>
                  </a:path>
                </a:pathLst>
              </a:custGeom>
              <a:solidFill>
                <a:schemeClr val="accent2">
                  <a:lumMod val="60000"/>
                  <a:lumOff val="40000"/>
                  <a:alpha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solidFill>
                    <a:prstClr val="white"/>
                  </a:solidFill>
                </a:endParaRPr>
              </a:p>
            </p:txBody>
          </p:sp>
          <p:sp>
            <p:nvSpPr>
              <p:cNvPr id="15" name="Freeform 197">
                <a:extLst>
                  <a:ext uri="{FF2B5EF4-FFF2-40B4-BE49-F238E27FC236}">
                    <a16:creationId xmlns:a16="http://schemas.microsoft.com/office/drawing/2014/main" id="{2CBAE014-BC91-88B0-4A62-CA943143B712}"/>
                  </a:ext>
                </a:extLst>
              </p:cNvPr>
              <p:cNvSpPr/>
              <p:nvPr/>
            </p:nvSpPr>
            <p:spPr>
              <a:xfrm>
                <a:off x="3386899" y="543569"/>
                <a:ext cx="2808765" cy="1975788"/>
              </a:xfrm>
              <a:custGeom>
                <a:avLst/>
                <a:gdLst>
                  <a:gd name="connsiteX0" fmla="*/ 558632 w 1775879"/>
                  <a:gd name="connsiteY0" fmla="*/ 0 h 1067479"/>
                  <a:gd name="connsiteX1" fmla="*/ 1420536 w 1775879"/>
                  <a:gd name="connsiteY1" fmla="*/ 0 h 1067479"/>
                  <a:gd name="connsiteX2" fmla="*/ 1775879 w 1775879"/>
                  <a:gd name="connsiteY2" fmla="*/ 355343 h 1067479"/>
                  <a:gd name="connsiteX3" fmla="*/ 1775879 w 1775879"/>
                  <a:gd name="connsiteY3" fmla="*/ 712136 h 1067479"/>
                  <a:gd name="connsiteX4" fmla="*/ 1420536 w 1775879"/>
                  <a:gd name="connsiteY4" fmla="*/ 1067479 h 1067479"/>
                  <a:gd name="connsiteX5" fmla="*/ 166095 w 1775879"/>
                  <a:gd name="connsiteY5" fmla="*/ 1067479 h 1067479"/>
                  <a:gd name="connsiteX6" fmla="*/ 0 w 1775879"/>
                  <a:gd name="connsiteY6" fmla="*/ 892911 h 1067479"/>
                  <a:gd name="connsiteX7" fmla="*/ 166067 w 1775879"/>
                  <a:gd name="connsiteY7" fmla="*/ 718373 h 1067479"/>
                  <a:gd name="connsiteX8" fmla="*/ 1290430 w 1775879"/>
                  <a:gd name="connsiteY8" fmla="*/ 718373 h 1067479"/>
                  <a:gd name="connsiteX9" fmla="*/ 1310188 w 1775879"/>
                  <a:gd name="connsiteY9" fmla="*/ 712240 h 1067479"/>
                  <a:gd name="connsiteX10" fmla="*/ 1425077 w 1775879"/>
                  <a:gd name="connsiteY10" fmla="*/ 538912 h 1067479"/>
                  <a:gd name="connsiteX11" fmla="*/ 1236967 w 1775879"/>
                  <a:gd name="connsiteY11" fmla="*/ 350801 h 1067479"/>
                  <a:gd name="connsiteX12" fmla="*/ 557300 w 1775879"/>
                  <a:gd name="connsiteY12" fmla="*/ 350801 h 1067479"/>
                  <a:gd name="connsiteX13" fmla="*/ 723200 w 1775879"/>
                  <a:gd name="connsiteY13" fmla="*/ 174694 h 1067479"/>
                  <a:gd name="connsiteX14" fmla="*/ 558632 w 1775879"/>
                  <a:gd name="connsiteY14" fmla="*/ 0 h 1067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75879" h="1067479">
                    <a:moveTo>
                      <a:pt x="558632" y="0"/>
                    </a:moveTo>
                    <a:lnTo>
                      <a:pt x="1420536" y="0"/>
                    </a:lnTo>
                    <a:cubicBezTo>
                      <a:pt x="1616787" y="0"/>
                      <a:pt x="1775879" y="159092"/>
                      <a:pt x="1775879" y="355343"/>
                    </a:cubicBezTo>
                    <a:lnTo>
                      <a:pt x="1775879" y="712136"/>
                    </a:lnTo>
                    <a:cubicBezTo>
                      <a:pt x="1761231" y="1044538"/>
                      <a:pt x="1505090" y="1061304"/>
                      <a:pt x="1420536" y="1067479"/>
                    </a:cubicBezTo>
                    <a:lnTo>
                      <a:pt x="166095" y="1067479"/>
                    </a:lnTo>
                    <a:lnTo>
                      <a:pt x="0" y="892911"/>
                    </a:lnTo>
                    <a:lnTo>
                      <a:pt x="166067" y="718373"/>
                    </a:lnTo>
                    <a:lnTo>
                      <a:pt x="1290430" y="718373"/>
                    </a:lnTo>
                    <a:lnTo>
                      <a:pt x="1310188" y="712240"/>
                    </a:lnTo>
                    <a:cubicBezTo>
                      <a:pt x="1377703" y="683683"/>
                      <a:pt x="1425077" y="616829"/>
                      <a:pt x="1425077" y="538912"/>
                    </a:cubicBezTo>
                    <a:cubicBezTo>
                      <a:pt x="1425077" y="435021"/>
                      <a:pt x="1340857" y="350801"/>
                      <a:pt x="1236967" y="350801"/>
                    </a:cubicBezTo>
                    <a:lnTo>
                      <a:pt x="557300" y="350801"/>
                    </a:lnTo>
                    <a:lnTo>
                      <a:pt x="723200" y="174694"/>
                    </a:lnTo>
                    <a:lnTo>
                      <a:pt x="558632" y="0"/>
                    </a:lnTo>
                    <a:close/>
                  </a:path>
                </a:pathLst>
              </a:custGeom>
              <a:solidFill>
                <a:srgbClr val="FFFF00">
                  <a:alpha val="6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solidFill>
                    <a:prstClr val="white"/>
                  </a:solidFill>
                </a:endParaRPr>
              </a:p>
            </p:txBody>
          </p:sp>
          <p:sp>
            <p:nvSpPr>
              <p:cNvPr id="16" name="Freeform 198">
                <a:extLst>
                  <a:ext uri="{FF2B5EF4-FFF2-40B4-BE49-F238E27FC236}">
                    <a16:creationId xmlns:a16="http://schemas.microsoft.com/office/drawing/2014/main" id="{0484113A-0AE5-C115-DADF-55D8AD32DFD3}"/>
                  </a:ext>
                </a:extLst>
              </p:cNvPr>
              <p:cNvSpPr/>
              <p:nvPr/>
            </p:nvSpPr>
            <p:spPr>
              <a:xfrm>
                <a:off x="1036160" y="1872182"/>
                <a:ext cx="2078783" cy="1977158"/>
              </a:xfrm>
              <a:custGeom>
                <a:avLst/>
                <a:gdLst>
                  <a:gd name="connsiteX0" fmla="*/ 308689 w 1314338"/>
                  <a:gd name="connsiteY0" fmla="*/ 1 h 1068219"/>
                  <a:gd name="connsiteX1" fmla="*/ 357731 w 1314338"/>
                  <a:gd name="connsiteY1" fmla="*/ 550 h 1068219"/>
                  <a:gd name="connsiteX2" fmla="*/ 754542 w 1314338"/>
                  <a:gd name="connsiteY2" fmla="*/ 550 h 1068219"/>
                  <a:gd name="connsiteX3" fmla="*/ 588474 w 1314338"/>
                  <a:gd name="connsiteY3" fmla="*/ 175088 h 1068219"/>
                  <a:gd name="connsiteX4" fmla="*/ 754570 w 1314338"/>
                  <a:gd name="connsiteY4" fmla="*/ 349656 h 1068219"/>
                  <a:gd name="connsiteX5" fmla="*/ 495124 w 1314338"/>
                  <a:gd name="connsiteY5" fmla="*/ 349656 h 1068219"/>
                  <a:gd name="connsiteX6" fmla="*/ 463880 w 1314338"/>
                  <a:gd name="connsiteY6" fmla="*/ 359354 h 1068219"/>
                  <a:gd name="connsiteX7" fmla="*/ 348990 w 1314338"/>
                  <a:gd name="connsiteY7" fmla="*/ 532682 h 1068219"/>
                  <a:gd name="connsiteX8" fmla="*/ 499191 w 1314338"/>
                  <a:gd name="connsiteY8" fmla="*/ 716971 h 1068219"/>
                  <a:gd name="connsiteX9" fmla="*/ 522408 w 1314338"/>
                  <a:gd name="connsiteY9" fmla="*/ 719312 h 1068219"/>
                  <a:gd name="connsiteX10" fmla="*/ 1122609 w 1314338"/>
                  <a:gd name="connsiteY10" fmla="*/ 719355 h 1068219"/>
                  <a:gd name="connsiteX11" fmla="*/ 1155604 w 1314338"/>
                  <a:gd name="connsiteY11" fmla="*/ 719274 h 1068219"/>
                  <a:gd name="connsiteX12" fmla="*/ 1314338 w 1314338"/>
                  <a:gd name="connsiteY12" fmla="*/ 886105 h 1068219"/>
                  <a:gd name="connsiteX13" fmla="*/ 1141062 w 1314338"/>
                  <a:gd name="connsiteY13" fmla="*/ 1068219 h 1068219"/>
                  <a:gd name="connsiteX14" fmla="*/ 1025308 w 1314338"/>
                  <a:gd name="connsiteY14" fmla="*/ 1068009 h 1068219"/>
                  <a:gd name="connsiteX15" fmla="*/ 297304 w 1314338"/>
                  <a:gd name="connsiteY15" fmla="*/ 1066686 h 1068219"/>
                  <a:gd name="connsiteX16" fmla="*/ 733 w 1314338"/>
                  <a:gd name="connsiteY16" fmla="*/ 719274 h 1068219"/>
                  <a:gd name="connsiteX17" fmla="*/ 2389 w 1314338"/>
                  <a:gd name="connsiteY17" fmla="*/ 355892 h 1068219"/>
                  <a:gd name="connsiteX18" fmla="*/ 260697 w 1314338"/>
                  <a:gd name="connsiteY18" fmla="*/ 3002 h 1068219"/>
                  <a:gd name="connsiteX19" fmla="*/ 308689 w 1314338"/>
                  <a:gd name="connsiteY19" fmla="*/ 1 h 1068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4338" h="1068219">
                    <a:moveTo>
                      <a:pt x="308689" y="1"/>
                    </a:moveTo>
                    <a:cubicBezTo>
                      <a:pt x="326990" y="-20"/>
                      <a:pt x="345466" y="550"/>
                      <a:pt x="357731" y="550"/>
                    </a:cubicBezTo>
                    <a:lnTo>
                      <a:pt x="754542" y="550"/>
                    </a:lnTo>
                    <a:lnTo>
                      <a:pt x="588474" y="175088"/>
                    </a:lnTo>
                    <a:lnTo>
                      <a:pt x="754570" y="349656"/>
                    </a:lnTo>
                    <a:lnTo>
                      <a:pt x="495124" y="349656"/>
                    </a:lnTo>
                    <a:lnTo>
                      <a:pt x="463880" y="359354"/>
                    </a:lnTo>
                    <a:cubicBezTo>
                      <a:pt x="396364" y="387911"/>
                      <a:pt x="348990" y="454765"/>
                      <a:pt x="348990" y="532682"/>
                    </a:cubicBezTo>
                    <a:cubicBezTo>
                      <a:pt x="348990" y="623586"/>
                      <a:pt x="413471" y="699430"/>
                      <a:pt x="499191" y="716971"/>
                    </a:cubicBezTo>
                    <a:lnTo>
                      <a:pt x="522408" y="719312"/>
                    </a:lnTo>
                    <a:lnTo>
                      <a:pt x="1122609" y="719355"/>
                    </a:lnTo>
                    <a:lnTo>
                      <a:pt x="1155604" y="719274"/>
                    </a:lnTo>
                    <a:lnTo>
                      <a:pt x="1314338" y="886105"/>
                    </a:lnTo>
                    <a:lnTo>
                      <a:pt x="1141062" y="1068219"/>
                    </a:lnTo>
                    <a:lnTo>
                      <a:pt x="1025308" y="1068009"/>
                    </a:lnTo>
                    <a:lnTo>
                      <a:pt x="297304" y="1066686"/>
                    </a:lnTo>
                    <a:cubicBezTo>
                      <a:pt x="88204" y="1063847"/>
                      <a:pt x="-9539" y="891568"/>
                      <a:pt x="733" y="719274"/>
                    </a:cubicBezTo>
                    <a:cubicBezTo>
                      <a:pt x="1285" y="598147"/>
                      <a:pt x="1837" y="477020"/>
                      <a:pt x="2389" y="355892"/>
                    </a:cubicBezTo>
                    <a:cubicBezTo>
                      <a:pt x="5876" y="73030"/>
                      <a:pt x="229142" y="1474"/>
                      <a:pt x="260697" y="3002"/>
                    </a:cubicBezTo>
                    <a:cubicBezTo>
                      <a:pt x="272263" y="636"/>
                      <a:pt x="290389" y="23"/>
                      <a:pt x="308689" y="1"/>
                    </a:cubicBezTo>
                    <a:close/>
                  </a:path>
                </a:pathLst>
              </a:custGeom>
              <a:solidFill>
                <a:srgbClr val="FFFF00">
                  <a:alpha val="6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solidFill>
                    <a:prstClr val="white"/>
                  </a:solidFill>
                </a:endParaRPr>
              </a:p>
            </p:txBody>
          </p:sp>
          <p:grpSp>
            <p:nvGrpSpPr>
              <p:cNvPr id="17" name="Group 166">
                <a:extLst>
                  <a:ext uri="{FF2B5EF4-FFF2-40B4-BE49-F238E27FC236}">
                    <a16:creationId xmlns:a16="http://schemas.microsoft.com/office/drawing/2014/main" id="{0DFEF4F6-1D5C-0F73-6479-9A1351E6F3C4}"/>
                  </a:ext>
                </a:extLst>
              </p:cNvPr>
              <p:cNvGrpSpPr/>
              <p:nvPr/>
            </p:nvGrpSpPr>
            <p:grpSpPr>
              <a:xfrm>
                <a:off x="1123632" y="565490"/>
                <a:ext cx="5064262" cy="3254244"/>
                <a:chOff x="1065341" y="2080549"/>
                <a:chExt cx="3201947" cy="1758204"/>
              </a:xfrm>
            </p:grpSpPr>
            <p:sp>
              <p:nvSpPr>
                <p:cNvPr id="5123" name="TextBox 189">
                  <a:extLst>
                    <a:ext uri="{FF2B5EF4-FFF2-40B4-BE49-F238E27FC236}">
                      <a16:creationId xmlns:a16="http://schemas.microsoft.com/office/drawing/2014/main" id="{E0FFBA8C-2410-83C6-3774-888E4F03A9B5}"/>
                    </a:ext>
                  </a:extLst>
                </p:cNvPr>
                <p:cNvSpPr txBox="1"/>
                <p:nvPr/>
              </p:nvSpPr>
              <p:spPr>
                <a:xfrm>
                  <a:off x="1065341" y="2080549"/>
                  <a:ext cx="1060963" cy="295527"/>
                </a:xfrm>
                <a:prstGeom prst="rect">
                  <a:avLst/>
                </a:prstGeom>
                <a:noFill/>
              </p:spPr>
              <p:txBody>
                <a:bodyPr wrap="square" rtlCol="0">
                  <a:spAutoFit/>
                </a:bodyPr>
                <a:lstStyle/>
                <a:p>
                  <a:pPr>
                    <a:buClr>
                      <a:srgbClr val="2780B8"/>
                    </a:buClr>
                    <a:buSzPct val="150000"/>
                  </a:pPr>
                  <a:r>
                    <a:rPr lang="es-MX" sz="2800" b="1" kern="0" dirty="0">
                      <a:solidFill>
                        <a:schemeClr val="accent1">
                          <a:lumMod val="50000"/>
                        </a:schemeClr>
                      </a:solidFill>
                      <a:latin typeface="Arial" panose="020B0604020202020204" pitchFamily="34" charset="0"/>
                      <a:cs typeface="Arial" panose="020B0604020202020204" pitchFamily="34" charset="0"/>
                    </a:rPr>
                    <a:t>Registro:</a:t>
                  </a:r>
                </a:p>
                <a:p>
                  <a:pPr>
                    <a:buClr>
                      <a:srgbClr val="2780B8"/>
                    </a:buClr>
                    <a:buSzPct val="150000"/>
                  </a:pPr>
                  <a:r>
                    <a:rPr lang="es-MX" sz="1600" b="1" kern="0" dirty="0">
                      <a:solidFill>
                        <a:schemeClr val="accent1">
                          <a:lumMod val="50000"/>
                        </a:schemeClr>
                      </a:solidFill>
                      <a:latin typeface="Arial" panose="020B0604020202020204" pitchFamily="34" charset="0"/>
                      <a:cs typeface="Arial" panose="020B0604020202020204" pitchFamily="34" charset="0"/>
                    </a:rPr>
                    <a:t>Envía un correo a</a:t>
                  </a:r>
                </a:p>
                <a:p>
                  <a:pPr>
                    <a:buClr>
                      <a:srgbClr val="2780B8"/>
                    </a:buClr>
                    <a:buSzPct val="150000"/>
                  </a:pPr>
                  <a:r>
                    <a:rPr lang="es-MX" sz="1600" b="1" kern="0" dirty="0">
                      <a:solidFill>
                        <a:schemeClr val="accent1">
                          <a:lumMod val="50000"/>
                        </a:schemeClr>
                      </a:solidFill>
                      <a:latin typeface="Arial" panose="020B0604020202020204" pitchFamily="34" charset="0"/>
                      <a:cs typeface="Arial" panose="020B0604020202020204" pitchFamily="34" charset="0"/>
                    </a:rPr>
                    <a:t>cau@fandeli.com.mx</a:t>
                  </a:r>
                </a:p>
              </p:txBody>
            </p:sp>
            <p:sp>
              <p:nvSpPr>
                <p:cNvPr id="5124" name="TextBox 190">
                  <a:extLst>
                    <a:ext uri="{FF2B5EF4-FFF2-40B4-BE49-F238E27FC236}">
                      <a16:creationId xmlns:a16="http://schemas.microsoft.com/office/drawing/2014/main" id="{4DBA7101-55FE-CC18-6BCE-6E7CBA6C609D}"/>
                    </a:ext>
                  </a:extLst>
                </p:cNvPr>
                <p:cNvSpPr txBox="1"/>
                <p:nvPr/>
              </p:nvSpPr>
              <p:spPr>
                <a:xfrm>
                  <a:off x="2660233" y="2810424"/>
                  <a:ext cx="1607055" cy="277616"/>
                </a:xfrm>
                <a:prstGeom prst="rect">
                  <a:avLst/>
                </a:prstGeom>
                <a:noFill/>
              </p:spPr>
              <p:txBody>
                <a:bodyPr wrap="square" rtlCol="0">
                  <a:spAutoFit/>
                </a:bodyPr>
                <a:lstStyle/>
                <a:p>
                  <a:pPr>
                    <a:buClr>
                      <a:srgbClr val="2780B8"/>
                    </a:buClr>
                    <a:buSzPct val="150000"/>
                  </a:pPr>
                  <a:r>
                    <a:rPr lang="es-MX" sz="2400" b="1" kern="0" dirty="0">
                      <a:solidFill>
                        <a:schemeClr val="accent1">
                          <a:lumMod val="50000"/>
                        </a:schemeClr>
                      </a:solidFill>
                      <a:latin typeface="Arial" panose="020B0604020202020204" pitchFamily="34" charset="0"/>
                      <a:cs typeface="Arial" panose="020B0604020202020204" pitchFamily="34" charset="0"/>
                    </a:rPr>
                    <a:t>Seguimiento</a:t>
                  </a:r>
                  <a:r>
                    <a:rPr lang="es-MX" sz="1600" b="1" kern="0" dirty="0">
                      <a:solidFill>
                        <a:schemeClr val="accent1">
                          <a:lumMod val="50000"/>
                        </a:schemeClr>
                      </a:solidFill>
                      <a:latin typeface="Arial" panose="020B0604020202020204" pitchFamily="34" charset="0"/>
                      <a:cs typeface="Arial" panose="020B0604020202020204" pitchFamily="34" charset="0"/>
                    </a:rPr>
                    <a:t>: Recibirás por correo un número de ticket de forma automática.</a:t>
                  </a:r>
                  <a:endParaRPr lang="es-MX" sz="1600" b="1" dirty="0">
                    <a:solidFill>
                      <a:schemeClr val="accent1">
                        <a:lumMod val="50000"/>
                      </a:schemeClr>
                    </a:solidFill>
                    <a:latin typeface="Arial" panose="020B0604020202020204" pitchFamily="34" charset="0"/>
                    <a:cs typeface="Arial" panose="020B0604020202020204" pitchFamily="34" charset="0"/>
                  </a:endParaRPr>
                </a:p>
              </p:txBody>
            </p:sp>
            <p:sp>
              <p:nvSpPr>
                <p:cNvPr id="5125" name="TextBox 191">
                  <a:extLst>
                    <a:ext uri="{FF2B5EF4-FFF2-40B4-BE49-F238E27FC236}">
                      <a16:creationId xmlns:a16="http://schemas.microsoft.com/office/drawing/2014/main" id="{D3B8698D-B595-C229-5245-74FF29228B2E}"/>
                    </a:ext>
                  </a:extLst>
                </p:cNvPr>
                <p:cNvSpPr txBox="1"/>
                <p:nvPr/>
              </p:nvSpPr>
              <p:spPr>
                <a:xfrm>
                  <a:off x="1154587" y="3471583"/>
                  <a:ext cx="1200158" cy="367170"/>
                </a:xfrm>
                <a:prstGeom prst="rect">
                  <a:avLst/>
                </a:prstGeom>
                <a:noFill/>
              </p:spPr>
              <p:txBody>
                <a:bodyPr wrap="square" rtlCol="0">
                  <a:spAutoFit/>
                </a:bodyPr>
                <a:lstStyle/>
                <a:p>
                  <a:pPr>
                    <a:buClr>
                      <a:srgbClr val="2780B8"/>
                    </a:buClr>
                    <a:buSzPct val="150000"/>
                  </a:pPr>
                  <a:r>
                    <a:rPr lang="es-MX" sz="2800" b="1" kern="0" dirty="0">
                      <a:solidFill>
                        <a:schemeClr val="accent1">
                          <a:lumMod val="50000"/>
                        </a:schemeClr>
                      </a:solidFill>
                      <a:latin typeface="Arial" panose="020B0604020202020204" pitchFamily="34" charset="0"/>
                      <a:cs typeface="Arial" panose="020B0604020202020204" pitchFamily="34" charset="0"/>
                    </a:rPr>
                    <a:t>Validación</a:t>
                  </a:r>
                  <a:r>
                    <a:rPr lang="es-MX" b="1" kern="0" dirty="0">
                      <a:solidFill>
                        <a:schemeClr val="accent1">
                          <a:lumMod val="50000"/>
                        </a:schemeClr>
                      </a:solidFill>
                      <a:latin typeface="Arial" panose="020B0604020202020204" pitchFamily="34" charset="0"/>
                      <a:cs typeface="Arial" panose="020B0604020202020204" pitchFamily="34" charset="0"/>
                    </a:rPr>
                    <a:t>: </a:t>
                  </a:r>
                  <a:r>
                    <a:rPr lang="es-MX" sz="1600" b="1" kern="0" dirty="0">
                      <a:solidFill>
                        <a:schemeClr val="accent1">
                          <a:lumMod val="50000"/>
                        </a:schemeClr>
                      </a:solidFill>
                      <a:latin typeface="Arial" panose="020B0604020202020204" pitchFamily="34" charset="0"/>
                      <a:cs typeface="Arial" panose="020B0604020202020204" pitchFamily="34" charset="0"/>
                    </a:rPr>
                    <a:t>Recibirás un correo notificándote que el ticket ha sido resuelto</a:t>
                  </a:r>
                  <a:endParaRPr lang="en-US" sz="1600" dirty="0">
                    <a:solidFill>
                      <a:schemeClr val="accent1">
                        <a:lumMod val="50000"/>
                      </a:schemeClr>
                    </a:solidFill>
                    <a:latin typeface="Arial" panose="020B0604020202020204" pitchFamily="34" charset="0"/>
                    <a:cs typeface="Arial" panose="020B0604020202020204" pitchFamily="34" charset="0"/>
                  </a:endParaRPr>
                </a:p>
              </p:txBody>
            </p:sp>
          </p:grpSp>
          <p:sp>
            <p:nvSpPr>
              <p:cNvPr id="18" name="Freeform 183">
                <a:extLst>
                  <a:ext uri="{FF2B5EF4-FFF2-40B4-BE49-F238E27FC236}">
                    <a16:creationId xmlns:a16="http://schemas.microsoft.com/office/drawing/2014/main" id="{D92E68B1-A55D-ACB8-F52F-4EF90B8A743D}"/>
                  </a:ext>
                </a:extLst>
              </p:cNvPr>
              <p:cNvSpPr/>
              <p:nvPr/>
            </p:nvSpPr>
            <p:spPr>
              <a:xfrm>
                <a:off x="1990730" y="1873198"/>
                <a:ext cx="1601073" cy="646157"/>
              </a:xfrm>
              <a:custGeom>
                <a:avLst/>
                <a:gdLst>
                  <a:gd name="connsiteX0" fmla="*/ 166068 w 1012300"/>
                  <a:gd name="connsiteY0" fmla="*/ 0 h 349106"/>
                  <a:gd name="connsiteX1" fmla="*/ 1012272 w 1012300"/>
                  <a:gd name="connsiteY1" fmla="*/ 0 h 349106"/>
                  <a:gd name="connsiteX2" fmla="*/ 846204 w 1012300"/>
                  <a:gd name="connsiteY2" fmla="*/ 174538 h 349106"/>
                  <a:gd name="connsiteX3" fmla="*/ 1012300 w 1012300"/>
                  <a:gd name="connsiteY3" fmla="*/ 349106 h 349106"/>
                  <a:gd name="connsiteX4" fmla="*/ 166096 w 1012300"/>
                  <a:gd name="connsiteY4" fmla="*/ 349106 h 349106"/>
                  <a:gd name="connsiteX5" fmla="*/ 0 w 1012300"/>
                  <a:gd name="connsiteY5" fmla="*/ 174538 h 349106"/>
                  <a:gd name="connsiteX6" fmla="*/ 166068 w 1012300"/>
                  <a:gd name="connsiteY6" fmla="*/ 0 h 349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2300" h="349106">
                    <a:moveTo>
                      <a:pt x="166068" y="0"/>
                    </a:moveTo>
                    <a:lnTo>
                      <a:pt x="1012272" y="0"/>
                    </a:lnTo>
                    <a:lnTo>
                      <a:pt x="846204" y="174538"/>
                    </a:lnTo>
                    <a:lnTo>
                      <a:pt x="1012300" y="349106"/>
                    </a:lnTo>
                    <a:lnTo>
                      <a:pt x="166096" y="349106"/>
                    </a:lnTo>
                    <a:lnTo>
                      <a:pt x="0" y="174538"/>
                    </a:lnTo>
                    <a:lnTo>
                      <a:pt x="166068" y="0"/>
                    </a:lnTo>
                    <a:close/>
                  </a:path>
                </a:pathLst>
              </a:custGeom>
              <a:solidFill>
                <a:srgbClr val="FF33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solidFill>
                    <a:prstClr val="white"/>
                  </a:solidFill>
                </a:endParaRPr>
              </a:p>
            </p:txBody>
          </p:sp>
          <p:sp>
            <p:nvSpPr>
              <p:cNvPr id="173" name="Freeform 179">
                <a:extLst>
                  <a:ext uri="{FF2B5EF4-FFF2-40B4-BE49-F238E27FC236}">
                    <a16:creationId xmlns:a16="http://schemas.microsoft.com/office/drawing/2014/main" id="{9ECA0184-895B-8CD4-6018-0A7D26286164}"/>
                  </a:ext>
                </a:extLst>
              </p:cNvPr>
              <p:cNvSpPr/>
              <p:nvPr/>
            </p:nvSpPr>
            <p:spPr>
              <a:xfrm>
                <a:off x="2901001" y="543569"/>
                <a:ext cx="1571931" cy="649295"/>
              </a:xfrm>
              <a:custGeom>
                <a:avLst/>
                <a:gdLst>
                  <a:gd name="connsiteX0" fmla="*/ 1332 w 993874"/>
                  <a:gd name="connsiteY0" fmla="*/ 0 h 350801"/>
                  <a:gd name="connsiteX1" fmla="*/ 829305 w 993874"/>
                  <a:gd name="connsiteY1" fmla="*/ 0 h 350801"/>
                  <a:gd name="connsiteX2" fmla="*/ 993874 w 993874"/>
                  <a:gd name="connsiteY2" fmla="*/ 174694 h 350801"/>
                  <a:gd name="connsiteX3" fmla="*/ 827973 w 993874"/>
                  <a:gd name="connsiteY3" fmla="*/ 350801 h 350801"/>
                  <a:gd name="connsiteX4" fmla="*/ 0 w 993874"/>
                  <a:gd name="connsiteY4" fmla="*/ 350801 h 350801"/>
                  <a:gd name="connsiteX5" fmla="*/ 165900 w 993874"/>
                  <a:gd name="connsiteY5" fmla="*/ 174694 h 350801"/>
                  <a:gd name="connsiteX6" fmla="*/ 1332 w 993874"/>
                  <a:gd name="connsiteY6" fmla="*/ 0 h 350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3874" h="350801">
                    <a:moveTo>
                      <a:pt x="1332" y="0"/>
                    </a:moveTo>
                    <a:lnTo>
                      <a:pt x="829305" y="0"/>
                    </a:lnTo>
                    <a:lnTo>
                      <a:pt x="993874" y="174694"/>
                    </a:lnTo>
                    <a:lnTo>
                      <a:pt x="827973" y="350801"/>
                    </a:lnTo>
                    <a:lnTo>
                      <a:pt x="0" y="350801"/>
                    </a:lnTo>
                    <a:lnTo>
                      <a:pt x="165900" y="174694"/>
                    </a:lnTo>
                    <a:lnTo>
                      <a:pt x="1332" y="0"/>
                    </a:lnTo>
                    <a:close/>
                  </a:path>
                </a:pathLst>
              </a:custGeom>
              <a:solidFill>
                <a:srgbClr val="FF33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solidFill>
                    <a:prstClr val="white"/>
                  </a:solidFill>
                </a:endParaRPr>
              </a:p>
            </p:txBody>
          </p:sp>
          <p:sp>
            <p:nvSpPr>
              <p:cNvPr id="5120" name="Freeform 177">
                <a:extLst>
                  <a:ext uri="{FF2B5EF4-FFF2-40B4-BE49-F238E27FC236}">
                    <a16:creationId xmlns:a16="http://schemas.microsoft.com/office/drawing/2014/main" id="{BDBE0B85-832F-A904-280C-5D18D9684D49}"/>
                  </a:ext>
                </a:extLst>
              </p:cNvPr>
              <p:cNvSpPr/>
              <p:nvPr/>
            </p:nvSpPr>
            <p:spPr>
              <a:xfrm>
                <a:off x="2864648" y="3199606"/>
                <a:ext cx="1583665" cy="652599"/>
              </a:xfrm>
              <a:custGeom>
                <a:avLst/>
                <a:gdLst>
                  <a:gd name="connsiteX0" fmla="*/ 840568 w 1001293"/>
                  <a:gd name="connsiteY0" fmla="*/ 0 h 352586"/>
                  <a:gd name="connsiteX1" fmla="*/ 1001293 w 1001293"/>
                  <a:gd name="connsiteY1" fmla="*/ 168923 h 352586"/>
                  <a:gd name="connsiteX2" fmla="*/ 826544 w 1001293"/>
                  <a:gd name="connsiteY2" fmla="*/ 352586 h 352586"/>
                  <a:gd name="connsiteX3" fmla="*/ 0 w 1001293"/>
                  <a:gd name="connsiteY3" fmla="*/ 351084 h 352586"/>
                  <a:gd name="connsiteX4" fmla="*/ 173319 w 1001293"/>
                  <a:gd name="connsiteY4" fmla="*/ 168923 h 352586"/>
                  <a:gd name="connsiteX5" fmla="*/ 14525 w 1001293"/>
                  <a:gd name="connsiteY5" fmla="*/ 2029 h 352586"/>
                  <a:gd name="connsiteX6" fmla="*/ 840568 w 1001293"/>
                  <a:gd name="connsiteY6" fmla="*/ 0 h 35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293" h="352586">
                    <a:moveTo>
                      <a:pt x="840568" y="0"/>
                    </a:moveTo>
                    <a:lnTo>
                      <a:pt x="1001293" y="168923"/>
                    </a:lnTo>
                    <a:lnTo>
                      <a:pt x="826544" y="352586"/>
                    </a:lnTo>
                    <a:lnTo>
                      <a:pt x="0" y="351084"/>
                    </a:lnTo>
                    <a:lnTo>
                      <a:pt x="173319" y="168923"/>
                    </a:lnTo>
                    <a:lnTo>
                      <a:pt x="14525" y="2029"/>
                    </a:lnTo>
                    <a:lnTo>
                      <a:pt x="840568" y="0"/>
                    </a:lnTo>
                    <a:close/>
                  </a:path>
                </a:pathLst>
              </a:custGeom>
              <a:solidFill>
                <a:srgbClr val="FF33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solidFill>
                    <a:prstClr val="white"/>
                  </a:solidFill>
                </a:endParaRPr>
              </a:p>
            </p:txBody>
          </p:sp>
          <p:sp>
            <p:nvSpPr>
              <p:cNvPr id="5121" name="Freeform 195">
                <a:extLst>
                  <a:ext uri="{FF2B5EF4-FFF2-40B4-BE49-F238E27FC236}">
                    <a16:creationId xmlns:a16="http://schemas.microsoft.com/office/drawing/2014/main" id="{90D3FF35-7FAA-E34B-49A2-AA7F960E0C97}"/>
                  </a:ext>
                </a:extLst>
              </p:cNvPr>
              <p:cNvSpPr/>
              <p:nvPr/>
            </p:nvSpPr>
            <p:spPr>
              <a:xfrm>
                <a:off x="4239189" y="3187276"/>
                <a:ext cx="1689654" cy="652682"/>
              </a:xfrm>
              <a:custGeom>
                <a:avLst/>
                <a:gdLst>
                  <a:gd name="connsiteX0" fmla="*/ 3724 w 1068306"/>
                  <a:gd name="connsiteY0" fmla="*/ 0 h 353204"/>
                  <a:gd name="connsiteX1" fmla="*/ 891704 w 1068306"/>
                  <a:gd name="connsiteY1" fmla="*/ 0 h 353204"/>
                  <a:gd name="connsiteX2" fmla="*/ 1068306 w 1068306"/>
                  <a:gd name="connsiteY2" fmla="*/ 176602 h 353204"/>
                  <a:gd name="connsiteX3" fmla="*/ 891704 w 1068306"/>
                  <a:gd name="connsiteY3" fmla="*/ 353204 h 353204"/>
                  <a:gd name="connsiteX4" fmla="*/ 0 w 1068306"/>
                  <a:gd name="connsiteY4" fmla="*/ 353204 h 353204"/>
                  <a:gd name="connsiteX5" fmla="*/ 169892 w 1068306"/>
                  <a:gd name="connsiteY5" fmla="*/ 174645 h 353204"/>
                  <a:gd name="connsiteX6" fmla="*/ 3724 w 1068306"/>
                  <a:gd name="connsiteY6" fmla="*/ 0 h 353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8306" h="353204">
                    <a:moveTo>
                      <a:pt x="3724" y="0"/>
                    </a:moveTo>
                    <a:lnTo>
                      <a:pt x="891704" y="0"/>
                    </a:lnTo>
                    <a:cubicBezTo>
                      <a:pt x="989239" y="0"/>
                      <a:pt x="1068306" y="79067"/>
                      <a:pt x="1068306" y="176602"/>
                    </a:cubicBezTo>
                    <a:cubicBezTo>
                      <a:pt x="1068306" y="274137"/>
                      <a:pt x="989239" y="353204"/>
                      <a:pt x="891704" y="353204"/>
                    </a:cubicBezTo>
                    <a:lnTo>
                      <a:pt x="0" y="353204"/>
                    </a:lnTo>
                    <a:lnTo>
                      <a:pt x="169892" y="174645"/>
                    </a:lnTo>
                    <a:lnTo>
                      <a:pt x="3724" y="0"/>
                    </a:lnTo>
                    <a:close/>
                  </a:path>
                </a:pathLst>
              </a:custGeom>
              <a:solidFill>
                <a:srgbClr val="0AF067">
                  <a:alpha val="6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solidFill>
                    <a:prstClr val="white"/>
                  </a:solidFill>
                </a:endParaRPr>
              </a:p>
            </p:txBody>
          </p:sp>
          <p:sp>
            <p:nvSpPr>
              <p:cNvPr id="5122" name="TextBox 194">
                <a:extLst>
                  <a:ext uri="{FF2B5EF4-FFF2-40B4-BE49-F238E27FC236}">
                    <a16:creationId xmlns:a16="http://schemas.microsoft.com/office/drawing/2014/main" id="{C940978B-10EB-B025-A763-DC9E02304A02}"/>
                  </a:ext>
                </a:extLst>
              </p:cNvPr>
              <p:cNvSpPr txBox="1"/>
              <p:nvPr/>
            </p:nvSpPr>
            <p:spPr>
              <a:xfrm>
                <a:off x="4468584" y="3164802"/>
                <a:ext cx="1416330" cy="679591"/>
              </a:xfrm>
              <a:prstGeom prst="rect">
                <a:avLst/>
              </a:prstGeom>
              <a:noFill/>
            </p:spPr>
            <p:txBody>
              <a:bodyPr wrap="square" rtlCol="0">
                <a:spAutoFit/>
              </a:bodyPr>
              <a:lstStyle/>
              <a:p>
                <a:pPr>
                  <a:buClr>
                    <a:srgbClr val="2780B8"/>
                  </a:buClr>
                  <a:buSzPct val="150000"/>
                </a:pPr>
                <a:r>
                  <a:rPr lang="es-MX" sz="2800" b="1" kern="0" dirty="0">
                    <a:solidFill>
                      <a:schemeClr val="accent1">
                        <a:lumMod val="50000"/>
                      </a:schemeClr>
                    </a:solidFill>
                    <a:latin typeface="Arial" panose="020B0604020202020204" pitchFamily="34" charset="0"/>
                    <a:cs typeface="Arial" panose="020B0604020202020204" pitchFamily="34" charset="0"/>
                  </a:rPr>
                  <a:t>Cierre</a:t>
                </a:r>
                <a:r>
                  <a:rPr lang="es-MX" b="1" kern="0" dirty="0">
                    <a:solidFill>
                      <a:schemeClr val="accent1">
                        <a:lumMod val="50000"/>
                      </a:schemeClr>
                    </a:solidFill>
                    <a:latin typeface="Arial" panose="020B0604020202020204" pitchFamily="34" charset="0"/>
                    <a:cs typeface="Arial" panose="020B0604020202020204" pitchFamily="34" charset="0"/>
                  </a:rPr>
                  <a:t>: </a:t>
                </a:r>
                <a:r>
                  <a:rPr lang="es-MX" sz="1600" b="1" kern="0" dirty="0">
                    <a:solidFill>
                      <a:schemeClr val="accent1">
                        <a:lumMod val="50000"/>
                      </a:schemeClr>
                    </a:solidFill>
                    <a:latin typeface="Arial" panose="020B0604020202020204" pitchFamily="34" charset="0"/>
                    <a:cs typeface="Arial" panose="020B0604020202020204" pitchFamily="34" charset="0"/>
                  </a:rPr>
                  <a:t>Tu visto bueno es requerido para el cierre del ticket</a:t>
                </a:r>
                <a:endParaRPr lang="en-US" sz="1600" dirty="0">
                  <a:solidFill>
                    <a:schemeClr val="accent1">
                      <a:lumMod val="50000"/>
                    </a:schemeClr>
                  </a:solidFill>
                  <a:latin typeface="Arial" panose="020B0604020202020204" pitchFamily="34" charset="0"/>
                  <a:cs typeface="Arial" panose="020B0604020202020204" pitchFamily="34" charset="0"/>
                </a:endParaRPr>
              </a:p>
            </p:txBody>
          </p:sp>
        </p:grpSp>
        <p:pic>
          <p:nvPicPr>
            <p:cNvPr id="9" name="Picture 3">
              <a:extLst>
                <a:ext uri="{FF2B5EF4-FFF2-40B4-BE49-F238E27FC236}">
                  <a16:creationId xmlns:a16="http://schemas.microsoft.com/office/drawing/2014/main" id="{9B037957-882E-F48F-B0CD-99911CF28BF3}"/>
                </a:ext>
              </a:extLst>
            </p:cNvPr>
            <p:cNvPicPr>
              <a:picLocks noChangeAspect="1"/>
            </p:cNvPicPr>
            <p:nvPr/>
          </p:nvPicPr>
          <p:blipFill>
            <a:blip r:embed="rId3"/>
            <a:stretch>
              <a:fillRect/>
            </a:stretch>
          </p:blipFill>
          <p:spPr>
            <a:xfrm>
              <a:off x="2640995" y="2643574"/>
              <a:ext cx="1642131" cy="1506957"/>
            </a:xfrm>
            <a:prstGeom prst="rect">
              <a:avLst/>
            </a:prstGeom>
          </p:spPr>
        </p:pic>
        <p:pic>
          <p:nvPicPr>
            <p:cNvPr id="10" name="Picture 2">
              <a:extLst>
                <a:ext uri="{FF2B5EF4-FFF2-40B4-BE49-F238E27FC236}">
                  <a16:creationId xmlns:a16="http://schemas.microsoft.com/office/drawing/2014/main" id="{3E9EA88F-DF30-0048-375F-4DAF4F885ABF}"/>
                </a:ext>
              </a:extLst>
            </p:cNvPr>
            <p:cNvPicPr>
              <a:picLocks noChangeAspect="1"/>
            </p:cNvPicPr>
            <p:nvPr/>
          </p:nvPicPr>
          <p:blipFill rotWithShape="1">
            <a:blip r:embed="rId4"/>
            <a:srcRect t="24093"/>
            <a:stretch/>
          </p:blipFill>
          <p:spPr>
            <a:xfrm>
              <a:off x="3921483" y="414216"/>
              <a:ext cx="1712650" cy="1300033"/>
            </a:xfrm>
            <a:prstGeom prst="rect">
              <a:avLst/>
            </a:prstGeom>
          </p:spPr>
        </p:pic>
        <p:pic>
          <p:nvPicPr>
            <p:cNvPr id="12" name="Picture 2">
              <a:extLst>
                <a:ext uri="{FF2B5EF4-FFF2-40B4-BE49-F238E27FC236}">
                  <a16:creationId xmlns:a16="http://schemas.microsoft.com/office/drawing/2014/main" id="{F589A312-1E32-CA08-A7CE-352AFC41C7A2}"/>
                </a:ext>
              </a:extLst>
            </p:cNvPr>
            <p:cNvPicPr>
              <a:picLocks noChangeAspect="1"/>
            </p:cNvPicPr>
            <p:nvPr/>
          </p:nvPicPr>
          <p:blipFill>
            <a:blip r:embed="rId5"/>
            <a:stretch>
              <a:fillRect/>
            </a:stretch>
          </p:blipFill>
          <p:spPr>
            <a:xfrm>
              <a:off x="3561103" y="4511251"/>
              <a:ext cx="2199962" cy="2199962"/>
            </a:xfrm>
            <a:prstGeom prst="rect">
              <a:avLst/>
            </a:prstGeom>
          </p:spPr>
        </p:pic>
      </p:grpSp>
      <p:sp>
        <p:nvSpPr>
          <p:cNvPr id="5127" name="CuadroTexto 5126">
            <a:extLst>
              <a:ext uri="{FF2B5EF4-FFF2-40B4-BE49-F238E27FC236}">
                <a16:creationId xmlns:a16="http://schemas.microsoft.com/office/drawing/2014/main" id="{58A591B7-C20D-D79C-417E-5095C40A8CA2}"/>
              </a:ext>
            </a:extLst>
          </p:cNvPr>
          <p:cNvSpPr txBox="1"/>
          <p:nvPr/>
        </p:nvSpPr>
        <p:spPr>
          <a:xfrm>
            <a:off x="2890366" y="-155743"/>
            <a:ext cx="806358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4000" b="1" dirty="0">
                <a:solidFill>
                  <a:prstClr val="white">
                    <a:lumMod val="95000"/>
                  </a:prstClr>
                </a:solidFill>
                <a:latin typeface="Calibri" panose="020F0502020204030204"/>
              </a:rPr>
              <a:t>Centro de Atención a Usuarios</a:t>
            </a:r>
            <a:endParaRPr kumimoji="0" lang="es-MX" sz="40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pic>
        <p:nvPicPr>
          <p:cNvPr id="5129" name="Imagen 5128" descr="Logotipo&#10;&#10;Descripción generada automáticamente">
            <a:extLst>
              <a:ext uri="{FF2B5EF4-FFF2-40B4-BE49-F238E27FC236}">
                <a16:creationId xmlns:a16="http://schemas.microsoft.com/office/drawing/2014/main" id="{6BD27CD4-9955-67D3-FC7E-C87AD6993FD0}"/>
              </a:ext>
            </a:extLst>
          </p:cNvPr>
          <p:cNvPicPr>
            <a:picLocks noChangeAspect="1"/>
          </p:cNvPicPr>
          <p:nvPr/>
        </p:nvPicPr>
        <p:blipFill>
          <a:blip r:embed="rId6" cstate="print">
            <a:biLevel thresh="75000"/>
            <a:extLst>
              <a:ext uri="{28A0092B-C50C-407E-A947-70E740481C1C}">
                <a14:useLocalDpi xmlns:a14="http://schemas.microsoft.com/office/drawing/2010/main" val="0"/>
              </a:ext>
            </a:extLst>
          </a:blip>
          <a:stretch>
            <a:fillRect/>
          </a:stretch>
        </p:blipFill>
        <p:spPr>
          <a:xfrm>
            <a:off x="0" y="2367280"/>
            <a:ext cx="1902543" cy="1199802"/>
          </a:xfrm>
          <a:prstGeom prst="rect">
            <a:avLst/>
          </a:prstGeom>
        </p:spPr>
      </p:pic>
      <p:sp>
        <p:nvSpPr>
          <p:cNvPr id="5131" name="TextBox 191">
            <a:extLst>
              <a:ext uri="{FF2B5EF4-FFF2-40B4-BE49-F238E27FC236}">
                <a16:creationId xmlns:a16="http://schemas.microsoft.com/office/drawing/2014/main" id="{32D65241-C898-FD7E-3EB2-9A102B7DE4BA}"/>
              </a:ext>
            </a:extLst>
          </p:cNvPr>
          <p:cNvSpPr txBox="1"/>
          <p:nvPr/>
        </p:nvSpPr>
        <p:spPr>
          <a:xfrm>
            <a:off x="1831255" y="1744526"/>
            <a:ext cx="3766905" cy="1384995"/>
          </a:xfrm>
          <a:prstGeom prst="rect">
            <a:avLst/>
          </a:prstGeom>
          <a:noFill/>
        </p:spPr>
        <p:txBody>
          <a:bodyPr wrap="square" rtlCol="0">
            <a:spAutoFit/>
          </a:bodyPr>
          <a:lstStyle/>
          <a:p>
            <a:pPr marL="285750" indent="-285750">
              <a:buFont typeface="Arial" panose="020B0604020202020204" pitchFamily="34" charset="0"/>
              <a:buChar char="•"/>
            </a:pPr>
            <a:r>
              <a:rPr lang="es-MX" sz="1200" b="1" kern="0" dirty="0">
                <a:solidFill>
                  <a:schemeClr val="bg1"/>
                </a:solidFill>
                <a:latin typeface="Arial" panose="020B0604020202020204" pitchFamily="34" charset="0"/>
                <a:cs typeface="Arial" panose="020B0604020202020204" pitchFamily="34" charset="0"/>
              </a:rPr>
              <a:t>Evita poner en copia a otros usuarios, solo al correo del CAU ya mencionado.</a:t>
            </a:r>
          </a:p>
          <a:p>
            <a:pPr marL="285750" indent="-285750">
              <a:buFont typeface="Arial" panose="020B0604020202020204" pitchFamily="34" charset="0"/>
              <a:buChar char="•"/>
            </a:pPr>
            <a:r>
              <a:rPr lang="es-MX" sz="1200" b="1" kern="0" dirty="0">
                <a:solidFill>
                  <a:schemeClr val="bg1"/>
                </a:solidFill>
                <a:latin typeface="Arial" panose="020B0604020202020204" pitchFamily="34" charset="0"/>
                <a:cs typeface="Arial" panose="020B0604020202020204" pitchFamily="34" charset="0"/>
              </a:rPr>
              <a:t>Asunto: Indicar nombre de </a:t>
            </a:r>
            <a:r>
              <a:rPr lang="en-US" sz="1200" b="1" kern="0" dirty="0">
                <a:solidFill>
                  <a:schemeClr val="bg1"/>
                </a:solidFill>
                <a:latin typeface="Arial" panose="020B0604020202020204" pitchFamily="34" charset="0"/>
                <a:cs typeface="Arial" panose="020B0604020202020204" pitchFamily="34" charset="0"/>
              </a:rPr>
              <a:t> </a:t>
            </a:r>
            <a:r>
              <a:rPr lang="en-US" sz="1200" b="1" kern="0" dirty="0" err="1">
                <a:solidFill>
                  <a:schemeClr val="bg1"/>
                </a:solidFill>
                <a:latin typeface="Arial" panose="020B0604020202020204" pitchFamily="34" charset="0"/>
                <a:cs typeface="Arial" panose="020B0604020202020204" pitchFamily="34" charset="0"/>
              </a:rPr>
              <a:t>aplicación</a:t>
            </a:r>
            <a:r>
              <a:rPr lang="en-US" sz="1200" b="1" kern="0" dirty="0">
                <a:solidFill>
                  <a:schemeClr val="bg1"/>
                </a:solidFill>
                <a:latin typeface="Arial" panose="020B0604020202020204" pitchFamily="34" charset="0"/>
                <a:cs typeface="Arial" panose="020B0604020202020204" pitchFamily="34" charset="0"/>
              </a:rPr>
              <a:t>, </a:t>
            </a:r>
            <a:r>
              <a:rPr lang="en-US" sz="1200" b="1" kern="0" dirty="0" err="1">
                <a:solidFill>
                  <a:schemeClr val="bg1"/>
                </a:solidFill>
                <a:latin typeface="Arial" panose="020B0604020202020204" pitchFamily="34" charset="0"/>
                <a:cs typeface="Arial" panose="020B0604020202020204" pitchFamily="34" charset="0"/>
              </a:rPr>
              <a:t>servicio</a:t>
            </a:r>
            <a:r>
              <a:rPr lang="en-US" sz="1200" b="1" kern="0" dirty="0">
                <a:solidFill>
                  <a:schemeClr val="bg1"/>
                </a:solidFill>
                <a:latin typeface="Arial" panose="020B0604020202020204" pitchFamily="34" charset="0"/>
                <a:cs typeface="Arial" panose="020B0604020202020204" pitchFamily="34" charset="0"/>
              </a:rPr>
              <a:t> o breve </a:t>
            </a:r>
            <a:r>
              <a:rPr lang="en-US" sz="1200" b="1" kern="0" dirty="0" err="1">
                <a:solidFill>
                  <a:schemeClr val="bg1"/>
                </a:solidFill>
                <a:latin typeface="Arial" panose="020B0604020202020204" pitchFamily="34" charset="0"/>
                <a:cs typeface="Arial" panose="020B0604020202020204" pitchFamily="34" charset="0"/>
              </a:rPr>
              <a:t>descripción</a:t>
            </a:r>
            <a:r>
              <a:rPr lang="en-US" sz="1200" b="1" kern="0" dirty="0">
                <a:solidFill>
                  <a:schemeClr val="bg1"/>
                </a:solidFill>
                <a:latin typeface="Arial" panose="020B0604020202020204" pitchFamily="34" charset="0"/>
                <a:cs typeface="Arial" panose="020B0604020202020204" pitchFamily="34" charset="0"/>
              </a:rPr>
              <a:t> de </a:t>
            </a:r>
            <a:r>
              <a:rPr lang="en-US" sz="1200" b="1" kern="0" dirty="0" err="1">
                <a:solidFill>
                  <a:schemeClr val="bg1"/>
                </a:solidFill>
                <a:latin typeface="Arial" panose="020B0604020202020204" pitchFamily="34" charset="0"/>
                <a:cs typeface="Arial" panose="020B0604020202020204" pitchFamily="34" charset="0"/>
              </a:rPr>
              <a:t>falla</a:t>
            </a:r>
            <a:r>
              <a:rPr lang="en-US" sz="1200" b="1" kern="0" dirty="0">
                <a:solidFill>
                  <a:schemeClr val="bg1"/>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1200" b="1" kern="0" dirty="0">
                <a:solidFill>
                  <a:schemeClr val="bg1"/>
                </a:solidFill>
                <a:latin typeface="Arial" panose="020B0604020202020204" pitchFamily="34" charset="0"/>
                <a:cs typeface="Arial" panose="020B0604020202020204" pitchFamily="34" charset="0"/>
              </a:rPr>
              <a:t>Correo: Describe </a:t>
            </a:r>
            <a:r>
              <a:rPr lang="en-US" sz="1200" b="1" kern="0" dirty="0" err="1">
                <a:solidFill>
                  <a:schemeClr val="bg1"/>
                </a:solidFill>
                <a:latin typeface="Arial" panose="020B0604020202020204" pitchFamily="34" charset="0"/>
                <a:cs typeface="Arial" panose="020B0604020202020204" pitchFamily="34" charset="0"/>
              </a:rPr>
              <a:t>detalladamente</a:t>
            </a:r>
            <a:r>
              <a:rPr lang="en-US" sz="1200" b="1" kern="0" dirty="0">
                <a:solidFill>
                  <a:schemeClr val="bg1"/>
                </a:solidFill>
                <a:latin typeface="Arial" panose="020B0604020202020204" pitchFamily="34" charset="0"/>
                <a:cs typeface="Arial" panose="020B0604020202020204" pitchFamily="34" charset="0"/>
              </a:rPr>
              <a:t> la </a:t>
            </a:r>
            <a:r>
              <a:rPr lang="en-US" sz="1200" b="1" kern="0" dirty="0" err="1">
                <a:solidFill>
                  <a:schemeClr val="bg1"/>
                </a:solidFill>
                <a:latin typeface="Arial" panose="020B0604020202020204" pitchFamily="34" charset="0"/>
                <a:cs typeface="Arial" panose="020B0604020202020204" pitchFamily="34" charset="0"/>
              </a:rPr>
              <a:t>petición</a:t>
            </a:r>
            <a:r>
              <a:rPr lang="en-US" sz="1200" b="1" kern="0" dirty="0">
                <a:solidFill>
                  <a:schemeClr val="bg1"/>
                </a:solidFill>
                <a:latin typeface="Arial" panose="020B0604020202020204" pitchFamily="34" charset="0"/>
                <a:cs typeface="Arial" panose="020B0604020202020204" pitchFamily="34" charset="0"/>
              </a:rPr>
              <a:t>, </a:t>
            </a:r>
            <a:r>
              <a:rPr lang="en-US" sz="1200" b="1" kern="0" dirty="0" err="1">
                <a:solidFill>
                  <a:schemeClr val="bg1"/>
                </a:solidFill>
                <a:latin typeface="Arial" panose="020B0604020202020204" pitchFamily="34" charset="0"/>
                <a:cs typeface="Arial" panose="020B0604020202020204" pitchFamily="34" charset="0"/>
              </a:rPr>
              <a:t>agrega</a:t>
            </a:r>
            <a:r>
              <a:rPr lang="en-US" sz="1200" b="1" kern="0" dirty="0">
                <a:solidFill>
                  <a:schemeClr val="bg1"/>
                </a:solidFill>
                <a:latin typeface="Arial" panose="020B0604020202020204" pitchFamily="34" charset="0"/>
                <a:cs typeface="Arial" panose="020B0604020202020204" pitchFamily="34" charset="0"/>
              </a:rPr>
              <a:t> </a:t>
            </a:r>
            <a:r>
              <a:rPr lang="en-US" sz="1200" b="1" kern="0" dirty="0" err="1">
                <a:solidFill>
                  <a:schemeClr val="bg1"/>
                </a:solidFill>
                <a:latin typeface="Arial" panose="020B0604020202020204" pitchFamily="34" charset="0"/>
                <a:cs typeface="Arial" panose="020B0604020202020204" pitchFamily="34" charset="0"/>
              </a:rPr>
              <a:t>pantallas</a:t>
            </a:r>
            <a:r>
              <a:rPr lang="en-US" sz="1200" b="1" kern="0" dirty="0">
                <a:solidFill>
                  <a:schemeClr val="bg1"/>
                </a:solidFill>
                <a:latin typeface="Arial" panose="020B0604020202020204" pitchFamily="34" charset="0"/>
                <a:cs typeface="Arial" panose="020B0604020202020204" pitchFamily="34" charset="0"/>
              </a:rPr>
              <a:t>, etc.</a:t>
            </a:r>
          </a:p>
          <a:p>
            <a:endParaRPr lang="en-US" sz="1200" b="1" dirty="0">
              <a:solidFill>
                <a:schemeClr val="bg1"/>
              </a:solidFill>
              <a:latin typeface="Arial" panose="020B0604020202020204" pitchFamily="34" charset="0"/>
              <a:cs typeface="Arial" panose="020B0604020202020204" pitchFamily="34" charset="0"/>
            </a:endParaRPr>
          </a:p>
        </p:txBody>
      </p:sp>
      <p:sp>
        <p:nvSpPr>
          <p:cNvPr id="5132" name="CuadroTexto 5131">
            <a:extLst>
              <a:ext uri="{FF2B5EF4-FFF2-40B4-BE49-F238E27FC236}">
                <a16:creationId xmlns:a16="http://schemas.microsoft.com/office/drawing/2014/main" id="{6AF3C81C-A991-48AF-8B81-A7D394D9BE49}"/>
              </a:ext>
            </a:extLst>
          </p:cNvPr>
          <p:cNvSpPr txBox="1"/>
          <p:nvPr/>
        </p:nvSpPr>
        <p:spPr>
          <a:xfrm>
            <a:off x="6156961" y="1845588"/>
            <a:ext cx="2987040" cy="1077218"/>
          </a:xfrm>
          <a:prstGeom prst="rect">
            <a:avLst/>
          </a:prstGeom>
          <a:noFill/>
        </p:spPr>
        <p:txBody>
          <a:bodyPr wrap="square">
            <a:spAutoFit/>
          </a:bodyPr>
          <a:lstStyle/>
          <a:p>
            <a:pPr marL="285750" indent="-285750">
              <a:buFont typeface="Arial" panose="020B0604020202020204" pitchFamily="34" charset="0"/>
              <a:buChar char="•"/>
            </a:pPr>
            <a:r>
              <a:rPr lang="en-US" sz="1200" b="1" i="1" dirty="0">
                <a:solidFill>
                  <a:schemeClr val="bg1"/>
                </a:solidFill>
                <a:latin typeface="Arial" panose="020B0604020202020204" pitchFamily="34" charset="0"/>
                <a:cs typeface="Arial" panose="020B0604020202020204" pitchFamily="34" charset="0"/>
              </a:rPr>
              <a:t>Primer </a:t>
            </a:r>
            <a:r>
              <a:rPr lang="en-US" sz="1200" b="1" i="1" dirty="0" err="1">
                <a:solidFill>
                  <a:schemeClr val="bg1"/>
                </a:solidFill>
                <a:latin typeface="Arial" panose="020B0604020202020204" pitchFamily="34" charset="0"/>
                <a:cs typeface="Arial" panose="020B0604020202020204" pitchFamily="34" charset="0"/>
              </a:rPr>
              <a:t>respuesta</a:t>
            </a:r>
            <a:r>
              <a:rPr lang="en-US" sz="1200" b="1" i="1" dirty="0">
                <a:solidFill>
                  <a:schemeClr val="bg1"/>
                </a:solidFill>
                <a:latin typeface="Arial" panose="020B0604020202020204" pitchFamily="34" charset="0"/>
                <a:cs typeface="Arial" panose="020B0604020202020204" pitchFamily="34" charset="0"/>
              </a:rPr>
              <a:t> </a:t>
            </a:r>
            <a:r>
              <a:rPr lang="en-US" sz="1200" b="1" i="1" dirty="0" err="1">
                <a:solidFill>
                  <a:schemeClr val="bg1"/>
                </a:solidFill>
                <a:latin typeface="Arial" panose="020B0604020202020204" pitchFamily="34" charset="0"/>
                <a:cs typeface="Arial" panose="020B0604020202020204" pitchFamily="34" charset="0"/>
              </a:rPr>
              <a:t>máx</a:t>
            </a:r>
            <a:r>
              <a:rPr lang="en-US" sz="1200" b="1" i="1" dirty="0">
                <a:solidFill>
                  <a:schemeClr val="bg1"/>
                </a:solidFill>
                <a:latin typeface="Arial" panose="020B0604020202020204" pitchFamily="34" charset="0"/>
                <a:cs typeface="Arial" panose="020B0604020202020204" pitchFamily="34" charset="0"/>
              </a:rPr>
              <a:t>. 2 horas</a:t>
            </a:r>
          </a:p>
          <a:p>
            <a:pPr marL="285750" indent="-285750">
              <a:buFont typeface="Arial" panose="020B0604020202020204" pitchFamily="34" charset="0"/>
              <a:buChar char="•"/>
            </a:pPr>
            <a:r>
              <a:rPr lang="en-US" sz="1200" b="1" i="1" dirty="0" err="1">
                <a:solidFill>
                  <a:schemeClr val="bg1"/>
                </a:solidFill>
                <a:latin typeface="Arial" panose="020B0604020202020204" pitchFamily="34" charset="0"/>
                <a:cs typeface="Arial" panose="020B0604020202020204" pitchFamily="34" charset="0"/>
              </a:rPr>
              <a:t>Asignación</a:t>
            </a:r>
            <a:r>
              <a:rPr lang="en-US" sz="1200" b="1" i="1" dirty="0">
                <a:solidFill>
                  <a:schemeClr val="bg1"/>
                </a:solidFill>
                <a:latin typeface="Arial" panose="020B0604020202020204" pitchFamily="34" charset="0"/>
                <a:cs typeface="Arial" panose="020B0604020202020204" pitchFamily="34" charset="0"/>
              </a:rPr>
              <a:t> de Técnico</a:t>
            </a:r>
          </a:p>
          <a:p>
            <a:pPr marL="285750" indent="-285750">
              <a:buFont typeface="Arial" panose="020B0604020202020204" pitchFamily="34" charset="0"/>
              <a:buChar char="•"/>
            </a:pPr>
            <a:r>
              <a:rPr lang="en-US" sz="1200" b="1" i="1" dirty="0" err="1">
                <a:solidFill>
                  <a:schemeClr val="bg1"/>
                </a:solidFill>
                <a:latin typeface="Arial" panose="020B0604020202020204" pitchFamily="34" charset="0"/>
                <a:cs typeface="Arial" panose="020B0604020202020204" pitchFamily="34" charset="0"/>
              </a:rPr>
              <a:t>Tiempo</a:t>
            </a:r>
            <a:r>
              <a:rPr lang="en-US" sz="1200" b="1" i="1" dirty="0">
                <a:solidFill>
                  <a:schemeClr val="bg1"/>
                </a:solidFill>
                <a:latin typeface="Arial" panose="020B0604020202020204" pitchFamily="34" charset="0"/>
                <a:cs typeface="Arial" panose="020B0604020202020204" pitchFamily="34" charset="0"/>
              </a:rPr>
              <a:t> de </a:t>
            </a:r>
            <a:r>
              <a:rPr lang="en-US" sz="1200" b="1" i="1" dirty="0" err="1">
                <a:solidFill>
                  <a:schemeClr val="bg1"/>
                </a:solidFill>
                <a:latin typeface="Arial" panose="020B0604020202020204" pitchFamily="34" charset="0"/>
                <a:cs typeface="Arial" panose="020B0604020202020204" pitchFamily="34" charset="0"/>
              </a:rPr>
              <a:t>solución</a:t>
            </a:r>
            <a:r>
              <a:rPr lang="en-US" sz="1200" b="1" i="1" dirty="0">
                <a:solidFill>
                  <a:schemeClr val="bg1"/>
                </a:solidFill>
                <a:latin typeface="Arial" panose="020B0604020202020204" pitchFamily="34" charset="0"/>
                <a:cs typeface="Arial" panose="020B0604020202020204" pitchFamily="34" charset="0"/>
              </a:rPr>
              <a:t> variable</a:t>
            </a:r>
          </a:p>
          <a:p>
            <a:pPr marL="285750" indent="-285750">
              <a:buFont typeface="Arial" panose="020B0604020202020204" pitchFamily="34" charset="0"/>
              <a:buChar char="•"/>
            </a:pPr>
            <a:r>
              <a:rPr lang="en-US" sz="1200" b="1" i="1" dirty="0" err="1">
                <a:solidFill>
                  <a:schemeClr val="bg1"/>
                </a:solidFill>
                <a:latin typeface="Arial" panose="020B0604020202020204" pitchFamily="34" charset="0"/>
                <a:cs typeface="Arial" panose="020B0604020202020204" pitchFamily="34" charset="0"/>
              </a:rPr>
              <a:t>Urgencias</a:t>
            </a:r>
            <a:r>
              <a:rPr lang="en-US" sz="1200" b="1" i="1" dirty="0">
                <a:solidFill>
                  <a:schemeClr val="bg1"/>
                </a:solidFill>
                <a:latin typeface="Arial" panose="020B0604020202020204" pitchFamily="34" charset="0"/>
                <a:cs typeface="Arial" panose="020B0604020202020204" pitchFamily="34" charset="0"/>
              </a:rPr>
              <a:t>: </a:t>
            </a:r>
            <a:r>
              <a:rPr lang="en-US" sz="1200" b="1" i="1" dirty="0" err="1">
                <a:solidFill>
                  <a:schemeClr val="bg1"/>
                </a:solidFill>
                <a:latin typeface="Arial" panose="020B0604020202020204" pitchFamily="34" charset="0"/>
                <a:cs typeface="Arial" panose="020B0604020202020204" pitchFamily="34" charset="0"/>
              </a:rPr>
              <a:t>Marcar</a:t>
            </a:r>
            <a:r>
              <a:rPr lang="en-US" sz="1200" b="1" i="1" dirty="0">
                <a:solidFill>
                  <a:schemeClr val="bg1"/>
                </a:solidFill>
                <a:latin typeface="Arial" panose="020B0604020202020204" pitchFamily="34" charset="0"/>
                <a:cs typeface="Arial" panose="020B0604020202020204" pitchFamily="34" charset="0"/>
              </a:rPr>
              <a:t> al </a:t>
            </a:r>
            <a:r>
              <a:rPr lang="en-US" sz="1200" b="1" i="1" dirty="0" err="1">
                <a:solidFill>
                  <a:schemeClr val="bg1"/>
                </a:solidFill>
                <a:latin typeface="Arial" panose="020B0604020202020204" pitchFamily="34" charset="0"/>
                <a:cs typeface="Arial" panose="020B0604020202020204" pitchFamily="34" charset="0"/>
              </a:rPr>
              <a:t>técnico</a:t>
            </a:r>
            <a:r>
              <a:rPr lang="en-US" sz="1200" b="1" i="1" dirty="0">
                <a:solidFill>
                  <a:schemeClr val="bg1"/>
                </a:solidFill>
                <a:latin typeface="Arial" panose="020B0604020202020204" pitchFamily="34" charset="0"/>
                <a:cs typeface="Arial" panose="020B0604020202020204" pitchFamily="34" charset="0"/>
              </a:rPr>
              <a:t> o al Call Center </a:t>
            </a:r>
            <a:r>
              <a:rPr lang="en-US" sz="1600" b="1" i="1" dirty="0" err="1">
                <a:solidFill>
                  <a:schemeClr val="bg1"/>
                </a:solidFill>
                <a:latin typeface="Arial" panose="020B0604020202020204" pitchFamily="34" charset="0"/>
                <a:cs typeface="Arial" panose="020B0604020202020204" pitchFamily="34" charset="0"/>
              </a:rPr>
              <a:t>ext</a:t>
            </a:r>
            <a:r>
              <a:rPr lang="en-US" sz="1600" b="1" i="1" dirty="0">
                <a:solidFill>
                  <a:schemeClr val="bg1"/>
                </a:solidFill>
                <a:latin typeface="Arial" panose="020B0604020202020204" pitchFamily="34" charset="0"/>
                <a:cs typeface="Arial" panose="020B0604020202020204" pitchFamily="34" charset="0"/>
              </a:rPr>
              <a:t> 1599</a:t>
            </a:r>
            <a:endParaRPr lang="en-US" sz="1100" b="1" i="1" dirty="0">
              <a:solidFill>
                <a:schemeClr val="bg1"/>
              </a:solidFill>
              <a:latin typeface="Arial" panose="020B0604020202020204" pitchFamily="34" charset="0"/>
              <a:cs typeface="Arial" panose="020B0604020202020204" pitchFamily="34" charset="0"/>
            </a:endParaRPr>
          </a:p>
        </p:txBody>
      </p:sp>
      <p:sp>
        <p:nvSpPr>
          <p:cNvPr id="5133" name="CuadroTexto 5132">
            <a:extLst>
              <a:ext uri="{FF2B5EF4-FFF2-40B4-BE49-F238E27FC236}">
                <a16:creationId xmlns:a16="http://schemas.microsoft.com/office/drawing/2014/main" id="{F226031D-6202-2B85-716B-F09B354F8457}"/>
              </a:ext>
            </a:extLst>
          </p:cNvPr>
          <p:cNvSpPr txBox="1"/>
          <p:nvPr/>
        </p:nvSpPr>
        <p:spPr>
          <a:xfrm>
            <a:off x="10016372" y="4226560"/>
            <a:ext cx="2175628" cy="2308324"/>
          </a:xfrm>
          <a:prstGeom prst="rect">
            <a:avLst/>
          </a:prstGeom>
          <a:noFill/>
          <a:ln>
            <a:noFill/>
          </a:ln>
        </p:spPr>
        <p:txBody>
          <a:bodyPr wrap="square" rtlCol="0">
            <a:spAutoFit/>
          </a:bodyPr>
          <a:lstStyle/>
          <a:p>
            <a:pPr marL="285750" indent="-285750">
              <a:buFont typeface="Arial" panose="020B0604020202020204" pitchFamily="34" charset="0"/>
              <a:buChar char="•"/>
            </a:pPr>
            <a:r>
              <a:rPr lang="es-MX" sz="1600" b="1" i="1" dirty="0">
                <a:solidFill>
                  <a:schemeClr val="bg1"/>
                </a:solidFill>
                <a:latin typeface="Arial" panose="020B0604020202020204" pitchFamily="34" charset="0"/>
                <a:cs typeface="Arial" panose="020B0604020202020204" pitchFamily="34" charset="0"/>
              </a:rPr>
              <a:t>Aclarar dudas</a:t>
            </a:r>
          </a:p>
          <a:p>
            <a:pPr marL="285750" indent="-285750">
              <a:buFont typeface="Arial" panose="020B0604020202020204" pitchFamily="34" charset="0"/>
              <a:buChar char="•"/>
            </a:pPr>
            <a:r>
              <a:rPr lang="es-MX" sz="1600" b="1" i="1" dirty="0">
                <a:solidFill>
                  <a:schemeClr val="bg1"/>
                </a:solidFill>
                <a:latin typeface="Arial" panose="020B0604020202020204" pitchFamily="34" charset="0"/>
                <a:cs typeface="Arial" panose="020B0604020202020204" pitchFamily="34" charset="0"/>
              </a:rPr>
              <a:t>Validar solución</a:t>
            </a:r>
          </a:p>
          <a:p>
            <a:pPr marL="285750" indent="-285750">
              <a:buFont typeface="Arial" panose="020B0604020202020204" pitchFamily="34" charset="0"/>
              <a:buChar char="•"/>
            </a:pPr>
            <a:r>
              <a:rPr lang="es-MX" sz="1600" b="1" i="1" dirty="0">
                <a:solidFill>
                  <a:schemeClr val="bg1"/>
                </a:solidFill>
                <a:latin typeface="Arial" panose="020B0604020202020204" pitchFamily="34" charset="0"/>
                <a:cs typeface="Arial" panose="020B0604020202020204" pitchFamily="34" charset="0"/>
              </a:rPr>
              <a:t>Aprobaciones</a:t>
            </a:r>
          </a:p>
          <a:p>
            <a:pPr marL="285750" indent="-285750">
              <a:buFont typeface="Arial" panose="020B0604020202020204" pitchFamily="34" charset="0"/>
              <a:buChar char="•"/>
            </a:pPr>
            <a:r>
              <a:rPr lang="es-MX" sz="1600" b="1" i="1" dirty="0">
                <a:solidFill>
                  <a:schemeClr val="bg1"/>
                </a:solidFill>
                <a:latin typeface="Arial" panose="020B0604020202020204" pitchFamily="34" charset="0"/>
                <a:cs typeface="Arial" panose="020B0604020202020204" pitchFamily="34" charset="0"/>
              </a:rPr>
              <a:t>Re abrir el ticket </a:t>
            </a:r>
          </a:p>
          <a:p>
            <a:pPr marL="285750" indent="-285750">
              <a:buFont typeface="Arial" panose="020B0604020202020204" pitchFamily="34" charset="0"/>
              <a:buChar char="•"/>
            </a:pPr>
            <a:r>
              <a:rPr lang="es-MX" sz="1600" b="1" i="1" dirty="0">
                <a:solidFill>
                  <a:schemeClr val="bg1"/>
                </a:solidFill>
                <a:latin typeface="Arial" panose="020B0604020202020204" pitchFamily="34" charset="0"/>
                <a:cs typeface="Arial" panose="020B0604020202020204" pitchFamily="34" charset="0"/>
              </a:rPr>
              <a:t>Si no hay respuesta el ticket se cierra de forma automática</a:t>
            </a:r>
          </a:p>
        </p:txBody>
      </p:sp>
      <p:sp>
        <p:nvSpPr>
          <p:cNvPr id="5135" name="Freeform 11">
            <a:extLst>
              <a:ext uri="{FF2B5EF4-FFF2-40B4-BE49-F238E27FC236}">
                <a16:creationId xmlns:a16="http://schemas.microsoft.com/office/drawing/2014/main" id="{5C730761-B3B2-B320-4AC1-02BD35540E7D}"/>
              </a:ext>
            </a:extLst>
          </p:cNvPr>
          <p:cNvSpPr>
            <a:spLocks noEditPoints="1"/>
          </p:cNvSpPr>
          <p:nvPr/>
        </p:nvSpPr>
        <p:spPr bwMode="auto">
          <a:xfrm>
            <a:off x="10573439" y="3088640"/>
            <a:ext cx="866721" cy="603986"/>
          </a:xfrm>
          <a:custGeom>
            <a:avLst/>
            <a:gdLst>
              <a:gd name="T0" fmla="*/ 382 w 4658"/>
              <a:gd name="T1" fmla="*/ 1088 h 4669"/>
              <a:gd name="T2" fmla="*/ 576 w 4658"/>
              <a:gd name="T3" fmla="*/ 1085 h 4669"/>
              <a:gd name="T4" fmla="*/ 841 w 4658"/>
              <a:gd name="T5" fmla="*/ 1401 h 4669"/>
              <a:gd name="T6" fmla="*/ 917 w 4658"/>
              <a:gd name="T7" fmla="*/ 1401 h 4669"/>
              <a:gd name="T8" fmla="*/ 1181 w 4658"/>
              <a:gd name="T9" fmla="*/ 1083 h 4669"/>
              <a:gd name="T10" fmla="*/ 2663 w 4658"/>
              <a:gd name="T11" fmla="*/ 1171 h 4669"/>
              <a:gd name="T12" fmla="*/ 2818 w 4658"/>
              <a:gd name="T13" fmla="*/ 1355 h 4669"/>
              <a:gd name="T14" fmla="*/ 1528 w 4658"/>
              <a:gd name="T15" fmla="*/ 1576 h 4669"/>
              <a:gd name="T16" fmla="*/ 1287 w 4658"/>
              <a:gd name="T17" fmla="*/ 3678 h 4669"/>
              <a:gd name="T18" fmla="*/ 1036 w 4658"/>
              <a:gd name="T19" fmla="*/ 4669 h 4669"/>
              <a:gd name="T20" fmla="*/ 565 w 4658"/>
              <a:gd name="T21" fmla="*/ 4530 h 4669"/>
              <a:gd name="T22" fmla="*/ 143 w 4658"/>
              <a:gd name="T23" fmla="*/ 2423 h 4669"/>
              <a:gd name="T24" fmla="*/ 883 w 4658"/>
              <a:gd name="T25" fmla="*/ 0 h 4669"/>
              <a:gd name="T26" fmla="*/ 883 w 4658"/>
              <a:gd name="T27" fmla="*/ 959 h 4669"/>
              <a:gd name="T28" fmla="*/ 1363 w 4658"/>
              <a:gd name="T29" fmla="*/ 479 h 4669"/>
              <a:gd name="T30" fmla="*/ 883 w 4658"/>
              <a:gd name="T31" fmla="*/ 0 h 4669"/>
              <a:gd name="T32" fmla="*/ 2024 w 4658"/>
              <a:gd name="T33" fmla="*/ 2233 h 4669"/>
              <a:gd name="T34" fmla="*/ 2229 w 4658"/>
              <a:gd name="T35" fmla="*/ 4318 h 4669"/>
              <a:gd name="T36" fmla="*/ 2623 w 4658"/>
              <a:gd name="T37" fmla="*/ 3870 h 4669"/>
              <a:gd name="T38" fmla="*/ 2393 w 4658"/>
              <a:gd name="T39" fmla="*/ 3821 h 4669"/>
              <a:gd name="T40" fmla="*/ 2324 w 4658"/>
              <a:gd name="T41" fmla="*/ 2400 h 4669"/>
              <a:gd name="T42" fmla="*/ 3943 w 4658"/>
              <a:gd name="T43" fmla="*/ 3969 h 4669"/>
              <a:gd name="T44" fmla="*/ 3522 w 4658"/>
              <a:gd name="T45" fmla="*/ 3832 h 4669"/>
              <a:gd name="T46" fmla="*/ 3535 w 4658"/>
              <a:gd name="T47" fmla="*/ 4093 h 4669"/>
              <a:gd name="T48" fmla="*/ 4089 w 4658"/>
              <a:gd name="T49" fmla="*/ 4296 h 4669"/>
              <a:gd name="T50" fmla="*/ 4089 w 4658"/>
              <a:gd name="T51" fmla="*/ 2233 h 4669"/>
              <a:gd name="T52" fmla="*/ 3875 w 4658"/>
              <a:gd name="T53" fmla="*/ 3531 h 4669"/>
              <a:gd name="T54" fmla="*/ 3915 w 4658"/>
              <a:gd name="T55" fmla="*/ 3329 h 4669"/>
              <a:gd name="T56" fmla="*/ 3794 w 4658"/>
              <a:gd name="T57" fmla="*/ 3410 h 4669"/>
              <a:gd name="T58" fmla="*/ 2312 w 4658"/>
              <a:gd name="T59" fmla="*/ 2844 h 4669"/>
              <a:gd name="T60" fmla="*/ 2234 w 4658"/>
              <a:gd name="T61" fmla="*/ 3034 h 4669"/>
              <a:gd name="T62" fmla="*/ 2368 w 4658"/>
              <a:gd name="T63" fmla="*/ 2978 h 4669"/>
              <a:gd name="T64" fmla="*/ 2125 w 4658"/>
              <a:gd name="T65" fmla="*/ 3453 h 4669"/>
              <a:gd name="T66" fmla="*/ 2241 w 4658"/>
              <a:gd name="T67" fmla="*/ 3534 h 4669"/>
              <a:gd name="T68" fmla="*/ 2322 w 4658"/>
              <a:gd name="T69" fmla="*/ 3413 h 4669"/>
              <a:gd name="T70" fmla="*/ 2203 w 4658"/>
              <a:gd name="T71" fmla="*/ 3330 h 4669"/>
              <a:gd name="T72" fmla="*/ 2205 w 4658"/>
              <a:gd name="T73" fmla="*/ 3330 h 4669"/>
              <a:gd name="T74" fmla="*/ 2626 w 4658"/>
              <a:gd name="T75" fmla="*/ 2458 h 4669"/>
              <a:gd name="T76" fmla="*/ 2530 w 4658"/>
              <a:gd name="T77" fmla="*/ 2467 h 4669"/>
              <a:gd name="T78" fmla="*/ 2645 w 4658"/>
              <a:gd name="T79" fmla="*/ 2639 h 4669"/>
              <a:gd name="T80" fmla="*/ 2681 w 4658"/>
              <a:gd name="T81" fmla="*/ 2595 h 4669"/>
              <a:gd name="T82" fmla="*/ 3621 w 4658"/>
              <a:gd name="T83" fmla="*/ 2610 h 4669"/>
              <a:gd name="T84" fmla="*/ 3574 w 4658"/>
              <a:gd name="T85" fmla="*/ 2458 h 4669"/>
              <a:gd name="T86" fmla="*/ 3495 w 4658"/>
              <a:gd name="T87" fmla="*/ 2649 h 4669"/>
              <a:gd name="T88" fmla="*/ 3155 w 4658"/>
              <a:gd name="T89" fmla="*/ 2451 h 4669"/>
              <a:gd name="T90" fmla="*/ 3059 w 4658"/>
              <a:gd name="T91" fmla="*/ 2309 h 4669"/>
              <a:gd name="T92" fmla="*/ 2957 w 4658"/>
              <a:gd name="T93" fmla="*/ 2412 h 4669"/>
              <a:gd name="T94" fmla="*/ 3155 w 4658"/>
              <a:gd name="T95" fmla="*/ 2451 h 4669"/>
              <a:gd name="T96" fmla="*/ 3218 w 4658"/>
              <a:gd name="T97" fmla="*/ 3014 h 4669"/>
              <a:gd name="T98" fmla="*/ 3922 w 4658"/>
              <a:gd name="T99" fmla="*/ 2920 h 4669"/>
              <a:gd name="T100" fmla="*/ 3365 w 4658"/>
              <a:gd name="T101" fmla="*/ 3350 h 4669"/>
              <a:gd name="T102" fmla="*/ 2755 w 4658"/>
              <a:gd name="T103" fmla="*/ 3216 h 4669"/>
              <a:gd name="T104" fmla="*/ 2958 w 4658"/>
              <a:gd name="T105" fmla="*/ 3327 h 4669"/>
              <a:gd name="T106" fmla="*/ 3159 w 4658"/>
              <a:gd name="T107" fmla="*/ 3235 h 4669"/>
              <a:gd name="T108" fmla="*/ 2957 w 4658"/>
              <a:gd name="T109" fmla="*/ 3325 h 4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58" h="4669">
                <a:moveTo>
                  <a:pt x="25" y="1536"/>
                </a:moveTo>
                <a:cubicBezTo>
                  <a:pt x="0" y="1314"/>
                  <a:pt x="160" y="1113"/>
                  <a:pt x="382" y="1088"/>
                </a:cubicBezTo>
                <a:cubicBezTo>
                  <a:pt x="398" y="1086"/>
                  <a:pt x="413" y="1085"/>
                  <a:pt x="428" y="1085"/>
                </a:cubicBezTo>
                <a:cubicBezTo>
                  <a:pt x="576" y="1085"/>
                  <a:pt x="576" y="1085"/>
                  <a:pt x="576" y="1085"/>
                </a:cubicBezTo>
                <a:cubicBezTo>
                  <a:pt x="582" y="1085"/>
                  <a:pt x="587" y="1088"/>
                  <a:pt x="591" y="1093"/>
                </a:cubicBezTo>
                <a:cubicBezTo>
                  <a:pt x="841" y="1401"/>
                  <a:pt x="841" y="1401"/>
                  <a:pt x="841" y="1401"/>
                </a:cubicBezTo>
                <a:cubicBezTo>
                  <a:pt x="858" y="1422"/>
                  <a:pt x="889" y="1425"/>
                  <a:pt x="910" y="1408"/>
                </a:cubicBezTo>
                <a:cubicBezTo>
                  <a:pt x="913" y="1406"/>
                  <a:pt x="915" y="1404"/>
                  <a:pt x="917" y="1401"/>
                </a:cubicBezTo>
                <a:cubicBezTo>
                  <a:pt x="1166" y="1091"/>
                  <a:pt x="1166" y="1091"/>
                  <a:pt x="1166" y="1091"/>
                </a:cubicBezTo>
                <a:cubicBezTo>
                  <a:pt x="1170" y="1086"/>
                  <a:pt x="1175" y="1083"/>
                  <a:pt x="1181" y="1083"/>
                </a:cubicBezTo>
                <a:cubicBezTo>
                  <a:pt x="1392" y="1087"/>
                  <a:pt x="1392" y="1087"/>
                  <a:pt x="1392" y="1087"/>
                </a:cubicBezTo>
                <a:cubicBezTo>
                  <a:pt x="2663" y="1171"/>
                  <a:pt x="2663" y="1171"/>
                  <a:pt x="2663" y="1171"/>
                </a:cubicBezTo>
                <a:cubicBezTo>
                  <a:pt x="2755" y="1177"/>
                  <a:pt x="2824" y="1256"/>
                  <a:pt x="2818" y="1347"/>
                </a:cubicBezTo>
                <a:cubicBezTo>
                  <a:pt x="2818" y="1350"/>
                  <a:pt x="2818" y="1352"/>
                  <a:pt x="2818" y="1355"/>
                </a:cubicBezTo>
                <a:cubicBezTo>
                  <a:pt x="2805" y="1437"/>
                  <a:pt x="2737" y="1499"/>
                  <a:pt x="2654" y="1502"/>
                </a:cubicBezTo>
                <a:cubicBezTo>
                  <a:pt x="1528" y="1576"/>
                  <a:pt x="1528" y="1576"/>
                  <a:pt x="1528" y="1576"/>
                </a:cubicBezTo>
                <a:cubicBezTo>
                  <a:pt x="1517" y="1576"/>
                  <a:pt x="1509" y="1584"/>
                  <a:pt x="1508" y="1595"/>
                </a:cubicBezTo>
                <a:cubicBezTo>
                  <a:pt x="1287" y="3678"/>
                  <a:pt x="1287" y="3678"/>
                  <a:pt x="1287" y="3678"/>
                </a:cubicBezTo>
                <a:cubicBezTo>
                  <a:pt x="1193" y="4530"/>
                  <a:pt x="1193" y="4530"/>
                  <a:pt x="1193" y="4530"/>
                </a:cubicBezTo>
                <a:cubicBezTo>
                  <a:pt x="1184" y="4609"/>
                  <a:pt x="1116" y="4669"/>
                  <a:pt x="1036" y="4669"/>
                </a:cubicBezTo>
                <a:cubicBezTo>
                  <a:pt x="722" y="4669"/>
                  <a:pt x="722" y="4669"/>
                  <a:pt x="722" y="4669"/>
                </a:cubicBezTo>
                <a:cubicBezTo>
                  <a:pt x="642" y="4669"/>
                  <a:pt x="574" y="4609"/>
                  <a:pt x="565" y="4530"/>
                </a:cubicBezTo>
                <a:cubicBezTo>
                  <a:pt x="369" y="2708"/>
                  <a:pt x="369" y="2708"/>
                  <a:pt x="369" y="2708"/>
                </a:cubicBezTo>
                <a:cubicBezTo>
                  <a:pt x="245" y="2664"/>
                  <a:pt x="158" y="2553"/>
                  <a:pt x="143" y="2423"/>
                </a:cubicBezTo>
                <a:lnTo>
                  <a:pt x="25" y="1536"/>
                </a:lnTo>
                <a:close/>
                <a:moveTo>
                  <a:pt x="883" y="0"/>
                </a:moveTo>
                <a:cubicBezTo>
                  <a:pt x="618" y="0"/>
                  <a:pt x="403" y="215"/>
                  <a:pt x="403" y="480"/>
                </a:cubicBezTo>
                <a:cubicBezTo>
                  <a:pt x="403" y="745"/>
                  <a:pt x="618" y="959"/>
                  <a:pt x="883" y="959"/>
                </a:cubicBezTo>
                <a:cubicBezTo>
                  <a:pt x="1148" y="959"/>
                  <a:pt x="1363" y="745"/>
                  <a:pt x="1363" y="480"/>
                </a:cubicBezTo>
                <a:cubicBezTo>
                  <a:pt x="1363" y="479"/>
                  <a:pt x="1363" y="479"/>
                  <a:pt x="1363" y="479"/>
                </a:cubicBezTo>
                <a:cubicBezTo>
                  <a:pt x="1363" y="214"/>
                  <a:pt x="1148" y="0"/>
                  <a:pt x="883" y="0"/>
                </a:cubicBezTo>
                <a:cubicBezTo>
                  <a:pt x="883" y="0"/>
                  <a:pt x="883" y="0"/>
                  <a:pt x="883" y="0"/>
                </a:cubicBezTo>
                <a:close/>
                <a:moveTo>
                  <a:pt x="4089" y="2233"/>
                </a:moveTo>
                <a:cubicBezTo>
                  <a:pt x="3519" y="1663"/>
                  <a:pt x="2594" y="1663"/>
                  <a:pt x="2024" y="2233"/>
                </a:cubicBezTo>
                <a:cubicBezTo>
                  <a:pt x="1454" y="2803"/>
                  <a:pt x="1454" y="3727"/>
                  <a:pt x="2024" y="4297"/>
                </a:cubicBezTo>
                <a:cubicBezTo>
                  <a:pt x="2079" y="4352"/>
                  <a:pt x="2164" y="4360"/>
                  <a:pt x="2229" y="4318"/>
                </a:cubicBezTo>
                <a:cubicBezTo>
                  <a:pt x="2576" y="4092"/>
                  <a:pt x="2576" y="4092"/>
                  <a:pt x="2576" y="4092"/>
                </a:cubicBezTo>
                <a:cubicBezTo>
                  <a:pt x="2650" y="4044"/>
                  <a:pt x="2671" y="3944"/>
                  <a:pt x="2623" y="3870"/>
                </a:cubicBezTo>
                <a:cubicBezTo>
                  <a:pt x="2614" y="3856"/>
                  <a:pt x="2603" y="3844"/>
                  <a:pt x="2590" y="3833"/>
                </a:cubicBezTo>
                <a:cubicBezTo>
                  <a:pt x="2534" y="3786"/>
                  <a:pt x="2454" y="3781"/>
                  <a:pt x="2393" y="3821"/>
                </a:cubicBezTo>
                <a:cubicBezTo>
                  <a:pt x="2167" y="3969"/>
                  <a:pt x="2167" y="3969"/>
                  <a:pt x="2167" y="3969"/>
                </a:cubicBezTo>
                <a:cubicBezTo>
                  <a:pt x="1788" y="3489"/>
                  <a:pt x="1857" y="2795"/>
                  <a:pt x="2324" y="2400"/>
                </a:cubicBezTo>
                <a:cubicBezTo>
                  <a:pt x="2747" y="2046"/>
                  <a:pt x="3363" y="2046"/>
                  <a:pt x="3786" y="2400"/>
                </a:cubicBezTo>
                <a:cubicBezTo>
                  <a:pt x="4252" y="2795"/>
                  <a:pt x="4322" y="3489"/>
                  <a:pt x="3943" y="3969"/>
                </a:cubicBezTo>
                <a:cubicBezTo>
                  <a:pt x="3716" y="3821"/>
                  <a:pt x="3716" y="3821"/>
                  <a:pt x="3716" y="3821"/>
                </a:cubicBezTo>
                <a:cubicBezTo>
                  <a:pt x="3656" y="3782"/>
                  <a:pt x="3577" y="3787"/>
                  <a:pt x="3522" y="3832"/>
                </a:cubicBezTo>
                <a:cubicBezTo>
                  <a:pt x="3453" y="3888"/>
                  <a:pt x="3441" y="3989"/>
                  <a:pt x="3496" y="4058"/>
                </a:cubicBezTo>
                <a:cubicBezTo>
                  <a:pt x="3507" y="4072"/>
                  <a:pt x="3520" y="4083"/>
                  <a:pt x="3535" y="4093"/>
                </a:cubicBezTo>
                <a:cubicBezTo>
                  <a:pt x="3882" y="4319"/>
                  <a:pt x="3882" y="4319"/>
                  <a:pt x="3882" y="4319"/>
                </a:cubicBezTo>
                <a:cubicBezTo>
                  <a:pt x="3947" y="4362"/>
                  <a:pt x="4034" y="4352"/>
                  <a:pt x="4089" y="4296"/>
                </a:cubicBezTo>
                <a:cubicBezTo>
                  <a:pt x="4658" y="3726"/>
                  <a:pt x="4658" y="2802"/>
                  <a:pt x="4089" y="2232"/>
                </a:cubicBezTo>
                <a:lnTo>
                  <a:pt x="4089" y="2233"/>
                </a:lnTo>
                <a:close/>
                <a:moveTo>
                  <a:pt x="3794" y="3410"/>
                </a:moveTo>
                <a:cubicBezTo>
                  <a:pt x="3783" y="3466"/>
                  <a:pt x="3819" y="3520"/>
                  <a:pt x="3875" y="3531"/>
                </a:cubicBezTo>
                <a:cubicBezTo>
                  <a:pt x="3931" y="3543"/>
                  <a:pt x="3985" y="3506"/>
                  <a:pt x="3996" y="3450"/>
                </a:cubicBezTo>
                <a:cubicBezTo>
                  <a:pt x="4007" y="3395"/>
                  <a:pt x="3971" y="3340"/>
                  <a:pt x="3915" y="3329"/>
                </a:cubicBezTo>
                <a:cubicBezTo>
                  <a:pt x="3915" y="3329"/>
                  <a:pt x="3915" y="3329"/>
                  <a:pt x="3915" y="3329"/>
                </a:cubicBezTo>
                <a:cubicBezTo>
                  <a:pt x="3859" y="3318"/>
                  <a:pt x="3805" y="3354"/>
                  <a:pt x="3794" y="3410"/>
                </a:cubicBezTo>
                <a:close/>
                <a:moveTo>
                  <a:pt x="2368" y="2978"/>
                </a:moveTo>
                <a:cubicBezTo>
                  <a:pt x="2390" y="2925"/>
                  <a:pt x="2364" y="2865"/>
                  <a:pt x="2312" y="2844"/>
                </a:cubicBezTo>
                <a:cubicBezTo>
                  <a:pt x="2259" y="2822"/>
                  <a:pt x="2199" y="2847"/>
                  <a:pt x="2178" y="2900"/>
                </a:cubicBezTo>
                <a:cubicBezTo>
                  <a:pt x="2157" y="2952"/>
                  <a:pt x="2182" y="3012"/>
                  <a:pt x="2234" y="3034"/>
                </a:cubicBezTo>
                <a:cubicBezTo>
                  <a:pt x="2246" y="3038"/>
                  <a:pt x="2258" y="3041"/>
                  <a:pt x="2270" y="3041"/>
                </a:cubicBezTo>
                <a:cubicBezTo>
                  <a:pt x="2313" y="3043"/>
                  <a:pt x="2352" y="3017"/>
                  <a:pt x="2368" y="2978"/>
                </a:cubicBezTo>
                <a:close/>
                <a:moveTo>
                  <a:pt x="2205" y="3330"/>
                </a:moveTo>
                <a:cubicBezTo>
                  <a:pt x="2149" y="3342"/>
                  <a:pt x="2113" y="3397"/>
                  <a:pt x="2125" y="3453"/>
                </a:cubicBezTo>
                <a:cubicBezTo>
                  <a:pt x="2135" y="3498"/>
                  <a:pt x="2174" y="3531"/>
                  <a:pt x="2221" y="3534"/>
                </a:cubicBezTo>
                <a:cubicBezTo>
                  <a:pt x="2228" y="3535"/>
                  <a:pt x="2234" y="3535"/>
                  <a:pt x="2241" y="3534"/>
                </a:cubicBezTo>
                <a:cubicBezTo>
                  <a:pt x="2297" y="3523"/>
                  <a:pt x="2333" y="3469"/>
                  <a:pt x="2322" y="3413"/>
                </a:cubicBezTo>
                <a:cubicBezTo>
                  <a:pt x="2322" y="3413"/>
                  <a:pt x="2322" y="3413"/>
                  <a:pt x="2322" y="3413"/>
                </a:cubicBezTo>
                <a:cubicBezTo>
                  <a:pt x="2322" y="3413"/>
                  <a:pt x="2322" y="3413"/>
                  <a:pt x="2322" y="3413"/>
                </a:cubicBezTo>
                <a:cubicBezTo>
                  <a:pt x="2312" y="3357"/>
                  <a:pt x="2259" y="3320"/>
                  <a:pt x="2203" y="3330"/>
                </a:cubicBezTo>
                <a:cubicBezTo>
                  <a:pt x="2203" y="3330"/>
                  <a:pt x="2203" y="3330"/>
                  <a:pt x="2203" y="3330"/>
                </a:cubicBezTo>
                <a:lnTo>
                  <a:pt x="2205" y="3330"/>
                </a:lnTo>
                <a:close/>
                <a:moveTo>
                  <a:pt x="2682" y="2593"/>
                </a:moveTo>
                <a:cubicBezTo>
                  <a:pt x="2704" y="2540"/>
                  <a:pt x="2679" y="2480"/>
                  <a:pt x="2626" y="2458"/>
                </a:cubicBezTo>
                <a:cubicBezTo>
                  <a:pt x="2595" y="2445"/>
                  <a:pt x="2559" y="2448"/>
                  <a:pt x="2530" y="2467"/>
                </a:cubicBezTo>
                <a:cubicBezTo>
                  <a:pt x="2530" y="2467"/>
                  <a:pt x="2530" y="2467"/>
                  <a:pt x="2530" y="2467"/>
                </a:cubicBezTo>
                <a:cubicBezTo>
                  <a:pt x="2484" y="2501"/>
                  <a:pt x="2474" y="2565"/>
                  <a:pt x="2508" y="2612"/>
                </a:cubicBezTo>
                <a:cubicBezTo>
                  <a:pt x="2539" y="2655"/>
                  <a:pt x="2599" y="2667"/>
                  <a:pt x="2645" y="2639"/>
                </a:cubicBezTo>
                <a:cubicBezTo>
                  <a:pt x="2645" y="2639"/>
                  <a:pt x="2645" y="2639"/>
                  <a:pt x="2645" y="2639"/>
                </a:cubicBezTo>
                <a:cubicBezTo>
                  <a:pt x="2661" y="2628"/>
                  <a:pt x="2673" y="2613"/>
                  <a:pt x="2681" y="2595"/>
                </a:cubicBezTo>
                <a:lnTo>
                  <a:pt x="2682" y="2593"/>
                </a:lnTo>
                <a:close/>
                <a:moveTo>
                  <a:pt x="3621" y="2610"/>
                </a:moveTo>
                <a:cubicBezTo>
                  <a:pt x="3624" y="2604"/>
                  <a:pt x="3628" y="2598"/>
                  <a:pt x="3630" y="2592"/>
                </a:cubicBezTo>
                <a:cubicBezTo>
                  <a:pt x="3652" y="2539"/>
                  <a:pt x="3626" y="2479"/>
                  <a:pt x="3574" y="2458"/>
                </a:cubicBezTo>
                <a:cubicBezTo>
                  <a:pt x="3521" y="2436"/>
                  <a:pt x="3461" y="2461"/>
                  <a:pt x="3439" y="2514"/>
                </a:cubicBezTo>
                <a:cubicBezTo>
                  <a:pt x="3417" y="2567"/>
                  <a:pt x="3443" y="2627"/>
                  <a:pt x="3495" y="2649"/>
                </a:cubicBezTo>
                <a:cubicBezTo>
                  <a:pt x="3541" y="2667"/>
                  <a:pt x="3594" y="2651"/>
                  <a:pt x="3621" y="2610"/>
                </a:cubicBezTo>
                <a:close/>
                <a:moveTo>
                  <a:pt x="3155" y="2451"/>
                </a:moveTo>
                <a:cubicBezTo>
                  <a:pt x="3176" y="2398"/>
                  <a:pt x="3151" y="2338"/>
                  <a:pt x="3099" y="2316"/>
                </a:cubicBezTo>
                <a:cubicBezTo>
                  <a:pt x="3086" y="2311"/>
                  <a:pt x="3073" y="2309"/>
                  <a:pt x="3059" y="2309"/>
                </a:cubicBezTo>
                <a:cubicBezTo>
                  <a:pt x="3059" y="2309"/>
                  <a:pt x="3059" y="2309"/>
                  <a:pt x="3059" y="2309"/>
                </a:cubicBezTo>
                <a:cubicBezTo>
                  <a:pt x="3003" y="2309"/>
                  <a:pt x="2957" y="2355"/>
                  <a:pt x="2957" y="2412"/>
                </a:cubicBezTo>
                <a:cubicBezTo>
                  <a:pt x="2958" y="2469"/>
                  <a:pt x="3004" y="2514"/>
                  <a:pt x="3061" y="2514"/>
                </a:cubicBezTo>
                <a:cubicBezTo>
                  <a:pt x="3102" y="2514"/>
                  <a:pt x="3139" y="2489"/>
                  <a:pt x="3155" y="2451"/>
                </a:cubicBezTo>
                <a:close/>
                <a:moveTo>
                  <a:pt x="2936" y="2997"/>
                </a:moveTo>
                <a:cubicBezTo>
                  <a:pt x="3027" y="2957"/>
                  <a:pt x="3132" y="2964"/>
                  <a:pt x="3218" y="3014"/>
                </a:cubicBezTo>
                <a:cubicBezTo>
                  <a:pt x="3815" y="2859"/>
                  <a:pt x="3815" y="2859"/>
                  <a:pt x="3815" y="2859"/>
                </a:cubicBezTo>
                <a:cubicBezTo>
                  <a:pt x="3861" y="2846"/>
                  <a:pt x="3909" y="2874"/>
                  <a:pt x="3922" y="2920"/>
                </a:cubicBezTo>
                <a:cubicBezTo>
                  <a:pt x="3932" y="2957"/>
                  <a:pt x="3916" y="2997"/>
                  <a:pt x="3884" y="3017"/>
                </a:cubicBezTo>
                <a:cubicBezTo>
                  <a:pt x="3365" y="3350"/>
                  <a:pt x="3365" y="3350"/>
                  <a:pt x="3365" y="3350"/>
                </a:cubicBezTo>
                <a:cubicBezTo>
                  <a:pt x="3328" y="3518"/>
                  <a:pt x="3162" y="3625"/>
                  <a:pt x="2993" y="3588"/>
                </a:cubicBezTo>
                <a:cubicBezTo>
                  <a:pt x="2825" y="3551"/>
                  <a:pt x="2718" y="3385"/>
                  <a:pt x="2755" y="3216"/>
                </a:cubicBezTo>
                <a:cubicBezTo>
                  <a:pt x="2777" y="3119"/>
                  <a:pt x="2844" y="3037"/>
                  <a:pt x="2936" y="2997"/>
                </a:cubicBezTo>
                <a:close/>
                <a:moveTo>
                  <a:pt x="2958" y="3327"/>
                </a:moveTo>
                <a:cubicBezTo>
                  <a:pt x="2983" y="3383"/>
                  <a:pt x="3049" y="3407"/>
                  <a:pt x="3105" y="3382"/>
                </a:cubicBezTo>
                <a:cubicBezTo>
                  <a:pt x="3160" y="3356"/>
                  <a:pt x="3185" y="3291"/>
                  <a:pt x="3159" y="3235"/>
                </a:cubicBezTo>
                <a:cubicBezTo>
                  <a:pt x="3134" y="3181"/>
                  <a:pt x="3070" y="3156"/>
                  <a:pt x="3015" y="3180"/>
                </a:cubicBezTo>
                <a:cubicBezTo>
                  <a:pt x="2959" y="3204"/>
                  <a:pt x="2933" y="3269"/>
                  <a:pt x="2957" y="3325"/>
                </a:cubicBezTo>
                <a:cubicBezTo>
                  <a:pt x="2957" y="3326"/>
                  <a:pt x="2958" y="3326"/>
                  <a:pt x="2958" y="3327"/>
                </a:cubicBezTo>
                <a:close/>
              </a:path>
            </a:pathLst>
          </a:custGeom>
          <a:solidFill>
            <a:srgbClr val="FFFFFF"/>
          </a:solidFill>
          <a:ln>
            <a:solidFill>
              <a:srgbClr val="FFFFFF"/>
            </a:solid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36" name="CuadroTexto 5135">
            <a:extLst>
              <a:ext uri="{FF2B5EF4-FFF2-40B4-BE49-F238E27FC236}">
                <a16:creationId xmlns:a16="http://schemas.microsoft.com/office/drawing/2014/main" id="{D80BD1F3-5A62-7E12-683C-BCD56449AEF7}"/>
              </a:ext>
            </a:extLst>
          </p:cNvPr>
          <p:cNvSpPr txBox="1"/>
          <p:nvPr/>
        </p:nvSpPr>
        <p:spPr>
          <a:xfrm>
            <a:off x="10476163" y="3720870"/>
            <a:ext cx="1490027" cy="523220"/>
          </a:xfrm>
          <a:prstGeom prst="rect">
            <a:avLst/>
          </a:prstGeom>
          <a:noFill/>
        </p:spPr>
        <p:txBody>
          <a:bodyPr wrap="square">
            <a:spAutoFit/>
          </a:bodyPr>
          <a:lstStyle/>
          <a:p>
            <a:r>
              <a:rPr lang="es-ES" sz="2800" b="1" dirty="0">
                <a:ln w="0"/>
                <a:solidFill>
                  <a:schemeClr val="bg1"/>
                </a:solidFill>
                <a:effectLst>
                  <a:outerShdw blurRad="38100" dist="25400" dir="5400000" algn="ctr" rotWithShape="0">
                    <a:srgbClr val="6E747A">
                      <a:alpha val="43000"/>
                    </a:srgbClr>
                  </a:outerShdw>
                </a:effectLst>
              </a:rPr>
              <a:t>72 </a:t>
            </a:r>
            <a:r>
              <a:rPr lang="es-ES" sz="2800" b="1" dirty="0" err="1">
                <a:ln w="0"/>
                <a:solidFill>
                  <a:schemeClr val="bg1"/>
                </a:solidFill>
                <a:effectLst>
                  <a:outerShdw blurRad="38100" dist="25400" dir="5400000" algn="ctr" rotWithShape="0">
                    <a:srgbClr val="6E747A">
                      <a:alpha val="43000"/>
                    </a:srgbClr>
                  </a:outerShdw>
                </a:effectLst>
              </a:rPr>
              <a:t>hrs</a:t>
            </a:r>
            <a:r>
              <a:rPr lang="es-ES" sz="2800" b="1" dirty="0">
                <a:ln w="0"/>
                <a:solidFill>
                  <a:schemeClr val="bg1"/>
                </a:solidFill>
                <a:effectLst>
                  <a:outerShdw blurRad="38100" dist="25400" dir="5400000" algn="ctr" rotWithShape="0">
                    <a:srgbClr val="6E747A">
                      <a:alpha val="43000"/>
                    </a:srgbClr>
                  </a:outerShdw>
                </a:effectLst>
              </a:rPr>
              <a:t>.</a:t>
            </a:r>
            <a:endParaRPr lang="es-MX" sz="2800" b="1" dirty="0">
              <a:solidFill>
                <a:schemeClr val="bg1"/>
              </a:solidFill>
            </a:endParaRPr>
          </a:p>
        </p:txBody>
      </p:sp>
      <p:sp>
        <p:nvSpPr>
          <p:cNvPr id="5139" name="CuadroTexto 5138">
            <a:extLst>
              <a:ext uri="{FF2B5EF4-FFF2-40B4-BE49-F238E27FC236}">
                <a16:creationId xmlns:a16="http://schemas.microsoft.com/office/drawing/2014/main" id="{961CA708-5B33-FF94-625A-58BACBADE3FD}"/>
              </a:ext>
            </a:extLst>
          </p:cNvPr>
          <p:cNvSpPr txBox="1"/>
          <p:nvPr/>
        </p:nvSpPr>
        <p:spPr>
          <a:xfrm>
            <a:off x="3322321" y="4445120"/>
            <a:ext cx="40538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b="1" i="1" u="none" strike="noStrike" kern="1200" cap="none" spc="0" normalizeH="0" baseline="0" noProof="0" dirty="0">
                <a:ln>
                  <a:noFill/>
                </a:ln>
                <a:solidFill>
                  <a:schemeClr val="bg1"/>
                </a:solidFill>
                <a:effectLst/>
                <a:uLnTx/>
                <a:uFillTx/>
                <a:latin typeface="Calibri" panose="020F0502020204030204"/>
                <a:ea typeface="+mn-ea"/>
                <a:cs typeface="+mn-cs"/>
              </a:rPr>
              <a:t>Ayúdanos a mejorar,  respondiendo la encuesta de satisfacción. </a:t>
            </a:r>
          </a:p>
        </p:txBody>
      </p:sp>
      <p:pic>
        <p:nvPicPr>
          <p:cNvPr id="7174" name="Picture 6" descr="Iconos Felices Y Tristes De La Cara Stock de ilustración - Ilustración de  redondo, estilo: 142846484">
            <a:extLst>
              <a:ext uri="{FF2B5EF4-FFF2-40B4-BE49-F238E27FC236}">
                <a16:creationId xmlns:a16="http://schemas.microsoft.com/office/drawing/2014/main" id="{727BA852-2F83-0E76-10CF-EEACA61CAD7B}"/>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31673" y="4474916"/>
            <a:ext cx="1330007" cy="710493"/>
          </a:xfrm>
          <a:prstGeom prst="rect">
            <a:avLst/>
          </a:prstGeom>
          <a:noFill/>
          <a:extLst>
            <a:ext uri="{909E8E84-426E-40DD-AFC4-6F175D3DCCD1}">
              <a14:hiddenFill xmlns:a14="http://schemas.microsoft.com/office/drawing/2010/main">
                <a:solidFill>
                  <a:srgbClr val="FFFFFF"/>
                </a:solidFill>
              </a14:hiddenFill>
            </a:ext>
          </a:extLst>
        </p:spPr>
      </p:pic>
      <p:grpSp>
        <p:nvGrpSpPr>
          <p:cNvPr id="5141" name="Group 77">
            <a:extLst>
              <a:ext uri="{FF2B5EF4-FFF2-40B4-BE49-F238E27FC236}">
                <a16:creationId xmlns:a16="http://schemas.microsoft.com/office/drawing/2014/main" id="{846504DD-0E08-358E-6D28-7D05EEC5EE19}"/>
              </a:ext>
            </a:extLst>
          </p:cNvPr>
          <p:cNvGrpSpPr/>
          <p:nvPr/>
        </p:nvGrpSpPr>
        <p:grpSpPr>
          <a:xfrm>
            <a:off x="10230252" y="538480"/>
            <a:ext cx="1575668" cy="1867451"/>
            <a:chOff x="1993900" y="1769735"/>
            <a:chExt cx="3510373" cy="4001611"/>
          </a:xfrm>
        </p:grpSpPr>
        <p:grpSp>
          <p:nvGrpSpPr>
            <p:cNvPr id="5142" name="Group 78">
              <a:extLst>
                <a:ext uri="{FF2B5EF4-FFF2-40B4-BE49-F238E27FC236}">
                  <a16:creationId xmlns:a16="http://schemas.microsoft.com/office/drawing/2014/main" id="{F7C0A129-3381-9CAD-5C9B-7D514E820253}"/>
                </a:ext>
              </a:extLst>
            </p:cNvPr>
            <p:cNvGrpSpPr/>
            <p:nvPr/>
          </p:nvGrpSpPr>
          <p:grpSpPr>
            <a:xfrm>
              <a:off x="1993900" y="1769735"/>
              <a:ext cx="3510373" cy="4001611"/>
              <a:chOff x="1901654" y="992208"/>
              <a:chExt cx="3985270" cy="4542966"/>
            </a:xfrm>
          </p:grpSpPr>
          <p:grpSp>
            <p:nvGrpSpPr>
              <p:cNvPr id="5144" name="Group 80">
                <a:extLst>
                  <a:ext uri="{FF2B5EF4-FFF2-40B4-BE49-F238E27FC236}">
                    <a16:creationId xmlns:a16="http://schemas.microsoft.com/office/drawing/2014/main" id="{BC293F3A-3F4D-DFE2-9655-D29619227151}"/>
                  </a:ext>
                </a:extLst>
              </p:cNvPr>
              <p:cNvGrpSpPr/>
              <p:nvPr/>
            </p:nvGrpSpPr>
            <p:grpSpPr>
              <a:xfrm>
                <a:off x="1901654" y="1559732"/>
                <a:ext cx="3985270" cy="3975442"/>
                <a:chOff x="1908875" y="1756974"/>
                <a:chExt cx="3322346" cy="3314152"/>
              </a:xfrm>
            </p:grpSpPr>
            <p:grpSp>
              <p:nvGrpSpPr>
                <p:cNvPr id="5158" name="Group 94">
                  <a:extLst>
                    <a:ext uri="{FF2B5EF4-FFF2-40B4-BE49-F238E27FC236}">
                      <a16:creationId xmlns:a16="http://schemas.microsoft.com/office/drawing/2014/main" id="{F0554C0C-39BC-5467-3747-0129F04CCD90}"/>
                    </a:ext>
                  </a:extLst>
                </p:cNvPr>
                <p:cNvGrpSpPr/>
                <p:nvPr/>
              </p:nvGrpSpPr>
              <p:grpSpPr>
                <a:xfrm rot="21193891">
                  <a:off x="1908875" y="1756974"/>
                  <a:ext cx="3322346" cy="3314152"/>
                  <a:chOff x="2248806" y="1586754"/>
                  <a:chExt cx="3493087" cy="3484473"/>
                </a:xfrm>
              </p:grpSpPr>
              <p:sp>
                <p:nvSpPr>
                  <p:cNvPr id="5162" name="Rectangle 5">
                    <a:extLst>
                      <a:ext uri="{FF2B5EF4-FFF2-40B4-BE49-F238E27FC236}">
                        <a16:creationId xmlns:a16="http://schemas.microsoft.com/office/drawing/2014/main" id="{785F28E1-9645-A4FF-7499-45CC2E9DB59B}"/>
                      </a:ext>
                    </a:extLst>
                  </p:cNvPr>
                  <p:cNvSpPr/>
                  <p:nvPr/>
                </p:nvSpPr>
                <p:spPr>
                  <a:xfrm>
                    <a:off x="2248806" y="3194049"/>
                    <a:ext cx="1781378" cy="1876027"/>
                  </a:xfrm>
                  <a:custGeom>
                    <a:avLst/>
                    <a:gdLst>
                      <a:gd name="connsiteX0" fmla="*/ 0 w 1473200"/>
                      <a:gd name="connsiteY0" fmla="*/ 0 h 1276350"/>
                      <a:gd name="connsiteX1" fmla="*/ 1473200 w 1473200"/>
                      <a:gd name="connsiteY1" fmla="*/ 0 h 1276350"/>
                      <a:gd name="connsiteX2" fmla="*/ 1473200 w 1473200"/>
                      <a:gd name="connsiteY2" fmla="*/ 1276350 h 1276350"/>
                      <a:gd name="connsiteX3" fmla="*/ 0 w 1473200"/>
                      <a:gd name="connsiteY3" fmla="*/ 1276350 h 1276350"/>
                      <a:gd name="connsiteX4" fmla="*/ 0 w 1473200"/>
                      <a:gd name="connsiteY4" fmla="*/ 0 h 1276350"/>
                      <a:gd name="connsiteX0" fmla="*/ 279400 w 1752600"/>
                      <a:gd name="connsiteY0" fmla="*/ 0 h 2120900"/>
                      <a:gd name="connsiteX1" fmla="*/ 1752600 w 1752600"/>
                      <a:gd name="connsiteY1" fmla="*/ 0 h 2120900"/>
                      <a:gd name="connsiteX2" fmla="*/ 1752600 w 1752600"/>
                      <a:gd name="connsiteY2" fmla="*/ 1276350 h 2120900"/>
                      <a:gd name="connsiteX3" fmla="*/ 0 w 1752600"/>
                      <a:gd name="connsiteY3" fmla="*/ 2120900 h 2120900"/>
                      <a:gd name="connsiteX4" fmla="*/ 279400 w 1752600"/>
                      <a:gd name="connsiteY4" fmla="*/ 0 h 2120900"/>
                      <a:gd name="connsiteX0" fmla="*/ 279400 w 2051050"/>
                      <a:gd name="connsiteY0" fmla="*/ 0 h 2120900"/>
                      <a:gd name="connsiteX1" fmla="*/ 1752600 w 2051050"/>
                      <a:gd name="connsiteY1" fmla="*/ 0 h 2120900"/>
                      <a:gd name="connsiteX2" fmla="*/ 2051050 w 2051050"/>
                      <a:gd name="connsiteY2" fmla="*/ 1873250 h 2120900"/>
                      <a:gd name="connsiteX3" fmla="*/ 0 w 2051050"/>
                      <a:gd name="connsiteY3" fmla="*/ 2120900 h 2120900"/>
                      <a:gd name="connsiteX4" fmla="*/ 279400 w 2051050"/>
                      <a:gd name="connsiteY4" fmla="*/ 0 h 2120900"/>
                      <a:gd name="connsiteX0" fmla="*/ 297491 w 2069141"/>
                      <a:gd name="connsiteY0" fmla="*/ 0 h 2120900"/>
                      <a:gd name="connsiteX1" fmla="*/ 1770691 w 2069141"/>
                      <a:gd name="connsiteY1" fmla="*/ 0 h 2120900"/>
                      <a:gd name="connsiteX2" fmla="*/ 2069141 w 2069141"/>
                      <a:gd name="connsiteY2" fmla="*/ 1873250 h 2120900"/>
                      <a:gd name="connsiteX3" fmla="*/ 18091 w 2069141"/>
                      <a:gd name="connsiteY3" fmla="*/ 2120900 h 2120900"/>
                      <a:gd name="connsiteX4" fmla="*/ 297491 w 2069141"/>
                      <a:gd name="connsiteY4" fmla="*/ 0 h 2120900"/>
                      <a:gd name="connsiteX0" fmla="*/ 297491 w 2069141"/>
                      <a:gd name="connsiteY0" fmla="*/ 0 h 2137514"/>
                      <a:gd name="connsiteX1" fmla="*/ 1770691 w 2069141"/>
                      <a:gd name="connsiteY1" fmla="*/ 0 h 2137514"/>
                      <a:gd name="connsiteX2" fmla="*/ 2069141 w 2069141"/>
                      <a:gd name="connsiteY2" fmla="*/ 1873250 h 2137514"/>
                      <a:gd name="connsiteX3" fmla="*/ 18091 w 2069141"/>
                      <a:gd name="connsiteY3" fmla="*/ 2120900 h 2137514"/>
                      <a:gd name="connsiteX4" fmla="*/ 297491 w 2069141"/>
                      <a:gd name="connsiteY4" fmla="*/ 0 h 2137514"/>
                      <a:gd name="connsiteX0" fmla="*/ 297491 w 2069141"/>
                      <a:gd name="connsiteY0" fmla="*/ 0 h 2134805"/>
                      <a:gd name="connsiteX1" fmla="*/ 1770691 w 2069141"/>
                      <a:gd name="connsiteY1" fmla="*/ 0 h 2134805"/>
                      <a:gd name="connsiteX2" fmla="*/ 2069141 w 2069141"/>
                      <a:gd name="connsiteY2" fmla="*/ 1873250 h 2134805"/>
                      <a:gd name="connsiteX3" fmla="*/ 18091 w 2069141"/>
                      <a:gd name="connsiteY3" fmla="*/ 2120900 h 2134805"/>
                      <a:gd name="connsiteX4" fmla="*/ 297491 w 2069141"/>
                      <a:gd name="connsiteY4" fmla="*/ 0 h 2134805"/>
                      <a:gd name="connsiteX0" fmla="*/ 102973 w 1874623"/>
                      <a:gd name="connsiteY0" fmla="*/ 0 h 1884331"/>
                      <a:gd name="connsiteX1" fmla="*/ 1576173 w 1874623"/>
                      <a:gd name="connsiteY1" fmla="*/ 0 h 1884331"/>
                      <a:gd name="connsiteX2" fmla="*/ 1874623 w 1874623"/>
                      <a:gd name="connsiteY2" fmla="*/ 1873250 h 1884331"/>
                      <a:gd name="connsiteX3" fmla="*/ 46857 w 1874623"/>
                      <a:gd name="connsiteY3" fmla="*/ 1812556 h 1884331"/>
                      <a:gd name="connsiteX4" fmla="*/ 102973 w 1874623"/>
                      <a:gd name="connsiteY4" fmla="*/ 0 h 1884331"/>
                      <a:gd name="connsiteX0" fmla="*/ 74948 w 1846598"/>
                      <a:gd name="connsiteY0" fmla="*/ 0 h 1884331"/>
                      <a:gd name="connsiteX1" fmla="*/ 1548148 w 1846598"/>
                      <a:gd name="connsiteY1" fmla="*/ 0 h 1884331"/>
                      <a:gd name="connsiteX2" fmla="*/ 1846598 w 1846598"/>
                      <a:gd name="connsiteY2" fmla="*/ 1873250 h 1884331"/>
                      <a:gd name="connsiteX3" fmla="*/ 18832 w 1846598"/>
                      <a:gd name="connsiteY3" fmla="*/ 1812556 h 1884331"/>
                      <a:gd name="connsiteX4" fmla="*/ 74948 w 1846598"/>
                      <a:gd name="connsiteY4" fmla="*/ 0 h 1884331"/>
                      <a:gd name="connsiteX0" fmla="*/ 62713 w 1834363"/>
                      <a:gd name="connsiteY0" fmla="*/ 0 h 1884331"/>
                      <a:gd name="connsiteX1" fmla="*/ 1535913 w 1834363"/>
                      <a:gd name="connsiteY1" fmla="*/ 0 h 1884331"/>
                      <a:gd name="connsiteX2" fmla="*/ 1834363 w 1834363"/>
                      <a:gd name="connsiteY2" fmla="*/ 1873250 h 1884331"/>
                      <a:gd name="connsiteX3" fmla="*/ 6597 w 1834363"/>
                      <a:gd name="connsiteY3" fmla="*/ 1812556 h 1884331"/>
                      <a:gd name="connsiteX4" fmla="*/ 62713 w 1834363"/>
                      <a:gd name="connsiteY4" fmla="*/ 0 h 1884331"/>
                      <a:gd name="connsiteX0" fmla="*/ 9642 w 1781292"/>
                      <a:gd name="connsiteY0" fmla="*/ 0 h 1875762"/>
                      <a:gd name="connsiteX1" fmla="*/ 1482842 w 1781292"/>
                      <a:gd name="connsiteY1" fmla="*/ 0 h 1875762"/>
                      <a:gd name="connsiteX2" fmla="*/ 1781292 w 1781292"/>
                      <a:gd name="connsiteY2" fmla="*/ 1873250 h 1875762"/>
                      <a:gd name="connsiteX3" fmla="*/ 27953 w 1781292"/>
                      <a:gd name="connsiteY3" fmla="*/ 1716863 h 1875762"/>
                      <a:gd name="connsiteX4" fmla="*/ 9642 w 1781292"/>
                      <a:gd name="connsiteY4" fmla="*/ 0 h 1875762"/>
                      <a:gd name="connsiteX0" fmla="*/ 3007 w 1774657"/>
                      <a:gd name="connsiteY0" fmla="*/ 0 h 1876027"/>
                      <a:gd name="connsiteX1" fmla="*/ 1476207 w 1774657"/>
                      <a:gd name="connsiteY1" fmla="*/ 0 h 1876027"/>
                      <a:gd name="connsiteX2" fmla="*/ 1774657 w 1774657"/>
                      <a:gd name="connsiteY2" fmla="*/ 1873250 h 1876027"/>
                      <a:gd name="connsiteX3" fmla="*/ 85113 w 1774657"/>
                      <a:gd name="connsiteY3" fmla="*/ 1727496 h 1876027"/>
                      <a:gd name="connsiteX4" fmla="*/ 3007 w 1774657"/>
                      <a:gd name="connsiteY4" fmla="*/ 0 h 1876027"/>
                      <a:gd name="connsiteX0" fmla="*/ 9728 w 1781378"/>
                      <a:gd name="connsiteY0" fmla="*/ 0 h 1876027"/>
                      <a:gd name="connsiteX1" fmla="*/ 1482928 w 1781378"/>
                      <a:gd name="connsiteY1" fmla="*/ 0 h 1876027"/>
                      <a:gd name="connsiteX2" fmla="*/ 1781378 w 1781378"/>
                      <a:gd name="connsiteY2" fmla="*/ 1873250 h 1876027"/>
                      <a:gd name="connsiteX3" fmla="*/ 91834 w 1781378"/>
                      <a:gd name="connsiteY3" fmla="*/ 1727496 h 1876027"/>
                      <a:gd name="connsiteX4" fmla="*/ 9728 w 1781378"/>
                      <a:gd name="connsiteY4" fmla="*/ 0 h 1876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378" h="1876027">
                        <a:moveTo>
                          <a:pt x="9728" y="0"/>
                        </a:moveTo>
                        <a:lnTo>
                          <a:pt x="1482928" y="0"/>
                        </a:lnTo>
                        <a:lnTo>
                          <a:pt x="1781378" y="1873250"/>
                        </a:lnTo>
                        <a:cubicBezTo>
                          <a:pt x="1008795" y="1892300"/>
                          <a:pt x="769167" y="1810046"/>
                          <a:pt x="91834" y="1727496"/>
                        </a:cubicBezTo>
                        <a:cubicBezTo>
                          <a:pt x="-9816" y="887327"/>
                          <a:pt x="-8977" y="738864"/>
                          <a:pt x="9728" y="0"/>
                        </a:cubicBezTo>
                        <a:close/>
                      </a:path>
                    </a:pathLst>
                  </a:custGeom>
                  <a:solidFill>
                    <a:schemeClr val="tx1">
                      <a:alpha val="1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5163" name="Rectangle 4">
                    <a:extLst>
                      <a:ext uri="{FF2B5EF4-FFF2-40B4-BE49-F238E27FC236}">
                        <a16:creationId xmlns:a16="http://schemas.microsoft.com/office/drawing/2014/main" id="{6C226D06-572E-C02E-1D2E-38D7CC7CC586}"/>
                      </a:ext>
                    </a:extLst>
                  </p:cNvPr>
                  <p:cNvSpPr/>
                  <p:nvPr/>
                </p:nvSpPr>
                <p:spPr>
                  <a:xfrm>
                    <a:off x="2251550" y="1586754"/>
                    <a:ext cx="3490343" cy="3484473"/>
                  </a:xfrm>
                  <a:custGeom>
                    <a:avLst/>
                    <a:gdLst>
                      <a:gd name="connsiteX0" fmla="*/ 0 w 3482788"/>
                      <a:gd name="connsiteY0" fmla="*/ 0 h 3455894"/>
                      <a:gd name="connsiteX1" fmla="*/ 3482788 w 3482788"/>
                      <a:gd name="connsiteY1" fmla="*/ 0 h 3455894"/>
                      <a:gd name="connsiteX2" fmla="*/ 3482788 w 3482788"/>
                      <a:gd name="connsiteY2" fmla="*/ 3455894 h 3455894"/>
                      <a:gd name="connsiteX3" fmla="*/ 0 w 3482788"/>
                      <a:gd name="connsiteY3" fmla="*/ 3455894 h 3455894"/>
                      <a:gd name="connsiteX4" fmla="*/ 0 w 3482788"/>
                      <a:gd name="connsiteY4" fmla="*/ 0 h 3455894"/>
                      <a:gd name="connsiteX0" fmla="*/ 0 w 3482788"/>
                      <a:gd name="connsiteY0" fmla="*/ 0 h 3455894"/>
                      <a:gd name="connsiteX1" fmla="*/ 3482788 w 3482788"/>
                      <a:gd name="connsiteY1" fmla="*/ 0 h 3455894"/>
                      <a:gd name="connsiteX2" fmla="*/ 3482788 w 3482788"/>
                      <a:gd name="connsiteY2" fmla="*/ 3455894 h 3455894"/>
                      <a:gd name="connsiteX3" fmla="*/ 255494 w 3482788"/>
                      <a:gd name="connsiteY3" fmla="*/ 3160059 h 3455894"/>
                      <a:gd name="connsiteX4" fmla="*/ 0 w 3482788"/>
                      <a:gd name="connsiteY4" fmla="*/ 0 h 3455894"/>
                      <a:gd name="connsiteX0" fmla="*/ 3383 w 3486171"/>
                      <a:gd name="connsiteY0" fmla="*/ 0 h 3455894"/>
                      <a:gd name="connsiteX1" fmla="*/ 3486171 w 3486171"/>
                      <a:gd name="connsiteY1" fmla="*/ 0 h 3455894"/>
                      <a:gd name="connsiteX2" fmla="*/ 3486171 w 3486171"/>
                      <a:gd name="connsiteY2" fmla="*/ 3455894 h 3455894"/>
                      <a:gd name="connsiteX3" fmla="*/ 258877 w 3486171"/>
                      <a:gd name="connsiteY3" fmla="*/ 3160059 h 3455894"/>
                      <a:gd name="connsiteX4" fmla="*/ 3383 w 3486171"/>
                      <a:gd name="connsiteY4" fmla="*/ 0 h 3455894"/>
                      <a:gd name="connsiteX0" fmla="*/ 3383 w 3486171"/>
                      <a:gd name="connsiteY0" fmla="*/ 0 h 3455894"/>
                      <a:gd name="connsiteX1" fmla="*/ 3486171 w 3486171"/>
                      <a:gd name="connsiteY1" fmla="*/ 0 h 3455894"/>
                      <a:gd name="connsiteX2" fmla="*/ 3486171 w 3486171"/>
                      <a:gd name="connsiteY2" fmla="*/ 3455894 h 3455894"/>
                      <a:gd name="connsiteX3" fmla="*/ 258877 w 3486171"/>
                      <a:gd name="connsiteY3" fmla="*/ 3160059 h 3455894"/>
                      <a:gd name="connsiteX4" fmla="*/ 3383 w 3486171"/>
                      <a:gd name="connsiteY4" fmla="*/ 0 h 3455894"/>
                      <a:gd name="connsiteX0" fmla="*/ 3383 w 3486171"/>
                      <a:gd name="connsiteY0" fmla="*/ 0 h 3469610"/>
                      <a:gd name="connsiteX1" fmla="*/ 3486171 w 3486171"/>
                      <a:gd name="connsiteY1" fmla="*/ 0 h 3469610"/>
                      <a:gd name="connsiteX2" fmla="*/ 3486171 w 3486171"/>
                      <a:gd name="connsiteY2" fmla="*/ 3455894 h 3469610"/>
                      <a:gd name="connsiteX3" fmla="*/ 258877 w 3486171"/>
                      <a:gd name="connsiteY3" fmla="*/ 3160059 h 3469610"/>
                      <a:gd name="connsiteX4" fmla="*/ 3383 w 3486171"/>
                      <a:gd name="connsiteY4" fmla="*/ 0 h 3469610"/>
                      <a:gd name="connsiteX0" fmla="*/ 0 w 3482788"/>
                      <a:gd name="connsiteY0" fmla="*/ 0 h 3484384"/>
                      <a:gd name="connsiteX1" fmla="*/ 3482788 w 3482788"/>
                      <a:gd name="connsiteY1" fmla="*/ 0 h 3484384"/>
                      <a:gd name="connsiteX2" fmla="*/ 3482788 w 3482788"/>
                      <a:gd name="connsiteY2" fmla="*/ 3455894 h 3484384"/>
                      <a:gd name="connsiteX3" fmla="*/ 268941 w 3482788"/>
                      <a:gd name="connsiteY3" fmla="*/ 3186953 h 3484384"/>
                      <a:gd name="connsiteX4" fmla="*/ 0 w 3482788"/>
                      <a:gd name="connsiteY4" fmla="*/ 0 h 3484384"/>
                      <a:gd name="connsiteX0" fmla="*/ 29188 w 3511976"/>
                      <a:gd name="connsiteY0" fmla="*/ 0 h 3484384"/>
                      <a:gd name="connsiteX1" fmla="*/ 3511976 w 3511976"/>
                      <a:gd name="connsiteY1" fmla="*/ 0 h 3484384"/>
                      <a:gd name="connsiteX2" fmla="*/ 3511976 w 3511976"/>
                      <a:gd name="connsiteY2" fmla="*/ 3455894 h 3484384"/>
                      <a:gd name="connsiteX3" fmla="*/ 298129 w 3511976"/>
                      <a:gd name="connsiteY3" fmla="*/ 3186953 h 3484384"/>
                      <a:gd name="connsiteX4" fmla="*/ 29188 w 3511976"/>
                      <a:gd name="connsiteY4" fmla="*/ 0 h 3484384"/>
                      <a:gd name="connsiteX0" fmla="*/ 0 w 3482788"/>
                      <a:gd name="connsiteY0" fmla="*/ 0 h 3484384"/>
                      <a:gd name="connsiteX1" fmla="*/ 3482788 w 3482788"/>
                      <a:gd name="connsiteY1" fmla="*/ 0 h 3484384"/>
                      <a:gd name="connsiteX2" fmla="*/ 3482788 w 3482788"/>
                      <a:gd name="connsiteY2" fmla="*/ 3455894 h 3484384"/>
                      <a:gd name="connsiteX3" fmla="*/ 268941 w 3482788"/>
                      <a:gd name="connsiteY3" fmla="*/ 3186953 h 3484384"/>
                      <a:gd name="connsiteX4" fmla="*/ 0 w 3482788"/>
                      <a:gd name="connsiteY4" fmla="*/ 0 h 3484384"/>
                      <a:gd name="connsiteX0" fmla="*/ 18093 w 3500881"/>
                      <a:gd name="connsiteY0" fmla="*/ 0 h 3484384"/>
                      <a:gd name="connsiteX1" fmla="*/ 3500881 w 3500881"/>
                      <a:gd name="connsiteY1" fmla="*/ 0 h 3484384"/>
                      <a:gd name="connsiteX2" fmla="*/ 3500881 w 3500881"/>
                      <a:gd name="connsiteY2" fmla="*/ 3455894 h 3484384"/>
                      <a:gd name="connsiteX3" fmla="*/ 287034 w 3500881"/>
                      <a:gd name="connsiteY3" fmla="*/ 3186953 h 3484384"/>
                      <a:gd name="connsiteX4" fmla="*/ 18093 w 3500881"/>
                      <a:gd name="connsiteY4" fmla="*/ 0 h 3484384"/>
                      <a:gd name="connsiteX0" fmla="*/ 18093 w 3500881"/>
                      <a:gd name="connsiteY0" fmla="*/ 0 h 3469610"/>
                      <a:gd name="connsiteX1" fmla="*/ 3500881 w 3500881"/>
                      <a:gd name="connsiteY1" fmla="*/ 0 h 3469610"/>
                      <a:gd name="connsiteX2" fmla="*/ 3500881 w 3500881"/>
                      <a:gd name="connsiteY2" fmla="*/ 3455894 h 3469610"/>
                      <a:gd name="connsiteX3" fmla="*/ 287034 w 3500881"/>
                      <a:gd name="connsiteY3" fmla="*/ 3160059 h 3469610"/>
                      <a:gd name="connsiteX4" fmla="*/ 18093 w 3500881"/>
                      <a:gd name="connsiteY4" fmla="*/ 0 h 3469610"/>
                      <a:gd name="connsiteX0" fmla="*/ 18093 w 3500881"/>
                      <a:gd name="connsiteY0" fmla="*/ 0 h 3484473"/>
                      <a:gd name="connsiteX1" fmla="*/ 3500881 w 3500881"/>
                      <a:gd name="connsiteY1" fmla="*/ 0 h 3484473"/>
                      <a:gd name="connsiteX2" fmla="*/ 3500881 w 3500881"/>
                      <a:gd name="connsiteY2" fmla="*/ 3455894 h 3484473"/>
                      <a:gd name="connsiteX3" fmla="*/ 287034 w 3500881"/>
                      <a:gd name="connsiteY3" fmla="*/ 3160059 h 3484473"/>
                      <a:gd name="connsiteX4" fmla="*/ 18093 w 3500881"/>
                      <a:gd name="connsiteY4" fmla="*/ 0 h 3484473"/>
                      <a:gd name="connsiteX0" fmla="*/ 32700 w 3483738"/>
                      <a:gd name="connsiteY0" fmla="*/ 6350 h 3484473"/>
                      <a:gd name="connsiteX1" fmla="*/ 3483738 w 3483738"/>
                      <a:gd name="connsiteY1" fmla="*/ 0 h 3484473"/>
                      <a:gd name="connsiteX2" fmla="*/ 3483738 w 3483738"/>
                      <a:gd name="connsiteY2" fmla="*/ 3455894 h 3484473"/>
                      <a:gd name="connsiteX3" fmla="*/ 269891 w 3483738"/>
                      <a:gd name="connsiteY3" fmla="*/ 3160059 h 3484473"/>
                      <a:gd name="connsiteX4" fmla="*/ 32700 w 3483738"/>
                      <a:gd name="connsiteY4" fmla="*/ 6350 h 3484473"/>
                      <a:gd name="connsiteX0" fmla="*/ 26605 w 3490343"/>
                      <a:gd name="connsiteY0" fmla="*/ 0 h 3484473"/>
                      <a:gd name="connsiteX1" fmla="*/ 3490343 w 3490343"/>
                      <a:gd name="connsiteY1" fmla="*/ 0 h 3484473"/>
                      <a:gd name="connsiteX2" fmla="*/ 3490343 w 3490343"/>
                      <a:gd name="connsiteY2" fmla="*/ 3455894 h 3484473"/>
                      <a:gd name="connsiteX3" fmla="*/ 276496 w 3490343"/>
                      <a:gd name="connsiteY3" fmla="*/ 3160059 h 3484473"/>
                      <a:gd name="connsiteX4" fmla="*/ 26605 w 3490343"/>
                      <a:gd name="connsiteY4" fmla="*/ 0 h 3484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0343" h="3484473">
                        <a:moveTo>
                          <a:pt x="26605" y="0"/>
                        </a:moveTo>
                        <a:lnTo>
                          <a:pt x="3490343" y="0"/>
                        </a:lnTo>
                        <a:lnTo>
                          <a:pt x="3490343" y="3455894"/>
                        </a:lnTo>
                        <a:cubicBezTo>
                          <a:pt x="2441473" y="3397624"/>
                          <a:pt x="1244684" y="3688977"/>
                          <a:pt x="276496" y="3160059"/>
                        </a:cubicBezTo>
                        <a:cubicBezTo>
                          <a:pt x="-158293" y="2469777"/>
                          <a:pt x="57982" y="1187823"/>
                          <a:pt x="26605" y="0"/>
                        </a:cubicBez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rial" panose="020B0604020202020204" pitchFamily="34" charset="0"/>
                      <a:cs typeface="Arial" panose="020B0604020202020204" pitchFamily="34" charset="0"/>
                    </a:endParaRPr>
                  </a:p>
                </p:txBody>
              </p:sp>
            </p:grpSp>
            <p:grpSp>
              <p:nvGrpSpPr>
                <p:cNvPr id="5159" name="Group 95">
                  <a:extLst>
                    <a:ext uri="{FF2B5EF4-FFF2-40B4-BE49-F238E27FC236}">
                      <a16:creationId xmlns:a16="http://schemas.microsoft.com/office/drawing/2014/main" id="{535352F3-E5ED-77EF-723B-7014AB46C947}"/>
                    </a:ext>
                  </a:extLst>
                </p:cNvPr>
                <p:cNvGrpSpPr/>
                <p:nvPr/>
              </p:nvGrpSpPr>
              <p:grpSpPr>
                <a:xfrm rot="20900922">
                  <a:off x="2121527" y="1777692"/>
                  <a:ext cx="2875775" cy="2868682"/>
                  <a:chOff x="2248806" y="1586753"/>
                  <a:chExt cx="3493086" cy="3484473"/>
                </a:xfrm>
              </p:grpSpPr>
              <p:sp>
                <p:nvSpPr>
                  <p:cNvPr id="5160" name="Rectangle 5">
                    <a:extLst>
                      <a:ext uri="{FF2B5EF4-FFF2-40B4-BE49-F238E27FC236}">
                        <a16:creationId xmlns:a16="http://schemas.microsoft.com/office/drawing/2014/main" id="{CDE23391-5411-4A08-6B57-B9AA6ADB28DA}"/>
                      </a:ext>
                    </a:extLst>
                  </p:cNvPr>
                  <p:cNvSpPr/>
                  <p:nvPr/>
                </p:nvSpPr>
                <p:spPr>
                  <a:xfrm>
                    <a:off x="2248806" y="3194049"/>
                    <a:ext cx="1781378" cy="1876027"/>
                  </a:xfrm>
                  <a:custGeom>
                    <a:avLst/>
                    <a:gdLst>
                      <a:gd name="connsiteX0" fmla="*/ 0 w 1473200"/>
                      <a:gd name="connsiteY0" fmla="*/ 0 h 1276350"/>
                      <a:gd name="connsiteX1" fmla="*/ 1473200 w 1473200"/>
                      <a:gd name="connsiteY1" fmla="*/ 0 h 1276350"/>
                      <a:gd name="connsiteX2" fmla="*/ 1473200 w 1473200"/>
                      <a:gd name="connsiteY2" fmla="*/ 1276350 h 1276350"/>
                      <a:gd name="connsiteX3" fmla="*/ 0 w 1473200"/>
                      <a:gd name="connsiteY3" fmla="*/ 1276350 h 1276350"/>
                      <a:gd name="connsiteX4" fmla="*/ 0 w 1473200"/>
                      <a:gd name="connsiteY4" fmla="*/ 0 h 1276350"/>
                      <a:gd name="connsiteX0" fmla="*/ 279400 w 1752600"/>
                      <a:gd name="connsiteY0" fmla="*/ 0 h 2120900"/>
                      <a:gd name="connsiteX1" fmla="*/ 1752600 w 1752600"/>
                      <a:gd name="connsiteY1" fmla="*/ 0 h 2120900"/>
                      <a:gd name="connsiteX2" fmla="*/ 1752600 w 1752600"/>
                      <a:gd name="connsiteY2" fmla="*/ 1276350 h 2120900"/>
                      <a:gd name="connsiteX3" fmla="*/ 0 w 1752600"/>
                      <a:gd name="connsiteY3" fmla="*/ 2120900 h 2120900"/>
                      <a:gd name="connsiteX4" fmla="*/ 279400 w 1752600"/>
                      <a:gd name="connsiteY4" fmla="*/ 0 h 2120900"/>
                      <a:gd name="connsiteX0" fmla="*/ 279400 w 2051050"/>
                      <a:gd name="connsiteY0" fmla="*/ 0 h 2120900"/>
                      <a:gd name="connsiteX1" fmla="*/ 1752600 w 2051050"/>
                      <a:gd name="connsiteY1" fmla="*/ 0 h 2120900"/>
                      <a:gd name="connsiteX2" fmla="*/ 2051050 w 2051050"/>
                      <a:gd name="connsiteY2" fmla="*/ 1873250 h 2120900"/>
                      <a:gd name="connsiteX3" fmla="*/ 0 w 2051050"/>
                      <a:gd name="connsiteY3" fmla="*/ 2120900 h 2120900"/>
                      <a:gd name="connsiteX4" fmla="*/ 279400 w 2051050"/>
                      <a:gd name="connsiteY4" fmla="*/ 0 h 2120900"/>
                      <a:gd name="connsiteX0" fmla="*/ 297491 w 2069141"/>
                      <a:gd name="connsiteY0" fmla="*/ 0 h 2120900"/>
                      <a:gd name="connsiteX1" fmla="*/ 1770691 w 2069141"/>
                      <a:gd name="connsiteY1" fmla="*/ 0 h 2120900"/>
                      <a:gd name="connsiteX2" fmla="*/ 2069141 w 2069141"/>
                      <a:gd name="connsiteY2" fmla="*/ 1873250 h 2120900"/>
                      <a:gd name="connsiteX3" fmla="*/ 18091 w 2069141"/>
                      <a:gd name="connsiteY3" fmla="*/ 2120900 h 2120900"/>
                      <a:gd name="connsiteX4" fmla="*/ 297491 w 2069141"/>
                      <a:gd name="connsiteY4" fmla="*/ 0 h 2120900"/>
                      <a:gd name="connsiteX0" fmla="*/ 297491 w 2069141"/>
                      <a:gd name="connsiteY0" fmla="*/ 0 h 2137514"/>
                      <a:gd name="connsiteX1" fmla="*/ 1770691 w 2069141"/>
                      <a:gd name="connsiteY1" fmla="*/ 0 h 2137514"/>
                      <a:gd name="connsiteX2" fmla="*/ 2069141 w 2069141"/>
                      <a:gd name="connsiteY2" fmla="*/ 1873250 h 2137514"/>
                      <a:gd name="connsiteX3" fmla="*/ 18091 w 2069141"/>
                      <a:gd name="connsiteY3" fmla="*/ 2120900 h 2137514"/>
                      <a:gd name="connsiteX4" fmla="*/ 297491 w 2069141"/>
                      <a:gd name="connsiteY4" fmla="*/ 0 h 2137514"/>
                      <a:gd name="connsiteX0" fmla="*/ 297491 w 2069141"/>
                      <a:gd name="connsiteY0" fmla="*/ 0 h 2134805"/>
                      <a:gd name="connsiteX1" fmla="*/ 1770691 w 2069141"/>
                      <a:gd name="connsiteY1" fmla="*/ 0 h 2134805"/>
                      <a:gd name="connsiteX2" fmla="*/ 2069141 w 2069141"/>
                      <a:gd name="connsiteY2" fmla="*/ 1873250 h 2134805"/>
                      <a:gd name="connsiteX3" fmla="*/ 18091 w 2069141"/>
                      <a:gd name="connsiteY3" fmla="*/ 2120900 h 2134805"/>
                      <a:gd name="connsiteX4" fmla="*/ 297491 w 2069141"/>
                      <a:gd name="connsiteY4" fmla="*/ 0 h 2134805"/>
                      <a:gd name="connsiteX0" fmla="*/ 102973 w 1874623"/>
                      <a:gd name="connsiteY0" fmla="*/ 0 h 1884331"/>
                      <a:gd name="connsiteX1" fmla="*/ 1576173 w 1874623"/>
                      <a:gd name="connsiteY1" fmla="*/ 0 h 1884331"/>
                      <a:gd name="connsiteX2" fmla="*/ 1874623 w 1874623"/>
                      <a:gd name="connsiteY2" fmla="*/ 1873250 h 1884331"/>
                      <a:gd name="connsiteX3" fmla="*/ 46857 w 1874623"/>
                      <a:gd name="connsiteY3" fmla="*/ 1812556 h 1884331"/>
                      <a:gd name="connsiteX4" fmla="*/ 102973 w 1874623"/>
                      <a:gd name="connsiteY4" fmla="*/ 0 h 1884331"/>
                      <a:gd name="connsiteX0" fmla="*/ 74948 w 1846598"/>
                      <a:gd name="connsiteY0" fmla="*/ 0 h 1884331"/>
                      <a:gd name="connsiteX1" fmla="*/ 1548148 w 1846598"/>
                      <a:gd name="connsiteY1" fmla="*/ 0 h 1884331"/>
                      <a:gd name="connsiteX2" fmla="*/ 1846598 w 1846598"/>
                      <a:gd name="connsiteY2" fmla="*/ 1873250 h 1884331"/>
                      <a:gd name="connsiteX3" fmla="*/ 18832 w 1846598"/>
                      <a:gd name="connsiteY3" fmla="*/ 1812556 h 1884331"/>
                      <a:gd name="connsiteX4" fmla="*/ 74948 w 1846598"/>
                      <a:gd name="connsiteY4" fmla="*/ 0 h 1884331"/>
                      <a:gd name="connsiteX0" fmla="*/ 62713 w 1834363"/>
                      <a:gd name="connsiteY0" fmla="*/ 0 h 1884331"/>
                      <a:gd name="connsiteX1" fmla="*/ 1535913 w 1834363"/>
                      <a:gd name="connsiteY1" fmla="*/ 0 h 1884331"/>
                      <a:gd name="connsiteX2" fmla="*/ 1834363 w 1834363"/>
                      <a:gd name="connsiteY2" fmla="*/ 1873250 h 1884331"/>
                      <a:gd name="connsiteX3" fmla="*/ 6597 w 1834363"/>
                      <a:gd name="connsiteY3" fmla="*/ 1812556 h 1884331"/>
                      <a:gd name="connsiteX4" fmla="*/ 62713 w 1834363"/>
                      <a:gd name="connsiteY4" fmla="*/ 0 h 1884331"/>
                      <a:gd name="connsiteX0" fmla="*/ 9642 w 1781292"/>
                      <a:gd name="connsiteY0" fmla="*/ 0 h 1875762"/>
                      <a:gd name="connsiteX1" fmla="*/ 1482842 w 1781292"/>
                      <a:gd name="connsiteY1" fmla="*/ 0 h 1875762"/>
                      <a:gd name="connsiteX2" fmla="*/ 1781292 w 1781292"/>
                      <a:gd name="connsiteY2" fmla="*/ 1873250 h 1875762"/>
                      <a:gd name="connsiteX3" fmla="*/ 27953 w 1781292"/>
                      <a:gd name="connsiteY3" fmla="*/ 1716863 h 1875762"/>
                      <a:gd name="connsiteX4" fmla="*/ 9642 w 1781292"/>
                      <a:gd name="connsiteY4" fmla="*/ 0 h 1875762"/>
                      <a:gd name="connsiteX0" fmla="*/ 3007 w 1774657"/>
                      <a:gd name="connsiteY0" fmla="*/ 0 h 1876027"/>
                      <a:gd name="connsiteX1" fmla="*/ 1476207 w 1774657"/>
                      <a:gd name="connsiteY1" fmla="*/ 0 h 1876027"/>
                      <a:gd name="connsiteX2" fmla="*/ 1774657 w 1774657"/>
                      <a:gd name="connsiteY2" fmla="*/ 1873250 h 1876027"/>
                      <a:gd name="connsiteX3" fmla="*/ 85113 w 1774657"/>
                      <a:gd name="connsiteY3" fmla="*/ 1727496 h 1876027"/>
                      <a:gd name="connsiteX4" fmla="*/ 3007 w 1774657"/>
                      <a:gd name="connsiteY4" fmla="*/ 0 h 1876027"/>
                      <a:gd name="connsiteX0" fmla="*/ 9728 w 1781378"/>
                      <a:gd name="connsiteY0" fmla="*/ 0 h 1876027"/>
                      <a:gd name="connsiteX1" fmla="*/ 1482928 w 1781378"/>
                      <a:gd name="connsiteY1" fmla="*/ 0 h 1876027"/>
                      <a:gd name="connsiteX2" fmla="*/ 1781378 w 1781378"/>
                      <a:gd name="connsiteY2" fmla="*/ 1873250 h 1876027"/>
                      <a:gd name="connsiteX3" fmla="*/ 91834 w 1781378"/>
                      <a:gd name="connsiteY3" fmla="*/ 1727496 h 1876027"/>
                      <a:gd name="connsiteX4" fmla="*/ 9728 w 1781378"/>
                      <a:gd name="connsiteY4" fmla="*/ 0 h 1876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378" h="1876027">
                        <a:moveTo>
                          <a:pt x="9728" y="0"/>
                        </a:moveTo>
                        <a:lnTo>
                          <a:pt x="1482928" y="0"/>
                        </a:lnTo>
                        <a:lnTo>
                          <a:pt x="1781378" y="1873250"/>
                        </a:lnTo>
                        <a:cubicBezTo>
                          <a:pt x="1008795" y="1892300"/>
                          <a:pt x="769167" y="1810046"/>
                          <a:pt x="91834" y="1727496"/>
                        </a:cubicBezTo>
                        <a:cubicBezTo>
                          <a:pt x="-9816" y="887327"/>
                          <a:pt x="-8977" y="738864"/>
                          <a:pt x="9728" y="0"/>
                        </a:cubicBezTo>
                        <a:close/>
                      </a:path>
                    </a:pathLst>
                  </a:custGeom>
                  <a:solidFill>
                    <a:schemeClr val="tx1">
                      <a:alpha val="1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5161" name="Rectangle 4">
                    <a:extLst>
                      <a:ext uri="{FF2B5EF4-FFF2-40B4-BE49-F238E27FC236}">
                        <a16:creationId xmlns:a16="http://schemas.microsoft.com/office/drawing/2014/main" id="{CD134391-47AE-20B1-4FB9-EA70E6CA1300}"/>
                      </a:ext>
                    </a:extLst>
                  </p:cNvPr>
                  <p:cNvSpPr/>
                  <p:nvPr/>
                </p:nvSpPr>
                <p:spPr>
                  <a:xfrm>
                    <a:off x="2251550" y="1586753"/>
                    <a:ext cx="3490342" cy="3484473"/>
                  </a:xfrm>
                  <a:custGeom>
                    <a:avLst/>
                    <a:gdLst>
                      <a:gd name="connsiteX0" fmla="*/ 0 w 3482788"/>
                      <a:gd name="connsiteY0" fmla="*/ 0 h 3455894"/>
                      <a:gd name="connsiteX1" fmla="*/ 3482788 w 3482788"/>
                      <a:gd name="connsiteY1" fmla="*/ 0 h 3455894"/>
                      <a:gd name="connsiteX2" fmla="*/ 3482788 w 3482788"/>
                      <a:gd name="connsiteY2" fmla="*/ 3455894 h 3455894"/>
                      <a:gd name="connsiteX3" fmla="*/ 0 w 3482788"/>
                      <a:gd name="connsiteY3" fmla="*/ 3455894 h 3455894"/>
                      <a:gd name="connsiteX4" fmla="*/ 0 w 3482788"/>
                      <a:gd name="connsiteY4" fmla="*/ 0 h 3455894"/>
                      <a:gd name="connsiteX0" fmla="*/ 0 w 3482788"/>
                      <a:gd name="connsiteY0" fmla="*/ 0 h 3455894"/>
                      <a:gd name="connsiteX1" fmla="*/ 3482788 w 3482788"/>
                      <a:gd name="connsiteY1" fmla="*/ 0 h 3455894"/>
                      <a:gd name="connsiteX2" fmla="*/ 3482788 w 3482788"/>
                      <a:gd name="connsiteY2" fmla="*/ 3455894 h 3455894"/>
                      <a:gd name="connsiteX3" fmla="*/ 255494 w 3482788"/>
                      <a:gd name="connsiteY3" fmla="*/ 3160059 h 3455894"/>
                      <a:gd name="connsiteX4" fmla="*/ 0 w 3482788"/>
                      <a:gd name="connsiteY4" fmla="*/ 0 h 3455894"/>
                      <a:gd name="connsiteX0" fmla="*/ 3383 w 3486171"/>
                      <a:gd name="connsiteY0" fmla="*/ 0 h 3455894"/>
                      <a:gd name="connsiteX1" fmla="*/ 3486171 w 3486171"/>
                      <a:gd name="connsiteY1" fmla="*/ 0 h 3455894"/>
                      <a:gd name="connsiteX2" fmla="*/ 3486171 w 3486171"/>
                      <a:gd name="connsiteY2" fmla="*/ 3455894 h 3455894"/>
                      <a:gd name="connsiteX3" fmla="*/ 258877 w 3486171"/>
                      <a:gd name="connsiteY3" fmla="*/ 3160059 h 3455894"/>
                      <a:gd name="connsiteX4" fmla="*/ 3383 w 3486171"/>
                      <a:gd name="connsiteY4" fmla="*/ 0 h 3455894"/>
                      <a:gd name="connsiteX0" fmla="*/ 3383 w 3486171"/>
                      <a:gd name="connsiteY0" fmla="*/ 0 h 3455894"/>
                      <a:gd name="connsiteX1" fmla="*/ 3486171 w 3486171"/>
                      <a:gd name="connsiteY1" fmla="*/ 0 h 3455894"/>
                      <a:gd name="connsiteX2" fmla="*/ 3486171 w 3486171"/>
                      <a:gd name="connsiteY2" fmla="*/ 3455894 h 3455894"/>
                      <a:gd name="connsiteX3" fmla="*/ 258877 w 3486171"/>
                      <a:gd name="connsiteY3" fmla="*/ 3160059 h 3455894"/>
                      <a:gd name="connsiteX4" fmla="*/ 3383 w 3486171"/>
                      <a:gd name="connsiteY4" fmla="*/ 0 h 3455894"/>
                      <a:gd name="connsiteX0" fmla="*/ 3383 w 3486171"/>
                      <a:gd name="connsiteY0" fmla="*/ 0 h 3469610"/>
                      <a:gd name="connsiteX1" fmla="*/ 3486171 w 3486171"/>
                      <a:gd name="connsiteY1" fmla="*/ 0 h 3469610"/>
                      <a:gd name="connsiteX2" fmla="*/ 3486171 w 3486171"/>
                      <a:gd name="connsiteY2" fmla="*/ 3455894 h 3469610"/>
                      <a:gd name="connsiteX3" fmla="*/ 258877 w 3486171"/>
                      <a:gd name="connsiteY3" fmla="*/ 3160059 h 3469610"/>
                      <a:gd name="connsiteX4" fmla="*/ 3383 w 3486171"/>
                      <a:gd name="connsiteY4" fmla="*/ 0 h 3469610"/>
                      <a:gd name="connsiteX0" fmla="*/ 0 w 3482788"/>
                      <a:gd name="connsiteY0" fmla="*/ 0 h 3484384"/>
                      <a:gd name="connsiteX1" fmla="*/ 3482788 w 3482788"/>
                      <a:gd name="connsiteY1" fmla="*/ 0 h 3484384"/>
                      <a:gd name="connsiteX2" fmla="*/ 3482788 w 3482788"/>
                      <a:gd name="connsiteY2" fmla="*/ 3455894 h 3484384"/>
                      <a:gd name="connsiteX3" fmla="*/ 268941 w 3482788"/>
                      <a:gd name="connsiteY3" fmla="*/ 3186953 h 3484384"/>
                      <a:gd name="connsiteX4" fmla="*/ 0 w 3482788"/>
                      <a:gd name="connsiteY4" fmla="*/ 0 h 3484384"/>
                      <a:gd name="connsiteX0" fmla="*/ 29188 w 3511976"/>
                      <a:gd name="connsiteY0" fmla="*/ 0 h 3484384"/>
                      <a:gd name="connsiteX1" fmla="*/ 3511976 w 3511976"/>
                      <a:gd name="connsiteY1" fmla="*/ 0 h 3484384"/>
                      <a:gd name="connsiteX2" fmla="*/ 3511976 w 3511976"/>
                      <a:gd name="connsiteY2" fmla="*/ 3455894 h 3484384"/>
                      <a:gd name="connsiteX3" fmla="*/ 298129 w 3511976"/>
                      <a:gd name="connsiteY3" fmla="*/ 3186953 h 3484384"/>
                      <a:gd name="connsiteX4" fmla="*/ 29188 w 3511976"/>
                      <a:gd name="connsiteY4" fmla="*/ 0 h 3484384"/>
                      <a:gd name="connsiteX0" fmla="*/ 0 w 3482788"/>
                      <a:gd name="connsiteY0" fmla="*/ 0 h 3484384"/>
                      <a:gd name="connsiteX1" fmla="*/ 3482788 w 3482788"/>
                      <a:gd name="connsiteY1" fmla="*/ 0 h 3484384"/>
                      <a:gd name="connsiteX2" fmla="*/ 3482788 w 3482788"/>
                      <a:gd name="connsiteY2" fmla="*/ 3455894 h 3484384"/>
                      <a:gd name="connsiteX3" fmla="*/ 268941 w 3482788"/>
                      <a:gd name="connsiteY3" fmla="*/ 3186953 h 3484384"/>
                      <a:gd name="connsiteX4" fmla="*/ 0 w 3482788"/>
                      <a:gd name="connsiteY4" fmla="*/ 0 h 3484384"/>
                      <a:gd name="connsiteX0" fmla="*/ 18093 w 3500881"/>
                      <a:gd name="connsiteY0" fmla="*/ 0 h 3484384"/>
                      <a:gd name="connsiteX1" fmla="*/ 3500881 w 3500881"/>
                      <a:gd name="connsiteY1" fmla="*/ 0 h 3484384"/>
                      <a:gd name="connsiteX2" fmla="*/ 3500881 w 3500881"/>
                      <a:gd name="connsiteY2" fmla="*/ 3455894 h 3484384"/>
                      <a:gd name="connsiteX3" fmla="*/ 287034 w 3500881"/>
                      <a:gd name="connsiteY3" fmla="*/ 3186953 h 3484384"/>
                      <a:gd name="connsiteX4" fmla="*/ 18093 w 3500881"/>
                      <a:gd name="connsiteY4" fmla="*/ 0 h 3484384"/>
                      <a:gd name="connsiteX0" fmla="*/ 18093 w 3500881"/>
                      <a:gd name="connsiteY0" fmla="*/ 0 h 3469610"/>
                      <a:gd name="connsiteX1" fmla="*/ 3500881 w 3500881"/>
                      <a:gd name="connsiteY1" fmla="*/ 0 h 3469610"/>
                      <a:gd name="connsiteX2" fmla="*/ 3500881 w 3500881"/>
                      <a:gd name="connsiteY2" fmla="*/ 3455894 h 3469610"/>
                      <a:gd name="connsiteX3" fmla="*/ 287034 w 3500881"/>
                      <a:gd name="connsiteY3" fmla="*/ 3160059 h 3469610"/>
                      <a:gd name="connsiteX4" fmla="*/ 18093 w 3500881"/>
                      <a:gd name="connsiteY4" fmla="*/ 0 h 3469610"/>
                      <a:gd name="connsiteX0" fmla="*/ 18093 w 3500881"/>
                      <a:gd name="connsiteY0" fmla="*/ 0 h 3484473"/>
                      <a:gd name="connsiteX1" fmla="*/ 3500881 w 3500881"/>
                      <a:gd name="connsiteY1" fmla="*/ 0 h 3484473"/>
                      <a:gd name="connsiteX2" fmla="*/ 3500881 w 3500881"/>
                      <a:gd name="connsiteY2" fmla="*/ 3455894 h 3484473"/>
                      <a:gd name="connsiteX3" fmla="*/ 287034 w 3500881"/>
                      <a:gd name="connsiteY3" fmla="*/ 3160059 h 3484473"/>
                      <a:gd name="connsiteX4" fmla="*/ 18093 w 3500881"/>
                      <a:gd name="connsiteY4" fmla="*/ 0 h 3484473"/>
                      <a:gd name="connsiteX0" fmla="*/ 32700 w 3483738"/>
                      <a:gd name="connsiteY0" fmla="*/ 6350 h 3484473"/>
                      <a:gd name="connsiteX1" fmla="*/ 3483738 w 3483738"/>
                      <a:gd name="connsiteY1" fmla="*/ 0 h 3484473"/>
                      <a:gd name="connsiteX2" fmla="*/ 3483738 w 3483738"/>
                      <a:gd name="connsiteY2" fmla="*/ 3455894 h 3484473"/>
                      <a:gd name="connsiteX3" fmla="*/ 269891 w 3483738"/>
                      <a:gd name="connsiteY3" fmla="*/ 3160059 h 3484473"/>
                      <a:gd name="connsiteX4" fmla="*/ 32700 w 3483738"/>
                      <a:gd name="connsiteY4" fmla="*/ 6350 h 3484473"/>
                      <a:gd name="connsiteX0" fmla="*/ 26605 w 3490343"/>
                      <a:gd name="connsiteY0" fmla="*/ 0 h 3484473"/>
                      <a:gd name="connsiteX1" fmla="*/ 3490343 w 3490343"/>
                      <a:gd name="connsiteY1" fmla="*/ 0 h 3484473"/>
                      <a:gd name="connsiteX2" fmla="*/ 3490343 w 3490343"/>
                      <a:gd name="connsiteY2" fmla="*/ 3455894 h 3484473"/>
                      <a:gd name="connsiteX3" fmla="*/ 276496 w 3490343"/>
                      <a:gd name="connsiteY3" fmla="*/ 3160059 h 3484473"/>
                      <a:gd name="connsiteX4" fmla="*/ 26605 w 3490343"/>
                      <a:gd name="connsiteY4" fmla="*/ 0 h 3484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0343" h="3484473">
                        <a:moveTo>
                          <a:pt x="26605" y="0"/>
                        </a:moveTo>
                        <a:lnTo>
                          <a:pt x="3490343" y="0"/>
                        </a:lnTo>
                        <a:lnTo>
                          <a:pt x="3490343" y="3455894"/>
                        </a:lnTo>
                        <a:cubicBezTo>
                          <a:pt x="2441473" y="3397624"/>
                          <a:pt x="1244684" y="3688977"/>
                          <a:pt x="276496" y="3160059"/>
                        </a:cubicBezTo>
                        <a:cubicBezTo>
                          <a:pt x="-158293" y="2469777"/>
                          <a:pt x="57982" y="1187823"/>
                          <a:pt x="26605" y="0"/>
                        </a:cubicBezTo>
                        <a:close/>
                      </a:path>
                    </a:pathLst>
                  </a:custGeom>
                  <a:solidFill>
                    <a:srgbClr val="FFF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grpSp>
          </p:grpSp>
          <p:grpSp>
            <p:nvGrpSpPr>
              <p:cNvPr id="5145" name="Group 81">
                <a:extLst>
                  <a:ext uri="{FF2B5EF4-FFF2-40B4-BE49-F238E27FC236}">
                    <a16:creationId xmlns:a16="http://schemas.microsoft.com/office/drawing/2014/main" id="{A6D60396-3C6E-D563-C49C-95681CF64EFD}"/>
                  </a:ext>
                </a:extLst>
              </p:cNvPr>
              <p:cNvGrpSpPr/>
              <p:nvPr/>
            </p:nvGrpSpPr>
            <p:grpSpPr>
              <a:xfrm rot="21085170">
                <a:off x="3152265" y="992208"/>
                <a:ext cx="669278" cy="818421"/>
                <a:chOff x="1686251" y="-292423"/>
                <a:chExt cx="5792359" cy="7083125"/>
              </a:xfrm>
            </p:grpSpPr>
            <p:grpSp>
              <p:nvGrpSpPr>
                <p:cNvPr id="5146" name="Group 82">
                  <a:extLst>
                    <a:ext uri="{FF2B5EF4-FFF2-40B4-BE49-F238E27FC236}">
                      <a16:creationId xmlns:a16="http://schemas.microsoft.com/office/drawing/2014/main" id="{64509634-712E-5F0A-09C4-EB1D216CE9A4}"/>
                    </a:ext>
                  </a:extLst>
                </p:cNvPr>
                <p:cNvGrpSpPr/>
                <p:nvPr/>
              </p:nvGrpSpPr>
              <p:grpSpPr>
                <a:xfrm>
                  <a:off x="1686251" y="-292423"/>
                  <a:ext cx="5792359" cy="7083125"/>
                  <a:chOff x="1686251" y="-292423"/>
                  <a:chExt cx="5792359" cy="7083125"/>
                </a:xfrm>
              </p:grpSpPr>
              <p:grpSp>
                <p:nvGrpSpPr>
                  <p:cNvPr id="5149" name="Group 85">
                    <a:extLst>
                      <a:ext uri="{FF2B5EF4-FFF2-40B4-BE49-F238E27FC236}">
                        <a16:creationId xmlns:a16="http://schemas.microsoft.com/office/drawing/2014/main" id="{3837547D-CF23-66B0-52E6-3BEE8A0AABA1}"/>
                      </a:ext>
                    </a:extLst>
                  </p:cNvPr>
                  <p:cNvGrpSpPr/>
                  <p:nvPr/>
                </p:nvGrpSpPr>
                <p:grpSpPr>
                  <a:xfrm>
                    <a:off x="1686251" y="3598496"/>
                    <a:ext cx="5792359" cy="3192206"/>
                    <a:chOff x="1686251" y="3598496"/>
                    <a:chExt cx="5792359" cy="3192206"/>
                  </a:xfrm>
                </p:grpSpPr>
                <p:grpSp>
                  <p:nvGrpSpPr>
                    <p:cNvPr id="5154" name="Group 90">
                      <a:extLst>
                        <a:ext uri="{FF2B5EF4-FFF2-40B4-BE49-F238E27FC236}">
                          <a16:creationId xmlns:a16="http://schemas.microsoft.com/office/drawing/2014/main" id="{791BEC7B-D7EF-22C1-D1F1-B58DD7323225}"/>
                        </a:ext>
                      </a:extLst>
                    </p:cNvPr>
                    <p:cNvGrpSpPr/>
                    <p:nvPr/>
                  </p:nvGrpSpPr>
                  <p:grpSpPr>
                    <a:xfrm>
                      <a:off x="3463637" y="6406339"/>
                      <a:ext cx="2233352" cy="384363"/>
                      <a:chOff x="3801931" y="2835921"/>
                      <a:chExt cx="1298519" cy="200197"/>
                    </a:xfrm>
                  </p:grpSpPr>
                  <p:sp>
                    <p:nvSpPr>
                      <p:cNvPr id="5156" name="Rectangle 2">
                        <a:extLst>
                          <a:ext uri="{FF2B5EF4-FFF2-40B4-BE49-F238E27FC236}">
                            <a16:creationId xmlns:a16="http://schemas.microsoft.com/office/drawing/2014/main" id="{BAFA5BB8-DAC3-12E8-502B-0E075709906D}"/>
                          </a:ext>
                        </a:extLst>
                      </p:cNvPr>
                      <p:cNvSpPr/>
                      <p:nvPr/>
                    </p:nvSpPr>
                    <p:spPr>
                      <a:xfrm>
                        <a:off x="3801931" y="2835921"/>
                        <a:ext cx="1298519" cy="192891"/>
                      </a:xfrm>
                      <a:custGeom>
                        <a:avLst/>
                        <a:gdLst>
                          <a:gd name="connsiteX0" fmla="*/ 0 w 866899"/>
                          <a:gd name="connsiteY0" fmla="*/ 0 h 397824"/>
                          <a:gd name="connsiteX1" fmla="*/ 866899 w 866899"/>
                          <a:gd name="connsiteY1" fmla="*/ 0 h 397824"/>
                          <a:gd name="connsiteX2" fmla="*/ 866899 w 866899"/>
                          <a:gd name="connsiteY2" fmla="*/ 397824 h 397824"/>
                          <a:gd name="connsiteX3" fmla="*/ 0 w 866899"/>
                          <a:gd name="connsiteY3" fmla="*/ 397824 h 397824"/>
                          <a:gd name="connsiteX4" fmla="*/ 0 w 866899"/>
                          <a:gd name="connsiteY4" fmla="*/ 0 h 397824"/>
                          <a:gd name="connsiteX0" fmla="*/ 0 w 1074717"/>
                          <a:gd name="connsiteY0" fmla="*/ 0 h 397824"/>
                          <a:gd name="connsiteX1" fmla="*/ 1074717 w 1074717"/>
                          <a:gd name="connsiteY1" fmla="*/ 207819 h 397824"/>
                          <a:gd name="connsiteX2" fmla="*/ 866899 w 1074717"/>
                          <a:gd name="connsiteY2" fmla="*/ 397824 h 397824"/>
                          <a:gd name="connsiteX3" fmla="*/ 0 w 1074717"/>
                          <a:gd name="connsiteY3" fmla="*/ 397824 h 397824"/>
                          <a:gd name="connsiteX4" fmla="*/ 0 w 1074717"/>
                          <a:gd name="connsiteY4" fmla="*/ 0 h 397824"/>
                          <a:gd name="connsiteX0" fmla="*/ 0 w 1298521"/>
                          <a:gd name="connsiteY0" fmla="*/ 12788 h 190005"/>
                          <a:gd name="connsiteX1" fmla="*/ 1298521 w 1298521"/>
                          <a:gd name="connsiteY1" fmla="*/ 0 h 190005"/>
                          <a:gd name="connsiteX2" fmla="*/ 1090703 w 1298521"/>
                          <a:gd name="connsiteY2" fmla="*/ 190005 h 190005"/>
                          <a:gd name="connsiteX3" fmla="*/ 223804 w 1298521"/>
                          <a:gd name="connsiteY3" fmla="*/ 190005 h 190005"/>
                          <a:gd name="connsiteX4" fmla="*/ 0 w 1298521"/>
                          <a:gd name="connsiteY4" fmla="*/ 12788 h 190005"/>
                          <a:gd name="connsiteX0" fmla="*/ 0 w 1298521"/>
                          <a:gd name="connsiteY0" fmla="*/ 12788 h 194072"/>
                          <a:gd name="connsiteX1" fmla="*/ 1298521 w 1298521"/>
                          <a:gd name="connsiteY1" fmla="*/ 0 h 194072"/>
                          <a:gd name="connsiteX2" fmla="*/ 1090703 w 1298521"/>
                          <a:gd name="connsiteY2" fmla="*/ 190005 h 194072"/>
                          <a:gd name="connsiteX3" fmla="*/ 223804 w 1298521"/>
                          <a:gd name="connsiteY3" fmla="*/ 190005 h 194072"/>
                          <a:gd name="connsiteX4" fmla="*/ 0 w 1298521"/>
                          <a:gd name="connsiteY4" fmla="*/ 12788 h 194072"/>
                          <a:gd name="connsiteX0" fmla="*/ 0 w 1298521"/>
                          <a:gd name="connsiteY0" fmla="*/ 12788 h 193864"/>
                          <a:gd name="connsiteX1" fmla="*/ 1298521 w 1298521"/>
                          <a:gd name="connsiteY1" fmla="*/ 0 h 193864"/>
                          <a:gd name="connsiteX2" fmla="*/ 1090703 w 1298521"/>
                          <a:gd name="connsiteY2" fmla="*/ 190005 h 193864"/>
                          <a:gd name="connsiteX3" fmla="*/ 223804 w 1298521"/>
                          <a:gd name="connsiteY3" fmla="*/ 190005 h 193864"/>
                          <a:gd name="connsiteX4" fmla="*/ 0 w 1298521"/>
                          <a:gd name="connsiteY4" fmla="*/ 12788 h 193864"/>
                          <a:gd name="connsiteX0" fmla="*/ 0 w 1298521"/>
                          <a:gd name="connsiteY0" fmla="*/ 12788 h 193676"/>
                          <a:gd name="connsiteX1" fmla="*/ 1298521 w 1298521"/>
                          <a:gd name="connsiteY1" fmla="*/ 0 h 193676"/>
                          <a:gd name="connsiteX2" fmla="*/ 1090703 w 1298521"/>
                          <a:gd name="connsiteY2" fmla="*/ 190005 h 193676"/>
                          <a:gd name="connsiteX3" fmla="*/ 223804 w 1298521"/>
                          <a:gd name="connsiteY3" fmla="*/ 190005 h 193676"/>
                          <a:gd name="connsiteX4" fmla="*/ 0 w 1298521"/>
                          <a:gd name="connsiteY4" fmla="*/ 12788 h 193676"/>
                          <a:gd name="connsiteX0" fmla="*/ 0 w 1298521"/>
                          <a:gd name="connsiteY0" fmla="*/ 12788 h 193618"/>
                          <a:gd name="connsiteX1" fmla="*/ 1298521 w 1298521"/>
                          <a:gd name="connsiteY1" fmla="*/ 0 h 193618"/>
                          <a:gd name="connsiteX2" fmla="*/ 1090703 w 1298521"/>
                          <a:gd name="connsiteY2" fmla="*/ 190005 h 193618"/>
                          <a:gd name="connsiteX3" fmla="*/ 223804 w 1298521"/>
                          <a:gd name="connsiteY3" fmla="*/ 190005 h 193618"/>
                          <a:gd name="connsiteX4" fmla="*/ 0 w 1298521"/>
                          <a:gd name="connsiteY4" fmla="*/ 12788 h 193618"/>
                          <a:gd name="connsiteX0" fmla="*/ 0 w 1298521"/>
                          <a:gd name="connsiteY0" fmla="*/ 12788 h 194295"/>
                          <a:gd name="connsiteX1" fmla="*/ 1298521 w 1298521"/>
                          <a:gd name="connsiteY1" fmla="*/ 0 h 194295"/>
                          <a:gd name="connsiteX2" fmla="*/ 1090703 w 1298521"/>
                          <a:gd name="connsiteY2" fmla="*/ 190005 h 194295"/>
                          <a:gd name="connsiteX3" fmla="*/ 223804 w 1298521"/>
                          <a:gd name="connsiteY3" fmla="*/ 190005 h 194295"/>
                          <a:gd name="connsiteX4" fmla="*/ 0 w 1298521"/>
                          <a:gd name="connsiteY4" fmla="*/ 12788 h 194295"/>
                          <a:gd name="connsiteX0" fmla="*/ 0 w 1298521"/>
                          <a:gd name="connsiteY0" fmla="*/ 12788 h 194295"/>
                          <a:gd name="connsiteX1" fmla="*/ 1298521 w 1298521"/>
                          <a:gd name="connsiteY1" fmla="*/ 0 h 194295"/>
                          <a:gd name="connsiteX2" fmla="*/ 1090703 w 1298521"/>
                          <a:gd name="connsiteY2" fmla="*/ 190005 h 194295"/>
                          <a:gd name="connsiteX3" fmla="*/ 223804 w 1298521"/>
                          <a:gd name="connsiteY3" fmla="*/ 190005 h 194295"/>
                          <a:gd name="connsiteX4" fmla="*/ 0 w 1298521"/>
                          <a:gd name="connsiteY4" fmla="*/ 12788 h 194295"/>
                          <a:gd name="connsiteX0" fmla="*/ 0 w 1298521"/>
                          <a:gd name="connsiteY0" fmla="*/ 12788 h 194295"/>
                          <a:gd name="connsiteX1" fmla="*/ 1298521 w 1298521"/>
                          <a:gd name="connsiteY1" fmla="*/ 0 h 194295"/>
                          <a:gd name="connsiteX2" fmla="*/ 1090703 w 1298521"/>
                          <a:gd name="connsiteY2" fmla="*/ 190005 h 194295"/>
                          <a:gd name="connsiteX3" fmla="*/ 223804 w 1298521"/>
                          <a:gd name="connsiteY3" fmla="*/ 190005 h 194295"/>
                          <a:gd name="connsiteX4" fmla="*/ 0 w 1298521"/>
                          <a:gd name="connsiteY4" fmla="*/ 12788 h 194295"/>
                          <a:gd name="connsiteX0" fmla="*/ 0 w 1298521"/>
                          <a:gd name="connsiteY0" fmla="*/ 12788 h 194295"/>
                          <a:gd name="connsiteX1" fmla="*/ 1298521 w 1298521"/>
                          <a:gd name="connsiteY1" fmla="*/ 0 h 194295"/>
                          <a:gd name="connsiteX2" fmla="*/ 1090703 w 1298521"/>
                          <a:gd name="connsiteY2" fmla="*/ 190005 h 194295"/>
                          <a:gd name="connsiteX3" fmla="*/ 223804 w 1298521"/>
                          <a:gd name="connsiteY3" fmla="*/ 190005 h 194295"/>
                          <a:gd name="connsiteX4" fmla="*/ 0 w 1298521"/>
                          <a:gd name="connsiteY4" fmla="*/ 12788 h 194295"/>
                          <a:gd name="connsiteX0" fmla="*/ 0 w 1298521"/>
                          <a:gd name="connsiteY0" fmla="*/ 12788 h 194295"/>
                          <a:gd name="connsiteX1" fmla="*/ 1298521 w 1298521"/>
                          <a:gd name="connsiteY1" fmla="*/ 0 h 194295"/>
                          <a:gd name="connsiteX2" fmla="*/ 1090703 w 1298521"/>
                          <a:gd name="connsiteY2" fmla="*/ 190005 h 194295"/>
                          <a:gd name="connsiteX3" fmla="*/ 223804 w 1298521"/>
                          <a:gd name="connsiteY3" fmla="*/ 190005 h 194295"/>
                          <a:gd name="connsiteX4" fmla="*/ 0 w 1298521"/>
                          <a:gd name="connsiteY4" fmla="*/ 12788 h 194295"/>
                          <a:gd name="connsiteX0" fmla="*/ 0 w 1298521"/>
                          <a:gd name="connsiteY0" fmla="*/ 12788 h 194295"/>
                          <a:gd name="connsiteX1" fmla="*/ 1298521 w 1298521"/>
                          <a:gd name="connsiteY1" fmla="*/ 0 h 194295"/>
                          <a:gd name="connsiteX2" fmla="*/ 1090703 w 1298521"/>
                          <a:gd name="connsiteY2" fmla="*/ 190005 h 194295"/>
                          <a:gd name="connsiteX3" fmla="*/ 223804 w 1298521"/>
                          <a:gd name="connsiteY3" fmla="*/ 190005 h 194295"/>
                          <a:gd name="connsiteX4" fmla="*/ 0 w 1298521"/>
                          <a:gd name="connsiteY4" fmla="*/ 12788 h 194295"/>
                          <a:gd name="connsiteX0" fmla="*/ 0 w 1298521"/>
                          <a:gd name="connsiteY0" fmla="*/ 12788 h 194295"/>
                          <a:gd name="connsiteX1" fmla="*/ 1298521 w 1298521"/>
                          <a:gd name="connsiteY1" fmla="*/ 0 h 194295"/>
                          <a:gd name="connsiteX2" fmla="*/ 1090703 w 1298521"/>
                          <a:gd name="connsiteY2" fmla="*/ 190005 h 194295"/>
                          <a:gd name="connsiteX3" fmla="*/ 223804 w 1298521"/>
                          <a:gd name="connsiteY3" fmla="*/ 190005 h 194295"/>
                          <a:gd name="connsiteX4" fmla="*/ 0 w 1298521"/>
                          <a:gd name="connsiteY4" fmla="*/ 12788 h 194295"/>
                          <a:gd name="connsiteX0" fmla="*/ 0 w 1298521"/>
                          <a:gd name="connsiteY0" fmla="*/ 12788 h 194295"/>
                          <a:gd name="connsiteX1" fmla="*/ 1298521 w 1298521"/>
                          <a:gd name="connsiteY1" fmla="*/ 0 h 194295"/>
                          <a:gd name="connsiteX2" fmla="*/ 1090703 w 1298521"/>
                          <a:gd name="connsiteY2" fmla="*/ 190005 h 194295"/>
                          <a:gd name="connsiteX3" fmla="*/ 223804 w 1298521"/>
                          <a:gd name="connsiteY3" fmla="*/ 190005 h 194295"/>
                          <a:gd name="connsiteX4" fmla="*/ 0 w 1298521"/>
                          <a:gd name="connsiteY4" fmla="*/ 12788 h 194295"/>
                          <a:gd name="connsiteX0" fmla="*/ 0 w 1298521"/>
                          <a:gd name="connsiteY0" fmla="*/ 12788 h 194295"/>
                          <a:gd name="connsiteX1" fmla="*/ 1298521 w 1298521"/>
                          <a:gd name="connsiteY1" fmla="*/ 0 h 194295"/>
                          <a:gd name="connsiteX2" fmla="*/ 1090703 w 1298521"/>
                          <a:gd name="connsiteY2" fmla="*/ 190005 h 194295"/>
                          <a:gd name="connsiteX3" fmla="*/ 223804 w 1298521"/>
                          <a:gd name="connsiteY3" fmla="*/ 190005 h 194295"/>
                          <a:gd name="connsiteX4" fmla="*/ 0 w 1298521"/>
                          <a:gd name="connsiteY4" fmla="*/ 12788 h 194295"/>
                          <a:gd name="connsiteX0" fmla="*/ 0 w 1298521"/>
                          <a:gd name="connsiteY0" fmla="*/ 12788 h 194295"/>
                          <a:gd name="connsiteX1" fmla="*/ 1298521 w 1298521"/>
                          <a:gd name="connsiteY1" fmla="*/ 0 h 194295"/>
                          <a:gd name="connsiteX2" fmla="*/ 1090703 w 1298521"/>
                          <a:gd name="connsiteY2" fmla="*/ 190005 h 194295"/>
                          <a:gd name="connsiteX3" fmla="*/ 223804 w 1298521"/>
                          <a:gd name="connsiteY3" fmla="*/ 190005 h 194295"/>
                          <a:gd name="connsiteX4" fmla="*/ 0 w 1298521"/>
                          <a:gd name="connsiteY4" fmla="*/ 12788 h 194295"/>
                          <a:gd name="connsiteX0" fmla="*/ 0 w 1298521"/>
                          <a:gd name="connsiteY0" fmla="*/ 12788 h 194295"/>
                          <a:gd name="connsiteX1" fmla="*/ 1298521 w 1298521"/>
                          <a:gd name="connsiteY1" fmla="*/ 0 h 194295"/>
                          <a:gd name="connsiteX2" fmla="*/ 1090703 w 1298521"/>
                          <a:gd name="connsiteY2" fmla="*/ 190005 h 194295"/>
                          <a:gd name="connsiteX3" fmla="*/ 223804 w 1298521"/>
                          <a:gd name="connsiteY3" fmla="*/ 190005 h 194295"/>
                          <a:gd name="connsiteX4" fmla="*/ 0 w 1298521"/>
                          <a:gd name="connsiteY4" fmla="*/ 12788 h 194295"/>
                          <a:gd name="connsiteX0" fmla="*/ 0 w 1308112"/>
                          <a:gd name="connsiteY0" fmla="*/ 3197 h 194098"/>
                          <a:gd name="connsiteX1" fmla="*/ 1308112 w 1308112"/>
                          <a:gd name="connsiteY1" fmla="*/ 0 h 194098"/>
                          <a:gd name="connsiteX2" fmla="*/ 1100294 w 1308112"/>
                          <a:gd name="connsiteY2" fmla="*/ 190005 h 194098"/>
                          <a:gd name="connsiteX3" fmla="*/ 233395 w 1308112"/>
                          <a:gd name="connsiteY3" fmla="*/ 190005 h 194098"/>
                          <a:gd name="connsiteX4" fmla="*/ 0 w 1308112"/>
                          <a:gd name="connsiteY4" fmla="*/ 3197 h 194098"/>
                          <a:gd name="connsiteX0" fmla="*/ 0 w 1308112"/>
                          <a:gd name="connsiteY0" fmla="*/ 3197 h 194098"/>
                          <a:gd name="connsiteX1" fmla="*/ 1308112 w 1308112"/>
                          <a:gd name="connsiteY1" fmla="*/ 0 h 194098"/>
                          <a:gd name="connsiteX2" fmla="*/ 1100294 w 1308112"/>
                          <a:gd name="connsiteY2" fmla="*/ 190005 h 194098"/>
                          <a:gd name="connsiteX3" fmla="*/ 233395 w 1308112"/>
                          <a:gd name="connsiteY3" fmla="*/ 190005 h 194098"/>
                          <a:gd name="connsiteX4" fmla="*/ 0 w 1308112"/>
                          <a:gd name="connsiteY4" fmla="*/ 3197 h 194098"/>
                          <a:gd name="connsiteX0" fmla="*/ 0 w 1311309"/>
                          <a:gd name="connsiteY0" fmla="*/ 3197 h 194098"/>
                          <a:gd name="connsiteX1" fmla="*/ 1311309 w 1311309"/>
                          <a:gd name="connsiteY1" fmla="*/ 0 h 194098"/>
                          <a:gd name="connsiteX2" fmla="*/ 1103491 w 1311309"/>
                          <a:gd name="connsiteY2" fmla="*/ 190005 h 194098"/>
                          <a:gd name="connsiteX3" fmla="*/ 236592 w 1311309"/>
                          <a:gd name="connsiteY3" fmla="*/ 190005 h 194098"/>
                          <a:gd name="connsiteX4" fmla="*/ 0 w 1311309"/>
                          <a:gd name="connsiteY4" fmla="*/ 3197 h 194098"/>
                          <a:gd name="connsiteX0" fmla="*/ 0 w 1311309"/>
                          <a:gd name="connsiteY0" fmla="*/ 3197 h 194098"/>
                          <a:gd name="connsiteX1" fmla="*/ 1311309 w 1311309"/>
                          <a:gd name="connsiteY1" fmla="*/ 0 h 194098"/>
                          <a:gd name="connsiteX2" fmla="*/ 1103491 w 1311309"/>
                          <a:gd name="connsiteY2" fmla="*/ 190005 h 194098"/>
                          <a:gd name="connsiteX3" fmla="*/ 236592 w 1311309"/>
                          <a:gd name="connsiteY3" fmla="*/ 190005 h 194098"/>
                          <a:gd name="connsiteX4" fmla="*/ 0 w 1311309"/>
                          <a:gd name="connsiteY4" fmla="*/ 3197 h 194098"/>
                          <a:gd name="connsiteX0" fmla="*/ 0 w 1311309"/>
                          <a:gd name="connsiteY0" fmla="*/ 3197 h 194098"/>
                          <a:gd name="connsiteX1" fmla="*/ 1311309 w 1311309"/>
                          <a:gd name="connsiteY1" fmla="*/ 0 h 194098"/>
                          <a:gd name="connsiteX2" fmla="*/ 1103491 w 1311309"/>
                          <a:gd name="connsiteY2" fmla="*/ 190005 h 194098"/>
                          <a:gd name="connsiteX3" fmla="*/ 236592 w 1311309"/>
                          <a:gd name="connsiteY3" fmla="*/ 190005 h 194098"/>
                          <a:gd name="connsiteX4" fmla="*/ 0 w 1311309"/>
                          <a:gd name="connsiteY4" fmla="*/ 3197 h 194098"/>
                          <a:gd name="connsiteX0" fmla="*/ 0 w 1311309"/>
                          <a:gd name="connsiteY0" fmla="*/ 0 h 197173"/>
                          <a:gd name="connsiteX1" fmla="*/ 1311309 w 1311309"/>
                          <a:gd name="connsiteY1" fmla="*/ 3197 h 197173"/>
                          <a:gd name="connsiteX2" fmla="*/ 1103491 w 1311309"/>
                          <a:gd name="connsiteY2" fmla="*/ 193202 h 197173"/>
                          <a:gd name="connsiteX3" fmla="*/ 236592 w 1311309"/>
                          <a:gd name="connsiteY3" fmla="*/ 193202 h 197173"/>
                          <a:gd name="connsiteX4" fmla="*/ 0 w 1311309"/>
                          <a:gd name="connsiteY4" fmla="*/ 0 h 197173"/>
                          <a:gd name="connsiteX0" fmla="*/ 0 w 1311309"/>
                          <a:gd name="connsiteY0" fmla="*/ 12789 h 194295"/>
                          <a:gd name="connsiteX1" fmla="*/ 1311309 w 1311309"/>
                          <a:gd name="connsiteY1" fmla="*/ 0 h 194295"/>
                          <a:gd name="connsiteX2" fmla="*/ 1103491 w 1311309"/>
                          <a:gd name="connsiteY2" fmla="*/ 190005 h 194295"/>
                          <a:gd name="connsiteX3" fmla="*/ 236592 w 1311309"/>
                          <a:gd name="connsiteY3" fmla="*/ 190005 h 194295"/>
                          <a:gd name="connsiteX4" fmla="*/ 0 w 1311309"/>
                          <a:gd name="connsiteY4" fmla="*/ 12789 h 194295"/>
                          <a:gd name="connsiteX0" fmla="*/ 0 w 1314506"/>
                          <a:gd name="connsiteY0" fmla="*/ 0 h 200313"/>
                          <a:gd name="connsiteX1" fmla="*/ 1314506 w 1314506"/>
                          <a:gd name="connsiteY1" fmla="*/ 6395 h 200313"/>
                          <a:gd name="connsiteX2" fmla="*/ 1106688 w 1314506"/>
                          <a:gd name="connsiteY2" fmla="*/ 196400 h 200313"/>
                          <a:gd name="connsiteX3" fmla="*/ 239789 w 1314506"/>
                          <a:gd name="connsiteY3" fmla="*/ 196400 h 200313"/>
                          <a:gd name="connsiteX4" fmla="*/ 0 w 1314506"/>
                          <a:gd name="connsiteY4" fmla="*/ 0 h 200313"/>
                          <a:gd name="connsiteX0" fmla="*/ 0 w 1317703"/>
                          <a:gd name="connsiteY0" fmla="*/ 0 h 194036"/>
                          <a:gd name="connsiteX1" fmla="*/ 1317703 w 1317703"/>
                          <a:gd name="connsiteY1" fmla="*/ 0 h 194036"/>
                          <a:gd name="connsiteX2" fmla="*/ 1109885 w 1317703"/>
                          <a:gd name="connsiteY2" fmla="*/ 190005 h 194036"/>
                          <a:gd name="connsiteX3" fmla="*/ 242986 w 1317703"/>
                          <a:gd name="connsiteY3" fmla="*/ 190005 h 194036"/>
                          <a:gd name="connsiteX4" fmla="*/ 0 w 1317703"/>
                          <a:gd name="connsiteY4" fmla="*/ 0 h 194036"/>
                          <a:gd name="connsiteX0" fmla="*/ 0 w 1298519"/>
                          <a:gd name="connsiteY0" fmla="*/ 0 h 194036"/>
                          <a:gd name="connsiteX1" fmla="*/ 1298519 w 1298519"/>
                          <a:gd name="connsiteY1" fmla="*/ 0 h 194036"/>
                          <a:gd name="connsiteX2" fmla="*/ 1090701 w 1298519"/>
                          <a:gd name="connsiteY2" fmla="*/ 190005 h 194036"/>
                          <a:gd name="connsiteX3" fmla="*/ 223802 w 1298519"/>
                          <a:gd name="connsiteY3" fmla="*/ 190005 h 194036"/>
                          <a:gd name="connsiteX4" fmla="*/ 0 w 1298519"/>
                          <a:gd name="connsiteY4" fmla="*/ 0 h 194036"/>
                          <a:gd name="connsiteX0" fmla="*/ 0 w 1298519"/>
                          <a:gd name="connsiteY0" fmla="*/ 0 h 193978"/>
                          <a:gd name="connsiteX1" fmla="*/ 1298519 w 1298519"/>
                          <a:gd name="connsiteY1" fmla="*/ 0 h 193978"/>
                          <a:gd name="connsiteX2" fmla="*/ 1090701 w 1298519"/>
                          <a:gd name="connsiteY2" fmla="*/ 190005 h 193978"/>
                          <a:gd name="connsiteX3" fmla="*/ 223802 w 1298519"/>
                          <a:gd name="connsiteY3" fmla="*/ 190005 h 193978"/>
                          <a:gd name="connsiteX4" fmla="*/ 0 w 1298519"/>
                          <a:gd name="connsiteY4" fmla="*/ 0 h 193978"/>
                          <a:gd name="connsiteX0" fmla="*/ 0 w 1298519"/>
                          <a:gd name="connsiteY0" fmla="*/ 0 h 194036"/>
                          <a:gd name="connsiteX1" fmla="*/ 1298519 w 1298519"/>
                          <a:gd name="connsiteY1" fmla="*/ 0 h 194036"/>
                          <a:gd name="connsiteX2" fmla="*/ 1090701 w 1298519"/>
                          <a:gd name="connsiteY2" fmla="*/ 190005 h 194036"/>
                          <a:gd name="connsiteX3" fmla="*/ 223802 w 1298519"/>
                          <a:gd name="connsiteY3" fmla="*/ 190005 h 194036"/>
                          <a:gd name="connsiteX4" fmla="*/ 0 w 1298519"/>
                          <a:gd name="connsiteY4" fmla="*/ 0 h 194036"/>
                          <a:gd name="connsiteX0" fmla="*/ 0 w 1298519"/>
                          <a:gd name="connsiteY0" fmla="*/ 0 h 194036"/>
                          <a:gd name="connsiteX1" fmla="*/ 1298519 w 1298519"/>
                          <a:gd name="connsiteY1" fmla="*/ 0 h 194036"/>
                          <a:gd name="connsiteX2" fmla="*/ 1090701 w 1298519"/>
                          <a:gd name="connsiteY2" fmla="*/ 190005 h 194036"/>
                          <a:gd name="connsiteX3" fmla="*/ 223802 w 1298519"/>
                          <a:gd name="connsiteY3" fmla="*/ 190005 h 194036"/>
                          <a:gd name="connsiteX4" fmla="*/ 0 w 1298519"/>
                          <a:gd name="connsiteY4" fmla="*/ 0 h 194036"/>
                          <a:gd name="connsiteX0" fmla="*/ 0 w 1298519"/>
                          <a:gd name="connsiteY0" fmla="*/ 0 h 193394"/>
                          <a:gd name="connsiteX1" fmla="*/ 1298519 w 1298519"/>
                          <a:gd name="connsiteY1" fmla="*/ 0 h 193394"/>
                          <a:gd name="connsiteX2" fmla="*/ 1090701 w 1298519"/>
                          <a:gd name="connsiteY2" fmla="*/ 190005 h 193394"/>
                          <a:gd name="connsiteX3" fmla="*/ 223802 w 1298519"/>
                          <a:gd name="connsiteY3" fmla="*/ 190005 h 193394"/>
                          <a:gd name="connsiteX4" fmla="*/ 0 w 1298519"/>
                          <a:gd name="connsiteY4" fmla="*/ 0 h 193394"/>
                          <a:gd name="connsiteX0" fmla="*/ 0 w 1298519"/>
                          <a:gd name="connsiteY0" fmla="*/ 0 h 193394"/>
                          <a:gd name="connsiteX1" fmla="*/ 1298519 w 1298519"/>
                          <a:gd name="connsiteY1" fmla="*/ 0 h 193394"/>
                          <a:gd name="connsiteX2" fmla="*/ 1090701 w 1298519"/>
                          <a:gd name="connsiteY2" fmla="*/ 190005 h 193394"/>
                          <a:gd name="connsiteX3" fmla="*/ 220580 w 1298519"/>
                          <a:gd name="connsiteY3" fmla="*/ 190005 h 193394"/>
                          <a:gd name="connsiteX4" fmla="*/ 0 w 1298519"/>
                          <a:gd name="connsiteY4" fmla="*/ 0 h 193394"/>
                          <a:gd name="connsiteX0" fmla="*/ 0 w 1298519"/>
                          <a:gd name="connsiteY0" fmla="*/ 0 h 194556"/>
                          <a:gd name="connsiteX1" fmla="*/ 1298519 w 1298519"/>
                          <a:gd name="connsiteY1" fmla="*/ 0 h 194556"/>
                          <a:gd name="connsiteX2" fmla="*/ 1090701 w 1298519"/>
                          <a:gd name="connsiteY2" fmla="*/ 192891 h 194556"/>
                          <a:gd name="connsiteX3" fmla="*/ 220580 w 1298519"/>
                          <a:gd name="connsiteY3" fmla="*/ 190005 h 194556"/>
                          <a:gd name="connsiteX4" fmla="*/ 0 w 1298519"/>
                          <a:gd name="connsiteY4" fmla="*/ 0 h 194556"/>
                          <a:gd name="connsiteX0" fmla="*/ 0 w 1298519"/>
                          <a:gd name="connsiteY0" fmla="*/ 0 h 196233"/>
                          <a:gd name="connsiteX1" fmla="*/ 1298519 w 1298519"/>
                          <a:gd name="connsiteY1" fmla="*/ 0 h 196233"/>
                          <a:gd name="connsiteX2" fmla="*/ 1090701 w 1298519"/>
                          <a:gd name="connsiteY2" fmla="*/ 192891 h 196233"/>
                          <a:gd name="connsiteX3" fmla="*/ 220580 w 1298519"/>
                          <a:gd name="connsiteY3" fmla="*/ 192891 h 196233"/>
                          <a:gd name="connsiteX4" fmla="*/ 0 w 1298519"/>
                          <a:gd name="connsiteY4" fmla="*/ 0 h 196233"/>
                          <a:gd name="connsiteX0" fmla="*/ 0 w 1298519"/>
                          <a:gd name="connsiteY0" fmla="*/ 0 h 194556"/>
                          <a:gd name="connsiteX1" fmla="*/ 1298519 w 1298519"/>
                          <a:gd name="connsiteY1" fmla="*/ 0 h 194556"/>
                          <a:gd name="connsiteX2" fmla="*/ 1090701 w 1298519"/>
                          <a:gd name="connsiteY2" fmla="*/ 192891 h 194556"/>
                          <a:gd name="connsiteX3" fmla="*/ 220580 w 1298519"/>
                          <a:gd name="connsiteY3" fmla="*/ 192891 h 194556"/>
                          <a:gd name="connsiteX4" fmla="*/ 0 w 1298519"/>
                          <a:gd name="connsiteY4" fmla="*/ 0 h 194556"/>
                          <a:gd name="connsiteX0" fmla="*/ 0 w 1298519"/>
                          <a:gd name="connsiteY0" fmla="*/ 0 h 192891"/>
                          <a:gd name="connsiteX1" fmla="*/ 1298519 w 1298519"/>
                          <a:gd name="connsiteY1" fmla="*/ 0 h 192891"/>
                          <a:gd name="connsiteX2" fmla="*/ 1090701 w 1298519"/>
                          <a:gd name="connsiteY2" fmla="*/ 192891 h 192891"/>
                          <a:gd name="connsiteX3" fmla="*/ 220580 w 1298519"/>
                          <a:gd name="connsiteY3" fmla="*/ 192891 h 192891"/>
                          <a:gd name="connsiteX4" fmla="*/ 0 w 1298519"/>
                          <a:gd name="connsiteY4" fmla="*/ 0 h 192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8519" h="192891">
                            <a:moveTo>
                              <a:pt x="0" y="0"/>
                            </a:moveTo>
                            <a:lnTo>
                              <a:pt x="1298519" y="0"/>
                            </a:lnTo>
                            <a:cubicBezTo>
                              <a:pt x="1197273" y="50548"/>
                              <a:pt x="1191996" y="186706"/>
                              <a:pt x="1090701" y="192891"/>
                            </a:cubicBezTo>
                            <a:lnTo>
                              <a:pt x="220580" y="192891"/>
                            </a:lnTo>
                            <a:cubicBezTo>
                              <a:pt x="85058" y="171386"/>
                              <a:pt x="100178" y="36691"/>
                              <a:pt x="0" y="0"/>
                            </a:cubicBezTo>
                            <a:close/>
                          </a:path>
                        </a:pathLst>
                      </a:custGeom>
                      <a:solidFill>
                        <a:srgbClr val="2B2B2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rial" panose="020B0604020202020204" pitchFamily="34" charset="0"/>
                          <a:cs typeface="Arial" panose="020B0604020202020204" pitchFamily="34" charset="0"/>
                        </a:endParaRPr>
                      </a:p>
                    </p:txBody>
                  </p:sp>
                  <p:sp>
                    <p:nvSpPr>
                      <p:cNvPr id="5157" name="Rectangle 5">
                        <a:extLst>
                          <a:ext uri="{FF2B5EF4-FFF2-40B4-BE49-F238E27FC236}">
                            <a16:creationId xmlns:a16="http://schemas.microsoft.com/office/drawing/2014/main" id="{CEEEA472-2367-2193-26B8-324A399315EE}"/>
                          </a:ext>
                        </a:extLst>
                      </p:cNvPr>
                      <p:cNvSpPr/>
                      <p:nvPr/>
                    </p:nvSpPr>
                    <p:spPr>
                      <a:xfrm>
                        <a:off x="4025254" y="2897913"/>
                        <a:ext cx="853653" cy="138205"/>
                      </a:xfrm>
                      <a:custGeom>
                        <a:avLst/>
                        <a:gdLst>
                          <a:gd name="connsiteX0" fmla="*/ 0 w 853653"/>
                          <a:gd name="connsiteY0" fmla="*/ 0 h 159860"/>
                          <a:gd name="connsiteX1" fmla="*/ 853653 w 853653"/>
                          <a:gd name="connsiteY1" fmla="*/ 0 h 159860"/>
                          <a:gd name="connsiteX2" fmla="*/ 853653 w 853653"/>
                          <a:gd name="connsiteY2" fmla="*/ 159860 h 159860"/>
                          <a:gd name="connsiteX3" fmla="*/ 0 w 853653"/>
                          <a:gd name="connsiteY3" fmla="*/ 159860 h 159860"/>
                          <a:gd name="connsiteX4" fmla="*/ 0 w 853653"/>
                          <a:gd name="connsiteY4" fmla="*/ 0 h 159860"/>
                          <a:gd name="connsiteX0" fmla="*/ 89522 w 853653"/>
                          <a:gd name="connsiteY0" fmla="*/ 9592 h 159860"/>
                          <a:gd name="connsiteX1" fmla="*/ 853653 w 853653"/>
                          <a:gd name="connsiteY1" fmla="*/ 0 h 159860"/>
                          <a:gd name="connsiteX2" fmla="*/ 853653 w 853653"/>
                          <a:gd name="connsiteY2" fmla="*/ 159860 h 159860"/>
                          <a:gd name="connsiteX3" fmla="*/ 0 w 853653"/>
                          <a:gd name="connsiteY3" fmla="*/ 159860 h 159860"/>
                          <a:gd name="connsiteX4" fmla="*/ 89522 w 853653"/>
                          <a:gd name="connsiteY4" fmla="*/ 9592 h 159860"/>
                          <a:gd name="connsiteX0" fmla="*/ 89522 w 853653"/>
                          <a:gd name="connsiteY0" fmla="*/ 0 h 150268"/>
                          <a:gd name="connsiteX1" fmla="*/ 770525 w 853653"/>
                          <a:gd name="connsiteY1" fmla="*/ 6394 h 150268"/>
                          <a:gd name="connsiteX2" fmla="*/ 853653 w 853653"/>
                          <a:gd name="connsiteY2" fmla="*/ 150268 h 150268"/>
                          <a:gd name="connsiteX3" fmla="*/ 0 w 853653"/>
                          <a:gd name="connsiteY3" fmla="*/ 150268 h 150268"/>
                          <a:gd name="connsiteX4" fmla="*/ 89522 w 853653"/>
                          <a:gd name="connsiteY4" fmla="*/ 0 h 150268"/>
                          <a:gd name="connsiteX0" fmla="*/ 89522 w 853653"/>
                          <a:gd name="connsiteY0" fmla="*/ 0 h 150268"/>
                          <a:gd name="connsiteX1" fmla="*/ 760933 w 853653"/>
                          <a:gd name="connsiteY1" fmla="*/ 9591 h 150268"/>
                          <a:gd name="connsiteX2" fmla="*/ 853653 w 853653"/>
                          <a:gd name="connsiteY2" fmla="*/ 150268 h 150268"/>
                          <a:gd name="connsiteX3" fmla="*/ 0 w 853653"/>
                          <a:gd name="connsiteY3" fmla="*/ 150268 h 150268"/>
                          <a:gd name="connsiteX4" fmla="*/ 89522 w 853653"/>
                          <a:gd name="connsiteY4" fmla="*/ 0 h 150268"/>
                          <a:gd name="connsiteX0" fmla="*/ 89522 w 853653"/>
                          <a:gd name="connsiteY0" fmla="*/ 0 h 150268"/>
                          <a:gd name="connsiteX1" fmla="*/ 764130 w 853653"/>
                          <a:gd name="connsiteY1" fmla="*/ 9591 h 150268"/>
                          <a:gd name="connsiteX2" fmla="*/ 853653 w 853653"/>
                          <a:gd name="connsiteY2" fmla="*/ 150268 h 150268"/>
                          <a:gd name="connsiteX3" fmla="*/ 0 w 853653"/>
                          <a:gd name="connsiteY3" fmla="*/ 150268 h 150268"/>
                          <a:gd name="connsiteX4" fmla="*/ 89522 w 853653"/>
                          <a:gd name="connsiteY4" fmla="*/ 0 h 150268"/>
                          <a:gd name="connsiteX0" fmla="*/ 89522 w 853653"/>
                          <a:gd name="connsiteY0" fmla="*/ 0 h 150268"/>
                          <a:gd name="connsiteX1" fmla="*/ 764130 w 853653"/>
                          <a:gd name="connsiteY1" fmla="*/ 6394 h 150268"/>
                          <a:gd name="connsiteX2" fmla="*/ 853653 w 853653"/>
                          <a:gd name="connsiteY2" fmla="*/ 150268 h 150268"/>
                          <a:gd name="connsiteX3" fmla="*/ 0 w 853653"/>
                          <a:gd name="connsiteY3" fmla="*/ 150268 h 150268"/>
                          <a:gd name="connsiteX4" fmla="*/ 89522 w 853653"/>
                          <a:gd name="connsiteY4" fmla="*/ 0 h 150268"/>
                          <a:gd name="connsiteX0" fmla="*/ 86325 w 853653"/>
                          <a:gd name="connsiteY0" fmla="*/ 3197 h 143874"/>
                          <a:gd name="connsiteX1" fmla="*/ 764130 w 853653"/>
                          <a:gd name="connsiteY1" fmla="*/ 0 h 143874"/>
                          <a:gd name="connsiteX2" fmla="*/ 853653 w 853653"/>
                          <a:gd name="connsiteY2" fmla="*/ 143874 h 143874"/>
                          <a:gd name="connsiteX3" fmla="*/ 0 w 853653"/>
                          <a:gd name="connsiteY3" fmla="*/ 143874 h 143874"/>
                          <a:gd name="connsiteX4" fmla="*/ 86325 w 853653"/>
                          <a:gd name="connsiteY4" fmla="*/ 3197 h 143874"/>
                          <a:gd name="connsiteX0" fmla="*/ 95916 w 853653"/>
                          <a:gd name="connsiteY0" fmla="*/ 0 h 150269"/>
                          <a:gd name="connsiteX1" fmla="*/ 764130 w 853653"/>
                          <a:gd name="connsiteY1" fmla="*/ 6395 h 150269"/>
                          <a:gd name="connsiteX2" fmla="*/ 853653 w 853653"/>
                          <a:gd name="connsiteY2" fmla="*/ 150269 h 150269"/>
                          <a:gd name="connsiteX3" fmla="*/ 0 w 853653"/>
                          <a:gd name="connsiteY3" fmla="*/ 150269 h 150269"/>
                          <a:gd name="connsiteX4" fmla="*/ 95916 w 853653"/>
                          <a:gd name="connsiteY4" fmla="*/ 0 h 150269"/>
                          <a:gd name="connsiteX0" fmla="*/ 95916 w 853653"/>
                          <a:gd name="connsiteY0" fmla="*/ 0 h 143875"/>
                          <a:gd name="connsiteX1" fmla="*/ 764130 w 853653"/>
                          <a:gd name="connsiteY1" fmla="*/ 1 h 143875"/>
                          <a:gd name="connsiteX2" fmla="*/ 853653 w 853653"/>
                          <a:gd name="connsiteY2" fmla="*/ 143875 h 143875"/>
                          <a:gd name="connsiteX3" fmla="*/ 0 w 853653"/>
                          <a:gd name="connsiteY3" fmla="*/ 143875 h 143875"/>
                          <a:gd name="connsiteX4" fmla="*/ 95916 w 853653"/>
                          <a:gd name="connsiteY4" fmla="*/ 0 h 143875"/>
                          <a:gd name="connsiteX0" fmla="*/ 95916 w 853653"/>
                          <a:gd name="connsiteY0" fmla="*/ 0 h 143875"/>
                          <a:gd name="connsiteX1" fmla="*/ 764130 w 853653"/>
                          <a:gd name="connsiteY1" fmla="*/ 1 h 143875"/>
                          <a:gd name="connsiteX2" fmla="*/ 853653 w 853653"/>
                          <a:gd name="connsiteY2" fmla="*/ 143875 h 143875"/>
                          <a:gd name="connsiteX3" fmla="*/ 0 w 853653"/>
                          <a:gd name="connsiteY3" fmla="*/ 143875 h 143875"/>
                          <a:gd name="connsiteX4" fmla="*/ 95916 w 853653"/>
                          <a:gd name="connsiteY4" fmla="*/ 0 h 143875"/>
                          <a:gd name="connsiteX0" fmla="*/ 95916 w 853653"/>
                          <a:gd name="connsiteY0" fmla="*/ 0 h 143875"/>
                          <a:gd name="connsiteX1" fmla="*/ 764130 w 853653"/>
                          <a:gd name="connsiteY1" fmla="*/ 1 h 143875"/>
                          <a:gd name="connsiteX2" fmla="*/ 853653 w 853653"/>
                          <a:gd name="connsiteY2" fmla="*/ 143875 h 143875"/>
                          <a:gd name="connsiteX3" fmla="*/ 0 w 853653"/>
                          <a:gd name="connsiteY3" fmla="*/ 143875 h 143875"/>
                          <a:gd name="connsiteX4" fmla="*/ 95916 w 853653"/>
                          <a:gd name="connsiteY4" fmla="*/ 0 h 143875"/>
                          <a:gd name="connsiteX0" fmla="*/ 95916 w 853653"/>
                          <a:gd name="connsiteY0" fmla="*/ 0 h 143875"/>
                          <a:gd name="connsiteX1" fmla="*/ 764130 w 853653"/>
                          <a:gd name="connsiteY1" fmla="*/ 1 h 143875"/>
                          <a:gd name="connsiteX2" fmla="*/ 853653 w 853653"/>
                          <a:gd name="connsiteY2" fmla="*/ 143875 h 143875"/>
                          <a:gd name="connsiteX3" fmla="*/ 0 w 853653"/>
                          <a:gd name="connsiteY3" fmla="*/ 143875 h 143875"/>
                          <a:gd name="connsiteX4" fmla="*/ 95916 w 853653"/>
                          <a:gd name="connsiteY4" fmla="*/ 0 h 143875"/>
                          <a:gd name="connsiteX0" fmla="*/ 95916 w 853653"/>
                          <a:gd name="connsiteY0" fmla="*/ 0 h 143875"/>
                          <a:gd name="connsiteX1" fmla="*/ 764130 w 853653"/>
                          <a:gd name="connsiteY1" fmla="*/ 1 h 143875"/>
                          <a:gd name="connsiteX2" fmla="*/ 853653 w 853653"/>
                          <a:gd name="connsiteY2" fmla="*/ 143875 h 143875"/>
                          <a:gd name="connsiteX3" fmla="*/ 0 w 853653"/>
                          <a:gd name="connsiteY3" fmla="*/ 143875 h 143875"/>
                          <a:gd name="connsiteX4" fmla="*/ 95916 w 853653"/>
                          <a:gd name="connsiteY4" fmla="*/ 0 h 143875"/>
                          <a:gd name="connsiteX0" fmla="*/ 95916 w 853653"/>
                          <a:gd name="connsiteY0" fmla="*/ 0 h 143875"/>
                          <a:gd name="connsiteX1" fmla="*/ 764130 w 853653"/>
                          <a:gd name="connsiteY1" fmla="*/ 1 h 143875"/>
                          <a:gd name="connsiteX2" fmla="*/ 853653 w 853653"/>
                          <a:gd name="connsiteY2" fmla="*/ 143875 h 143875"/>
                          <a:gd name="connsiteX3" fmla="*/ 0 w 853653"/>
                          <a:gd name="connsiteY3" fmla="*/ 143875 h 143875"/>
                          <a:gd name="connsiteX4" fmla="*/ 95916 w 853653"/>
                          <a:gd name="connsiteY4" fmla="*/ 0 h 143875"/>
                          <a:gd name="connsiteX0" fmla="*/ 95916 w 853653"/>
                          <a:gd name="connsiteY0" fmla="*/ 0 h 143875"/>
                          <a:gd name="connsiteX1" fmla="*/ 764130 w 853653"/>
                          <a:gd name="connsiteY1" fmla="*/ 1 h 143875"/>
                          <a:gd name="connsiteX2" fmla="*/ 853653 w 853653"/>
                          <a:gd name="connsiteY2" fmla="*/ 143875 h 143875"/>
                          <a:gd name="connsiteX3" fmla="*/ 0 w 853653"/>
                          <a:gd name="connsiteY3" fmla="*/ 143875 h 143875"/>
                          <a:gd name="connsiteX4" fmla="*/ 95916 w 853653"/>
                          <a:gd name="connsiteY4" fmla="*/ 0 h 143875"/>
                          <a:gd name="connsiteX0" fmla="*/ 95916 w 853653"/>
                          <a:gd name="connsiteY0" fmla="*/ 0 h 143875"/>
                          <a:gd name="connsiteX1" fmla="*/ 764130 w 853653"/>
                          <a:gd name="connsiteY1" fmla="*/ 1 h 143875"/>
                          <a:gd name="connsiteX2" fmla="*/ 853653 w 853653"/>
                          <a:gd name="connsiteY2" fmla="*/ 143875 h 143875"/>
                          <a:gd name="connsiteX3" fmla="*/ 0 w 853653"/>
                          <a:gd name="connsiteY3" fmla="*/ 143875 h 143875"/>
                          <a:gd name="connsiteX4" fmla="*/ 95916 w 853653"/>
                          <a:gd name="connsiteY4" fmla="*/ 0 h 143875"/>
                          <a:gd name="connsiteX0" fmla="*/ 95916 w 853653"/>
                          <a:gd name="connsiteY0" fmla="*/ 0 h 143875"/>
                          <a:gd name="connsiteX1" fmla="*/ 764130 w 853653"/>
                          <a:gd name="connsiteY1" fmla="*/ 1 h 143875"/>
                          <a:gd name="connsiteX2" fmla="*/ 853653 w 853653"/>
                          <a:gd name="connsiteY2" fmla="*/ 143875 h 143875"/>
                          <a:gd name="connsiteX3" fmla="*/ 0 w 853653"/>
                          <a:gd name="connsiteY3" fmla="*/ 143875 h 143875"/>
                          <a:gd name="connsiteX4" fmla="*/ 95916 w 853653"/>
                          <a:gd name="connsiteY4" fmla="*/ 0 h 143875"/>
                          <a:gd name="connsiteX0" fmla="*/ 95916 w 853653"/>
                          <a:gd name="connsiteY0" fmla="*/ 0 h 143875"/>
                          <a:gd name="connsiteX1" fmla="*/ 764130 w 853653"/>
                          <a:gd name="connsiteY1" fmla="*/ 1 h 143875"/>
                          <a:gd name="connsiteX2" fmla="*/ 853653 w 853653"/>
                          <a:gd name="connsiteY2" fmla="*/ 143875 h 143875"/>
                          <a:gd name="connsiteX3" fmla="*/ 0 w 853653"/>
                          <a:gd name="connsiteY3" fmla="*/ 143875 h 143875"/>
                          <a:gd name="connsiteX4" fmla="*/ 95916 w 853653"/>
                          <a:gd name="connsiteY4" fmla="*/ 0 h 143875"/>
                          <a:gd name="connsiteX0" fmla="*/ 95916 w 853653"/>
                          <a:gd name="connsiteY0" fmla="*/ 0 h 143875"/>
                          <a:gd name="connsiteX1" fmla="*/ 764130 w 853653"/>
                          <a:gd name="connsiteY1" fmla="*/ 1 h 143875"/>
                          <a:gd name="connsiteX2" fmla="*/ 853653 w 853653"/>
                          <a:gd name="connsiteY2" fmla="*/ 143875 h 143875"/>
                          <a:gd name="connsiteX3" fmla="*/ 0 w 853653"/>
                          <a:gd name="connsiteY3" fmla="*/ 143875 h 143875"/>
                          <a:gd name="connsiteX4" fmla="*/ 95916 w 853653"/>
                          <a:gd name="connsiteY4" fmla="*/ 0 h 143875"/>
                          <a:gd name="connsiteX0" fmla="*/ 95916 w 853653"/>
                          <a:gd name="connsiteY0" fmla="*/ 0 h 143875"/>
                          <a:gd name="connsiteX1" fmla="*/ 764130 w 853653"/>
                          <a:gd name="connsiteY1" fmla="*/ 1 h 143875"/>
                          <a:gd name="connsiteX2" fmla="*/ 853653 w 853653"/>
                          <a:gd name="connsiteY2" fmla="*/ 143875 h 143875"/>
                          <a:gd name="connsiteX3" fmla="*/ 0 w 853653"/>
                          <a:gd name="connsiteY3" fmla="*/ 143875 h 143875"/>
                          <a:gd name="connsiteX4" fmla="*/ 95916 w 853653"/>
                          <a:gd name="connsiteY4" fmla="*/ 0 h 143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653" h="143875">
                            <a:moveTo>
                              <a:pt x="95916" y="0"/>
                            </a:moveTo>
                            <a:lnTo>
                              <a:pt x="764130" y="1"/>
                            </a:lnTo>
                            <a:cubicBezTo>
                              <a:pt x="774788" y="22381"/>
                              <a:pt x="769460" y="105509"/>
                              <a:pt x="853653" y="143875"/>
                            </a:cubicBezTo>
                            <a:lnTo>
                              <a:pt x="0" y="143875"/>
                            </a:lnTo>
                            <a:cubicBezTo>
                              <a:pt x="92720" y="102312"/>
                              <a:pt x="83127" y="22381"/>
                              <a:pt x="95916" y="0"/>
                            </a:cubicBezTo>
                            <a:close/>
                          </a:path>
                        </a:pathLst>
                      </a:custGeom>
                      <a:solidFill>
                        <a:srgbClr val="53535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sp>
                  <p:nvSpPr>
                    <p:cNvPr id="5155" name="Rectangle 1">
                      <a:extLst>
                        <a:ext uri="{FF2B5EF4-FFF2-40B4-BE49-F238E27FC236}">
                          <a16:creationId xmlns:a16="http://schemas.microsoft.com/office/drawing/2014/main" id="{3F356A2A-AE51-B138-8907-EAF5207895C8}"/>
                        </a:ext>
                      </a:extLst>
                    </p:cNvPr>
                    <p:cNvSpPr/>
                    <p:nvPr/>
                  </p:nvSpPr>
                  <p:spPr>
                    <a:xfrm>
                      <a:off x="1686251" y="3598496"/>
                      <a:ext cx="5792359" cy="2875318"/>
                    </a:xfrm>
                    <a:custGeom>
                      <a:avLst/>
                      <a:gdLst>
                        <a:gd name="connsiteX0" fmla="*/ 0 w 5792359"/>
                        <a:gd name="connsiteY0" fmla="*/ 0 h 2861411"/>
                        <a:gd name="connsiteX1" fmla="*/ 5792359 w 5792359"/>
                        <a:gd name="connsiteY1" fmla="*/ 0 h 2861411"/>
                        <a:gd name="connsiteX2" fmla="*/ 5792359 w 5792359"/>
                        <a:gd name="connsiteY2" fmla="*/ 2861411 h 2861411"/>
                        <a:gd name="connsiteX3" fmla="*/ 0 w 5792359"/>
                        <a:gd name="connsiteY3" fmla="*/ 2861411 h 2861411"/>
                        <a:gd name="connsiteX4" fmla="*/ 0 w 5792359"/>
                        <a:gd name="connsiteY4" fmla="*/ 0 h 2861411"/>
                        <a:gd name="connsiteX0" fmla="*/ 0 w 5792359"/>
                        <a:gd name="connsiteY0" fmla="*/ 0 h 2875318"/>
                        <a:gd name="connsiteX1" fmla="*/ 5792359 w 5792359"/>
                        <a:gd name="connsiteY1" fmla="*/ 0 h 2875318"/>
                        <a:gd name="connsiteX2" fmla="*/ 5792359 w 5792359"/>
                        <a:gd name="connsiteY2" fmla="*/ 2861411 h 2875318"/>
                        <a:gd name="connsiteX3" fmla="*/ 114735 w 5792359"/>
                        <a:gd name="connsiteY3" fmla="*/ 2875318 h 2875318"/>
                        <a:gd name="connsiteX4" fmla="*/ 0 w 5792359"/>
                        <a:gd name="connsiteY4" fmla="*/ 0 h 2875318"/>
                        <a:gd name="connsiteX0" fmla="*/ 0 w 5792359"/>
                        <a:gd name="connsiteY0" fmla="*/ 0 h 2875318"/>
                        <a:gd name="connsiteX1" fmla="*/ 5792359 w 5792359"/>
                        <a:gd name="connsiteY1" fmla="*/ 0 h 2875318"/>
                        <a:gd name="connsiteX2" fmla="*/ 5670671 w 5792359"/>
                        <a:gd name="connsiteY2" fmla="*/ 2854458 h 2875318"/>
                        <a:gd name="connsiteX3" fmla="*/ 114735 w 5792359"/>
                        <a:gd name="connsiteY3" fmla="*/ 2875318 h 2875318"/>
                        <a:gd name="connsiteX4" fmla="*/ 0 w 5792359"/>
                        <a:gd name="connsiteY4" fmla="*/ 0 h 2875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2359" h="2875318">
                          <a:moveTo>
                            <a:pt x="0" y="0"/>
                          </a:moveTo>
                          <a:lnTo>
                            <a:pt x="5792359" y="0"/>
                          </a:lnTo>
                          <a:lnTo>
                            <a:pt x="5670671" y="2854458"/>
                          </a:lnTo>
                          <a:lnTo>
                            <a:pt x="114735" y="2875318"/>
                          </a:lnTo>
                          <a:lnTo>
                            <a:pt x="0" y="0"/>
                          </a:lnTo>
                          <a:close/>
                        </a:path>
                      </a:pathLst>
                    </a:custGeom>
                    <a:solidFill>
                      <a:srgbClr val="2B2B2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sp>
                <p:nvSpPr>
                  <p:cNvPr id="5150" name="Rectangle 12">
                    <a:extLst>
                      <a:ext uri="{FF2B5EF4-FFF2-40B4-BE49-F238E27FC236}">
                        <a16:creationId xmlns:a16="http://schemas.microsoft.com/office/drawing/2014/main" id="{87F98EAD-9022-A217-FF11-B1E66ADCBD64}"/>
                      </a:ext>
                    </a:extLst>
                  </p:cNvPr>
                  <p:cNvSpPr/>
                  <p:nvPr/>
                </p:nvSpPr>
                <p:spPr>
                  <a:xfrm>
                    <a:off x="1709232" y="3593919"/>
                    <a:ext cx="5727241" cy="506650"/>
                  </a:xfrm>
                  <a:custGeom>
                    <a:avLst/>
                    <a:gdLst>
                      <a:gd name="connsiteX0" fmla="*/ 0 w 5791200"/>
                      <a:gd name="connsiteY0" fmla="*/ 0 h 499533"/>
                      <a:gd name="connsiteX1" fmla="*/ 5791200 w 5791200"/>
                      <a:gd name="connsiteY1" fmla="*/ 0 h 499533"/>
                      <a:gd name="connsiteX2" fmla="*/ 5791200 w 5791200"/>
                      <a:gd name="connsiteY2" fmla="*/ 499533 h 499533"/>
                      <a:gd name="connsiteX3" fmla="*/ 0 w 5791200"/>
                      <a:gd name="connsiteY3" fmla="*/ 499533 h 499533"/>
                      <a:gd name="connsiteX4" fmla="*/ 0 w 5791200"/>
                      <a:gd name="connsiteY4" fmla="*/ 0 h 499533"/>
                      <a:gd name="connsiteX0" fmla="*/ 0 w 5791200"/>
                      <a:gd name="connsiteY0" fmla="*/ 0 h 499533"/>
                      <a:gd name="connsiteX1" fmla="*/ 5791200 w 5791200"/>
                      <a:gd name="connsiteY1" fmla="*/ 0 h 499533"/>
                      <a:gd name="connsiteX2" fmla="*/ 5766294 w 5791200"/>
                      <a:gd name="connsiteY2" fmla="*/ 499533 h 499533"/>
                      <a:gd name="connsiteX3" fmla="*/ 0 w 5791200"/>
                      <a:gd name="connsiteY3" fmla="*/ 499533 h 499533"/>
                      <a:gd name="connsiteX4" fmla="*/ 0 w 5791200"/>
                      <a:gd name="connsiteY4" fmla="*/ 0 h 499533"/>
                      <a:gd name="connsiteX0" fmla="*/ 0 w 5791200"/>
                      <a:gd name="connsiteY0" fmla="*/ 0 h 499533"/>
                      <a:gd name="connsiteX1" fmla="*/ 5791200 w 5791200"/>
                      <a:gd name="connsiteY1" fmla="*/ 0 h 499533"/>
                      <a:gd name="connsiteX2" fmla="*/ 5769852 w 5791200"/>
                      <a:gd name="connsiteY2" fmla="*/ 499533 h 499533"/>
                      <a:gd name="connsiteX3" fmla="*/ 0 w 5791200"/>
                      <a:gd name="connsiteY3" fmla="*/ 499533 h 499533"/>
                      <a:gd name="connsiteX4" fmla="*/ 0 w 5791200"/>
                      <a:gd name="connsiteY4" fmla="*/ 0 h 499533"/>
                      <a:gd name="connsiteX0" fmla="*/ 0 w 5791200"/>
                      <a:gd name="connsiteY0" fmla="*/ 0 h 503091"/>
                      <a:gd name="connsiteX1" fmla="*/ 5791200 w 5791200"/>
                      <a:gd name="connsiteY1" fmla="*/ 0 h 503091"/>
                      <a:gd name="connsiteX2" fmla="*/ 5769852 w 5791200"/>
                      <a:gd name="connsiteY2" fmla="*/ 499533 h 503091"/>
                      <a:gd name="connsiteX3" fmla="*/ 14232 w 5791200"/>
                      <a:gd name="connsiteY3" fmla="*/ 503091 h 503091"/>
                      <a:gd name="connsiteX4" fmla="*/ 0 w 5791200"/>
                      <a:gd name="connsiteY4" fmla="*/ 0 h 503091"/>
                      <a:gd name="connsiteX0" fmla="*/ 0 w 5791200"/>
                      <a:gd name="connsiteY0" fmla="*/ 0 h 503091"/>
                      <a:gd name="connsiteX1" fmla="*/ 5791200 w 5791200"/>
                      <a:gd name="connsiteY1" fmla="*/ 0 h 503091"/>
                      <a:gd name="connsiteX2" fmla="*/ 5769852 w 5791200"/>
                      <a:gd name="connsiteY2" fmla="*/ 499533 h 503091"/>
                      <a:gd name="connsiteX3" fmla="*/ 14232 w 5791200"/>
                      <a:gd name="connsiteY3" fmla="*/ 503091 h 503091"/>
                      <a:gd name="connsiteX4" fmla="*/ 0 w 5791200"/>
                      <a:gd name="connsiteY4" fmla="*/ 0 h 503091"/>
                      <a:gd name="connsiteX0" fmla="*/ 0 w 5791200"/>
                      <a:gd name="connsiteY0" fmla="*/ 0 h 503091"/>
                      <a:gd name="connsiteX1" fmla="*/ 5791200 w 5791200"/>
                      <a:gd name="connsiteY1" fmla="*/ 0 h 503091"/>
                      <a:gd name="connsiteX2" fmla="*/ 5769852 w 5791200"/>
                      <a:gd name="connsiteY2" fmla="*/ 499533 h 503091"/>
                      <a:gd name="connsiteX3" fmla="*/ 14232 w 5791200"/>
                      <a:gd name="connsiteY3" fmla="*/ 503091 h 503091"/>
                      <a:gd name="connsiteX4" fmla="*/ 0 w 5791200"/>
                      <a:gd name="connsiteY4" fmla="*/ 0 h 503091"/>
                      <a:gd name="connsiteX0" fmla="*/ 0 w 5798316"/>
                      <a:gd name="connsiteY0" fmla="*/ 0 h 506649"/>
                      <a:gd name="connsiteX1" fmla="*/ 5798316 w 5798316"/>
                      <a:gd name="connsiteY1" fmla="*/ 3558 h 506649"/>
                      <a:gd name="connsiteX2" fmla="*/ 5776968 w 5798316"/>
                      <a:gd name="connsiteY2" fmla="*/ 503091 h 506649"/>
                      <a:gd name="connsiteX3" fmla="*/ 21348 w 5798316"/>
                      <a:gd name="connsiteY3" fmla="*/ 506649 h 506649"/>
                      <a:gd name="connsiteX4" fmla="*/ 0 w 5798316"/>
                      <a:gd name="connsiteY4" fmla="*/ 0 h 506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8316" h="506649">
                        <a:moveTo>
                          <a:pt x="0" y="0"/>
                        </a:moveTo>
                        <a:lnTo>
                          <a:pt x="5798316" y="3558"/>
                        </a:lnTo>
                        <a:lnTo>
                          <a:pt x="5776968" y="503091"/>
                        </a:lnTo>
                        <a:lnTo>
                          <a:pt x="21348" y="506649"/>
                        </a:lnTo>
                        <a:lnTo>
                          <a:pt x="0" y="0"/>
                        </a:lnTo>
                        <a:close/>
                      </a:path>
                    </a:pathLst>
                  </a:custGeom>
                  <a:solidFill>
                    <a:srgbClr val="2B2B2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nvGrpSpPr>
                  <p:cNvPr id="5151" name="Group 87">
                    <a:extLst>
                      <a:ext uri="{FF2B5EF4-FFF2-40B4-BE49-F238E27FC236}">
                        <a16:creationId xmlns:a16="http://schemas.microsoft.com/office/drawing/2014/main" id="{5469CC9A-C2CF-D570-081C-A0A311D436E0}"/>
                      </a:ext>
                    </a:extLst>
                  </p:cNvPr>
                  <p:cNvGrpSpPr/>
                  <p:nvPr/>
                </p:nvGrpSpPr>
                <p:grpSpPr>
                  <a:xfrm>
                    <a:off x="3152390" y="-292423"/>
                    <a:ext cx="2810828" cy="6945873"/>
                    <a:chOff x="3152390" y="-292423"/>
                    <a:chExt cx="2810828" cy="6945873"/>
                  </a:xfrm>
                </p:grpSpPr>
                <p:sp>
                  <p:nvSpPr>
                    <p:cNvPr id="5152" name="Rectangle 4">
                      <a:extLst>
                        <a:ext uri="{FF2B5EF4-FFF2-40B4-BE49-F238E27FC236}">
                          <a16:creationId xmlns:a16="http://schemas.microsoft.com/office/drawing/2014/main" id="{0CE57438-8E53-EE0E-496B-1F2AC945EFC9}"/>
                        </a:ext>
                      </a:extLst>
                    </p:cNvPr>
                    <p:cNvSpPr/>
                    <p:nvPr/>
                  </p:nvSpPr>
                  <p:spPr>
                    <a:xfrm>
                      <a:off x="3161323" y="-292423"/>
                      <a:ext cx="2801895" cy="6935499"/>
                    </a:xfrm>
                    <a:custGeom>
                      <a:avLst/>
                      <a:gdLst>
                        <a:gd name="connsiteX0" fmla="*/ 0 w 2771775"/>
                        <a:gd name="connsiteY0" fmla="*/ 0 h 2181225"/>
                        <a:gd name="connsiteX1" fmla="*/ 2771775 w 2771775"/>
                        <a:gd name="connsiteY1" fmla="*/ 0 h 2181225"/>
                        <a:gd name="connsiteX2" fmla="*/ 2771775 w 2771775"/>
                        <a:gd name="connsiteY2" fmla="*/ 2181225 h 2181225"/>
                        <a:gd name="connsiteX3" fmla="*/ 0 w 2771775"/>
                        <a:gd name="connsiteY3" fmla="*/ 2181225 h 2181225"/>
                        <a:gd name="connsiteX4" fmla="*/ 0 w 2771775"/>
                        <a:gd name="connsiteY4" fmla="*/ 0 h 2181225"/>
                        <a:gd name="connsiteX0" fmla="*/ 1496646 w 2771775"/>
                        <a:gd name="connsiteY0" fmla="*/ 480646 h 2181225"/>
                        <a:gd name="connsiteX1" fmla="*/ 2771775 w 2771775"/>
                        <a:gd name="connsiteY1" fmla="*/ 0 h 2181225"/>
                        <a:gd name="connsiteX2" fmla="*/ 2771775 w 2771775"/>
                        <a:gd name="connsiteY2" fmla="*/ 2181225 h 2181225"/>
                        <a:gd name="connsiteX3" fmla="*/ 0 w 2771775"/>
                        <a:gd name="connsiteY3" fmla="*/ 2181225 h 2181225"/>
                        <a:gd name="connsiteX4" fmla="*/ 1496646 w 2771775"/>
                        <a:gd name="connsiteY4" fmla="*/ 480646 h 2181225"/>
                        <a:gd name="connsiteX0" fmla="*/ 1355969 w 2771775"/>
                        <a:gd name="connsiteY0" fmla="*/ 7815 h 2181225"/>
                        <a:gd name="connsiteX1" fmla="*/ 2771775 w 2771775"/>
                        <a:gd name="connsiteY1" fmla="*/ 0 h 2181225"/>
                        <a:gd name="connsiteX2" fmla="*/ 2771775 w 2771775"/>
                        <a:gd name="connsiteY2" fmla="*/ 2181225 h 2181225"/>
                        <a:gd name="connsiteX3" fmla="*/ 0 w 2771775"/>
                        <a:gd name="connsiteY3" fmla="*/ 2181225 h 2181225"/>
                        <a:gd name="connsiteX4" fmla="*/ 1355969 w 2771775"/>
                        <a:gd name="connsiteY4" fmla="*/ 7815 h 2181225"/>
                        <a:gd name="connsiteX0" fmla="*/ 1355969 w 2771775"/>
                        <a:gd name="connsiteY0" fmla="*/ 7815 h 2181225"/>
                        <a:gd name="connsiteX1" fmla="*/ 2771775 w 2771775"/>
                        <a:gd name="connsiteY1" fmla="*/ 0 h 2181225"/>
                        <a:gd name="connsiteX2" fmla="*/ 2771775 w 2771775"/>
                        <a:gd name="connsiteY2" fmla="*/ 2181225 h 2181225"/>
                        <a:gd name="connsiteX3" fmla="*/ 0 w 2771775"/>
                        <a:gd name="connsiteY3" fmla="*/ 2181225 h 2181225"/>
                        <a:gd name="connsiteX4" fmla="*/ 1355969 w 2771775"/>
                        <a:gd name="connsiteY4" fmla="*/ 7815 h 2181225"/>
                        <a:gd name="connsiteX0" fmla="*/ 1355969 w 2771775"/>
                        <a:gd name="connsiteY0" fmla="*/ 0 h 2173410"/>
                        <a:gd name="connsiteX1" fmla="*/ 2728791 w 2771775"/>
                        <a:gd name="connsiteY1" fmla="*/ 746369 h 2173410"/>
                        <a:gd name="connsiteX2" fmla="*/ 2771775 w 2771775"/>
                        <a:gd name="connsiteY2" fmla="*/ 2173410 h 2173410"/>
                        <a:gd name="connsiteX3" fmla="*/ 0 w 2771775"/>
                        <a:gd name="connsiteY3" fmla="*/ 2173410 h 2173410"/>
                        <a:gd name="connsiteX4" fmla="*/ 1355969 w 2771775"/>
                        <a:gd name="connsiteY4" fmla="*/ 0 h 2173410"/>
                        <a:gd name="connsiteX0" fmla="*/ 1355969 w 2771775"/>
                        <a:gd name="connsiteY0" fmla="*/ 0 h 2173410"/>
                        <a:gd name="connsiteX1" fmla="*/ 2728791 w 2771775"/>
                        <a:gd name="connsiteY1" fmla="*/ 746369 h 2173410"/>
                        <a:gd name="connsiteX2" fmla="*/ 2771775 w 2771775"/>
                        <a:gd name="connsiteY2" fmla="*/ 2173410 h 2173410"/>
                        <a:gd name="connsiteX3" fmla="*/ 0 w 2771775"/>
                        <a:gd name="connsiteY3" fmla="*/ 2173410 h 2173410"/>
                        <a:gd name="connsiteX4" fmla="*/ 1355969 w 2771775"/>
                        <a:gd name="connsiteY4" fmla="*/ 0 h 2173410"/>
                        <a:gd name="connsiteX0" fmla="*/ 1355969 w 2771775"/>
                        <a:gd name="connsiteY0" fmla="*/ 986 h 2174396"/>
                        <a:gd name="connsiteX1" fmla="*/ 2728791 w 2771775"/>
                        <a:gd name="connsiteY1" fmla="*/ 747355 h 2174396"/>
                        <a:gd name="connsiteX2" fmla="*/ 2771775 w 2771775"/>
                        <a:gd name="connsiteY2" fmla="*/ 2174396 h 2174396"/>
                        <a:gd name="connsiteX3" fmla="*/ 0 w 2771775"/>
                        <a:gd name="connsiteY3" fmla="*/ 2174396 h 2174396"/>
                        <a:gd name="connsiteX4" fmla="*/ 1355969 w 2771775"/>
                        <a:gd name="connsiteY4" fmla="*/ 986 h 2174396"/>
                        <a:gd name="connsiteX0" fmla="*/ 1355969 w 2771775"/>
                        <a:gd name="connsiteY0" fmla="*/ 1114 h 2174524"/>
                        <a:gd name="connsiteX1" fmla="*/ 2728791 w 2771775"/>
                        <a:gd name="connsiteY1" fmla="*/ 747483 h 2174524"/>
                        <a:gd name="connsiteX2" fmla="*/ 2771775 w 2771775"/>
                        <a:gd name="connsiteY2" fmla="*/ 2174524 h 2174524"/>
                        <a:gd name="connsiteX3" fmla="*/ 0 w 2771775"/>
                        <a:gd name="connsiteY3" fmla="*/ 2174524 h 2174524"/>
                        <a:gd name="connsiteX4" fmla="*/ 1355969 w 2771775"/>
                        <a:gd name="connsiteY4" fmla="*/ 1114 h 2174524"/>
                        <a:gd name="connsiteX0" fmla="*/ 1355969 w 2771775"/>
                        <a:gd name="connsiteY0" fmla="*/ 1100 h 2178418"/>
                        <a:gd name="connsiteX1" fmla="*/ 2728791 w 2771775"/>
                        <a:gd name="connsiteY1" fmla="*/ 751377 h 2178418"/>
                        <a:gd name="connsiteX2" fmla="*/ 2771775 w 2771775"/>
                        <a:gd name="connsiteY2" fmla="*/ 2178418 h 2178418"/>
                        <a:gd name="connsiteX3" fmla="*/ 0 w 2771775"/>
                        <a:gd name="connsiteY3" fmla="*/ 2178418 h 2178418"/>
                        <a:gd name="connsiteX4" fmla="*/ 1355969 w 2771775"/>
                        <a:gd name="connsiteY4" fmla="*/ 1100 h 2178418"/>
                        <a:gd name="connsiteX0" fmla="*/ 1355969 w 2771775"/>
                        <a:gd name="connsiteY0" fmla="*/ 1100 h 2178418"/>
                        <a:gd name="connsiteX1" fmla="*/ 2728791 w 2771775"/>
                        <a:gd name="connsiteY1" fmla="*/ 751377 h 2178418"/>
                        <a:gd name="connsiteX2" fmla="*/ 2771775 w 2771775"/>
                        <a:gd name="connsiteY2" fmla="*/ 2178418 h 2178418"/>
                        <a:gd name="connsiteX3" fmla="*/ 0 w 2771775"/>
                        <a:gd name="connsiteY3" fmla="*/ 2178418 h 2178418"/>
                        <a:gd name="connsiteX4" fmla="*/ 1355969 w 2771775"/>
                        <a:gd name="connsiteY4" fmla="*/ 1100 h 2178418"/>
                        <a:gd name="connsiteX0" fmla="*/ 1035387 w 2451193"/>
                        <a:gd name="connsiteY0" fmla="*/ 1100 h 2178418"/>
                        <a:gd name="connsiteX1" fmla="*/ 2408209 w 2451193"/>
                        <a:gd name="connsiteY1" fmla="*/ 751377 h 2178418"/>
                        <a:gd name="connsiteX2" fmla="*/ 2451193 w 2451193"/>
                        <a:gd name="connsiteY2" fmla="*/ 2178418 h 2178418"/>
                        <a:gd name="connsiteX3" fmla="*/ 332003 w 2451193"/>
                        <a:gd name="connsiteY3" fmla="*/ 1854079 h 2178418"/>
                        <a:gd name="connsiteX4" fmla="*/ 1035387 w 2451193"/>
                        <a:gd name="connsiteY4" fmla="*/ 1100 h 2178418"/>
                        <a:gd name="connsiteX0" fmla="*/ 1035387 w 2408209"/>
                        <a:gd name="connsiteY0" fmla="*/ 1100 h 1881434"/>
                        <a:gd name="connsiteX1" fmla="*/ 2408209 w 2408209"/>
                        <a:gd name="connsiteY1" fmla="*/ 751377 h 1881434"/>
                        <a:gd name="connsiteX2" fmla="*/ 1822055 w 2408209"/>
                        <a:gd name="connsiteY2" fmla="*/ 1881434 h 1881434"/>
                        <a:gd name="connsiteX3" fmla="*/ 332003 w 2408209"/>
                        <a:gd name="connsiteY3" fmla="*/ 1854079 h 1881434"/>
                        <a:gd name="connsiteX4" fmla="*/ 1035387 w 2408209"/>
                        <a:gd name="connsiteY4" fmla="*/ 1100 h 1881434"/>
                        <a:gd name="connsiteX0" fmla="*/ 1035387 w 2408209"/>
                        <a:gd name="connsiteY0" fmla="*/ 1100 h 1881434"/>
                        <a:gd name="connsiteX1" fmla="*/ 2408209 w 2408209"/>
                        <a:gd name="connsiteY1" fmla="*/ 751377 h 1881434"/>
                        <a:gd name="connsiteX2" fmla="*/ 1822055 w 2408209"/>
                        <a:gd name="connsiteY2" fmla="*/ 1881434 h 1881434"/>
                        <a:gd name="connsiteX3" fmla="*/ 332003 w 2408209"/>
                        <a:gd name="connsiteY3" fmla="*/ 1854079 h 1881434"/>
                        <a:gd name="connsiteX4" fmla="*/ 1035387 w 2408209"/>
                        <a:gd name="connsiteY4" fmla="*/ 1100 h 1881434"/>
                        <a:gd name="connsiteX0" fmla="*/ 972815 w 2345637"/>
                        <a:gd name="connsiteY0" fmla="*/ 1100 h 1881434"/>
                        <a:gd name="connsiteX1" fmla="*/ 2345637 w 2345637"/>
                        <a:gd name="connsiteY1" fmla="*/ 751377 h 1881434"/>
                        <a:gd name="connsiteX2" fmla="*/ 1759483 w 2345637"/>
                        <a:gd name="connsiteY2" fmla="*/ 1881434 h 1881434"/>
                        <a:gd name="connsiteX3" fmla="*/ 269431 w 2345637"/>
                        <a:gd name="connsiteY3" fmla="*/ 1854079 h 1881434"/>
                        <a:gd name="connsiteX4" fmla="*/ 60980 w 2345637"/>
                        <a:gd name="connsiteY4" fmla="*/ 812190 h 1881434"/>
                        <a:gd name="connsiteX5" fmla="*/ 972815 w 2345637"/>
                        <a:gd name="connsiteY5" fmla="*/ 1100 h 1881434"/>
                        <a:gd name="connsiteX0" fmla="*/ 1326035 w 2698857"/>
                        <a:gd name="connsiteY0" fmla="*/ 1100 h 1881434"/>
                        <a:gd name="connsiteX1" fmla="*/ 2698857 w 2698857"/>
                        <a:gd name="connsiteY1" fmla="*/ 751377 h 1881434"/>
                        <a:gd name="connsiteX2" fmla="*/ 2112703 w 2698857"/>
                        <a:gd name="connsiteY2" fmla="*/ 1881434 h 1881434"/>
                        <a:gd name="connsiteX3" fmla="*/ 622651 w 2698857"/>
                        <a:gd name="connsiteY3" fmla="*/ 1854079 h 1881434"/>
                        <a:gd name="connsiteX4" fmla="*/ 19523 w 2698857"/>
                        <a:gd name="connsiteY4" fmla="*/ 796560 h 1881434"/>
                        <a:gd name="connsiteX5" fmla="*/ 1326035 w 2698857"/>
                        <a:gd name="connsiteY5" fmla="*/ 1100 h 1881434"/>
                        <a:gd name="connsiteX0" fmla="*/ 1326035 w 2698857"/>
                        <a:gd name="connsiteY0" fmla="*/ 1100 h 1881434"/>
                        <a:gd name="connsiteX1" fmla="*/ 2698857 w 2698857"/>
                        <a:gd name="connsiteY1" fmla="*/ 751377 h 1881434"/>
                        <a:gd name="connsiteX2" fmla="*/ 2112703 w 2698857"/>
                        <a:gd name="connsiteY2" fmla="*/ 1881434 h 1881434"/>
                        <a:gd name="connsiteX3" fmla="*/ 622651 w 2698857"/>
                        <a:gd name="connsiteY3" fmla="*/ 1854079 h 1881434"/>
                        <a:gd name="connsiteX4" fmla="*/ 19523 w 2698857"/>
                        <a:gd name="connsiteY4" fmla="*/ 796560 h 1881434"/>
                        <a:gd name="connsiteX5" fmla="*/ 1326035 w 2698857"/>
                        <a:gd name="connsiteY5" fmla="*/ 1100 h 1881434"/>
                        <a:gd name="connsiteX0" fmla="*/ 1307651 w 2680473"/>
                        <a:gd name="connsiteY0" fmla="*/ 1100 h 1881434"/>
                        <a:gd name="connsiteX1" fmla="*/ 2680473 w 2680473"/>
                        <a:gd name="connsiteY1" fmla="*/ 751377 h 1881434"/>
                        <a:gd name="connsiteX2" fmla="*/ 2094319 w 2680473"/>
                        <a:gd name="connsiteY2" fmla="*/ 1881434 h 1881434"/>
                        <a:gd name="connsiteX3" fmla="*/ 604267 w 2680473"/>
                        <a:gd name="connsiteY3" fmla="*/ 1854079 h 1881434"/>
                        <a:gd name="connsiteX4" fmla="*/ 1139 w 2680473"/>
                        <a:gd name="connsiteY4" fmla="*/ 796560 h 1881434"/>
                        <a:gd name="connsiteX5" fmla="*/ 1307651 w 2680473"/>
                        <a:gd name="connsiteY5" fmla="*/ 1100 h 1881434"/>
                        <a:gd name="connsiteX0" fmla="*/ 1307271 w 2680093"/>
                        <a:gd name="connsiteY0" fmla="*/ 1100 h 1881434"/>
                        <a:gd name="connsiteX1" fmla="*/ 2680093 w 2680093"/>
                        <a:gd name="connsiteY1" fmla="*/ 751377 h 1881434"/>
                        <a:gd name="connsiteX2" fmla="*/ 2093939 w 2680093"/>
                        <a:gd name="connsiteY2" fmla="*/ 1881434 h 1881434"/>
                        <a:gd name="connsiteX3" fmla="*/ 603887 w 2680093"/>
                        <a:gd name="connsiteY3" fmla="*/ 1854079 h 1881434"/>
                        <a:gd name="connsiteX4" fmla="*/ 759 w 2680093"/>
                        <a:gd name="connsiteY4" fmla="*/ 796560 h 1881434"/>
                        <a:gd name="connsiteX5" fmla="*/ 1307271 w 2680093"/>
                        <a:gd name="connsiteY5" fmla="*/ 1100 h 1881434"/>
                        <a:gd name="connsiteX0" fmla="*/ 1311319 w 2684141"/>
                        <a:gd name="connsiteY0" fmla="*/ 1100 h 1881434"/>
                        <a:gd name="connsiteX1" fmla="*/ 2684141 w 2684141"/>
                        <a:gd name="connsiteY1" fmla="*/ 751377 h 1881434"/>
                        <a:gd name="connsiteX2" fmla="*/ 2097987 w 2684141"/>
                        <a:gd name="connsiteY2" fmla="*/ 1881434 h 1881434"/>
                        <a:gd name="connsiteX3" fmla="*/ 607935 w 2684141"/>
                        <a:gd name="connsiteY3" fmla="*/ 1854079 h 1881434"/>
                        <a:gd name="connsiteX4" fmla="*/ 4807 w 2684141"/>
                        <a:gd name="connsiteY4" fmla="*/ 796560 h 1881434"/>
                        <a:gd name="connsiteX5" fmla="*/ 1311319 w 2684141"/>
                        <a:gd name="connsiteY5" fmla="*/ 1100 h 1881434"/>
                        <a:gd name="connsiteX0" fmla="*/ 1311319 w 2684141"/>
                        <a:gd name="connsiteY0" fmla="*/ 1100 h 1881434"/>
                        <a:gd name="connsiteX1" fmla="*/ 2684141 w 2684141"/>
                        <a:gd name="connsiteY1" fmla="*/ 751377 h 1881434"/>
                        <a:gd name="connsiteX2" fmla="*/ 2097987 w 2684141"/>
                        <a:gd name="connsiteY2" fmla="*/ 1881434 h 1881434"/>
                        <a:gd name="connsiteX3" fmla="*/ 607935 w 2684141"/>
                        <a:gd name="connsiteY3" fmla="*/ 1854079 h 1881434"/>
                        <a:gd name="connsiteX4" fmla="*/ 4807 w 2684141"/>
                        <a:gd name="connsiteY4" fmla="*/ 796560 h 1881434"/>
                        <a:gd name="connsiteX5" fmla="*/ 1311319 w 2684141"/>
                        <a:gd name="connsiteY5" fmla="*/ 1100 h 1881434"/>
                        <a:gd name="connsiteX0" fmla="*/ 1311319 w 2698632"/>
                        <a:gd name="connsiteY0" fmla="*/ 1100 h 1881434"/>
                        <a:gd name="connsiteX1" fmla="*/ 2684141 w 2698632"/>
                        <a:gd name="connsiteY1" fmla="*/ 751377 h 1881434"/>
                        <a:gd name="connsiteX2" fmla="*/ 2097987 w 2698632"/>
                        <a:gd name="connsiteY2" fmla="*/ 1881434 h 1881434"/>
                        <a:gd name="connsiteX3" fmla="*/ 607935 w 2698632"/>
                        <a:gd name="connsiteY3" fmla="*/ 1854079 h 1881434"/>
                        <a:gd name="connsiteX4" fmla="*/ 4807 w 2698632"/>
                        <a:gd name="connsiteY4" fmla="*/ 796560 h 1881434"/>
                        <a:gd name="connsiteX5" fmla="*/ 1311319 w 2698632"/>
                        <a:gd name="connsiteY5" fmla="*/ 1100 h 1881434"/>
                        <a:gd name="connsiteX0" fmla="*/ 1311319 w 2689678"/>
                        <a:gd name="connsiteY0" fmla="*/ 1100 h 1881434"/>
                        <a:gd name="connsiteX1" fmla="*/ 2684141 w 2689678"/>
                        <a:gd name="connsiteY1" fmla="*/ 751377 h 1881434"/>
                        <a:gd name="connsiteX2" fmla="*/ 2097987 w 2689678"/>
                        <a:gd name="connsiteY2" fmla="*/ 1881434 h 1881434"/>
                        <a:gd name="connsiteX3" fmla="*/ 607935 w 2689678"/>
                        <a:gd name="connsiteY3" fmla="*/ 1854079 h 1881434"/>
                        <a:gd name="connsiteX4" fmla="*/ 4807 w 2689678"/>
                        <a:gd name="connsiteY4" fmla="*/ 796560 h 1881434"/>
                        <a:gd name="connsiteX5" fmla="*/ 1311319 w 2689678"/>
                        <a:gd name="connsiteY5" fmla="*/ 1100 h 1881434"/>
                        <a:gd name="connsiteX0" fmla="*/ 1311319 w 2685624"/>
                        <a:gd name="connsiteY0" fmla="*/ 1100 h 1881434"/>
                        <a:gd name="connsiteX1" fmla="*/ 2684141 w 2685624"/>
                        <a:gd name="connsiteY1" fmla="*/ 751377 h 1881434"/>
                        <a:gd name="connsiteX2" fmla="*/ 2097987 w 2685624"/>
                        <a:gd name="connsiteY2" fmla="*/ 1881434 h 1881434"/>
                        <a:gd name="connsiteX3" fmla="*/ 607935 w 2685624"/>
                        <a:gd name="connsiteY3" fmla="*/ 1854079 h 1881434"/>
                        <a:gd name="connsiteX4" fmla="*/ 4807 w 2685624"/>
                        <a:gd name="connsiteY4" fmla="*/ 796560 h 1881434"/>
                        <a:gd name="connsiteX5" fmla="*/ 1311319 w 2685624"/>
                        <a:gd name="connsiteY5" fmla="*/ 1100 h 1881434"/>
                        <a:gd name="connsiteX0" fmla="*/ 1311319 w 2700913"/>
                        <a:gd name="connsiteY0" fmla="*/ 1100 h 1881434"/>
                        <a:gd name="connsiteX1" fmla="*/ 2684141 w 2700913"/>
                        <a:gd name="connsiteY1" fmla="*/ 751377 h 1881434"/>
                        <a:gd name="connsiteX2" fmla="*/ 2097987 w 2700913"/>
                        <a:gd name="connsiteY2" fmla="*/ 1881434 h 1881434"/>
                        <a:gd name="connsiteX3" fmla="*/ 607935 w 2700913"/>
                        <a:gd name="connsiteY3" fmla="*/ 1854079 h 1881434"/>
                        <a:gd name="connsiteX4" fmla="*/ 4807 w 2700913"/>
                        <a:gd name="connsiteY4" fmla="*/ 796560 h 1881434"/>
                        <a:gd name="connsiteX5" fmla="*/ 1311319 w 2700913"/>
                        <a:gd name="connsiteY5" fmla="*/ 1100 h 1881434"/>
                        <a:gd name="connsiteX0" fmla="*/ 1311319 w 2684316"/>
                        <a:gd name="connsiteY0" fmla="*/ 1100 h 1881434"/>
                        <a:gd name="connsiteX1" fmla="*/ 2684141 w 2684316"/>
                        <a:gd name="connsiteY1" fmla="*/ 751377 h 1881434"/>
                        <a:gd name="connsiteX2" fmla="*/ 2097987 w 2684316"/>
                        <a:gd name="connsiteY2" fmla="*/ 1881434 h 1881434"/>
                        <a:gd name="connsiteX3" fmla="*/ 607935 w 2684316"/>
                        <a:gd name="connsiteY3" fmla="*/ 1854079 h 1881434"/>
                        <a:gd name="connsiteX4" fmla="*/ 4807 w 2684316"/>
                        <a:gd name="connsiteY4" fmla="*/ 796560 h 1881434"/>
                        <a:gd name="connsiteX5" fmla="*/ 1311319 w 2684316"/>
                        <a:gd name="connsiteY5" fmla="*/ 1100 h 1881434"/>
                        <a:gd name="connsiteX0" fmla="*/ 1311319 w 2699943"/>
                        <a:gd name="connsiteY0" fmla="*/ 874 h 1881208"/>
                        <a:gd name="connsiteX1" fmla="*/ 2699772 w 2699943"/>
                        <a:gd name="connsiteY1" fmla="*/ 829305 h 1881208"/>
                        <a:gd name="connsiteX2" fmla="*/ 2097987 w 2699943"/>
                        <a:gd name="connsiteY2" fmla="*/ 1881208 h 1881208"/>
                        <a:gd name="connsiteX3" fmla="*/ 607935 w 2699943"/>
                        <a:gd name="connsiteY3" fmla="*/ 1853853 h 1881208"/>
                        <a:gd name="connsiteX4" fmla="*/ 4807 w 2699943"/>
                        <a:gd name="connsiteY4" fmla="*/ 796334 h 1881208"/>
                        <a:gd name="connsiteX5" fmla="*/ 1311319 w 2699943"/>
                        <a:gd name="connsiteY5" fmla="*/ 874 h 1881208"/>
                        <a:gd name="connsiteX0" fmla="*/ 1311319 w 2699943"/>
                        <a:gd name="connsiteY0" fmla="*/ 1125 h 1881459"/>
                        <a:gd name="connsiteX1" fmla="*/ 2699772 w 2699943"/>
                        <a:gd name="connsiteY1" fmla="*/ 829556 h 1881459"/>
                        <a:gd name="connsiteX2" fmla="*/ 2097987 w 2699943"/>
                        <a:gd name="connsiteY2" fmla="*/ 1881459 h 1881459"/>
                        <a:gd name="connsiteX3" fmla="*/ 607935 w 2699943"/>
                        <a:gd name="connsiteY3" fmla="*/ 1854104 h 1881459"/>
                        <a:gd name="connsiteX4" fmla="*/ 4807 w 2699943"/>
                        <a:gd name="connsiteY4" fmla="*/ 796585 h 1881459"/>
                        <a:gd name="connsiteX5" fmla="*/ 1311319 w 2699943"/>
                        <a:gd name="connsiteY5" fmla="*/ 1125 h 1881459"/>
                        <a:gd name="connsiteX0" fmla="*/ 1311319 w 2699961"/>
                        <a:gd name="connsiteY0" fmla="*/ 1125 h 1881459"/>
                        <a:gd name="connsiteX1" fmla="*/ 2699772 w 2699961"/>
                        <a:gd name="connsiteY1" fmla="*/ 829556 h 1881459"/>
                        <a:gd name="connsiteX2" fmla="*/ 2097987 w 2699961"/>
                        <a:gd name="connsiteY2" fmla="*/ 1881459 h 1881459"/>
                        <a:gd name="connsiteX3" fmla="*/ 607935 w 2699961"/>
                        <a:gd name="connsiteY3" fmla="*/ 1854104 h 1881459"/>
                        <a:gd name="connsiteX4" fmla="*/ 4807 w 2699961"/>
                        <a:gd name="connsiteY4" fmla="*/ 796585 h 1881459"/>
                        <a:gd name="connsiteX5" fmla="*/ 1311319 w 2699961"/>
                        <a:gd name="connsiteY5" fmla="*/ 1125 h 1881459"/>
                        <a:gd name="connsiteX0" fmla="*/ 1311413 w 2700055"/>
                        <a:gd name="connsiteY0" fmla="*/ 1125 h 1881459"/>
                        <a:gd name="connsiteX1" fmla="*/ 2699866 w 2700055"/>
                        <a:gd name="connsiteY1" fmla="*/ 829556 h 1881459"/>
                        <a:gd name="connsiteX2" fmla="*/ 2098081 w 2700055"/>
                        <a:gd name="connsiteY2" fmla="*/ 1881459 h 1881459"/>
                        <a:gd name="connsiteX3" fmla="*/ 596306 w 2700055"/>
                        <a:gd name="connsiteY3" fmla="*/ 1861920 h 1881459"/>
                        <a:gd name="connsiteX4" fmla="*/ 4901 w 2700055"/>
                        <a:gd name="connsiteY4" fmla="*/ 796585 h 1881459"/>
                        <a:gd name="connsiteX5" fmla="*/ 1311413 w 2700055"/>
                        <a:gd name="connsiteY5" fmla="*/ 1125 h 1881459"/>
                        <a:gd name="connsiteX0" fmla="*/ 1311413 w 2700055"/>
                        <a:gd name="connsiteY0" fmla="*/ 1125 h 1881459"/>
                        <a:gd name="connsiteX1" fmla="*/ 2699866 w 2700055"/>
                        <a:gd name="connsiteY1" fmla="*/ 829556 h 1881459"/>
                        <a:gd name="connsiteX2" fmla="*/ 2098081 w 2700055"/>
                        <a:gd name="connsiteY2" fmla="*/ 1881459 h 1881459"/>
                        <a:gd name="connsiteX3" fmla="*/ 1263177 w 2700055"/>
                        <a:gd name="connsiteY3" fmla="*/ 1871201 h 1881459"/>
                        <a:gd name="connsiteX4" fmla="*/ 596306 w 2700055"/>
                        <a:gd name="connsiteY4" fmla="*/ 1861920 h 1881459"/>
                        <a:gd name="connsiteX5" fmla="*/ 4901 w 2700055"/>
                        <a:gd name="connsiteY5" fmla="*/ 796585 h 1881459"/>
                        <a:gd name="connsiteX6" fmla="*/ 1311413 w 2700055"/>
                        <a:gd name="connsiteY6" fmla="*/ 1125 h 1881459"/>
                        <a:gd name="connsiteX0" fmla="*/ 1311413 w 2700055"/>
                        <a:gd name="connsiteY0" fmla="*/ 1125 h 2476893"/>
                        <a:gd name="connsiteX1" fmla="*/ 2699866 w 2700055"/>
                        <a:gd name="connsiteY1" fmla="*/ 829556 h 2476893"/>
                        <a:gd name="connsiteX2" fmla="*/ 2098081 w 2700055"/>
                        <a:gd name="connsiteY2" fmla="*/ 1881459 h 2476893"/>
                        <a:gd name="connsiteX3" fmla="*/ 1020900 w 2700055"/>
                        <a:gd name="connsiteY3" fmla="*/ 2476893 h 2476893"/>
                        <a:gd name="connsiteX4" fmla="*/ 596306 w 2700055"/>
                        <a:gd name="connsiteY4" fmla="*/ 1861920 h 2476893"/>
                        <a:gd name="connsiteX5" fmla="*/ 4901 w 2700055"/>
                        <a:gd name="connsiteY5" fmla="*/ 796585 h 2476893"/>
                        <a:gd name="connsiteX6" fmla="*/ 1311413 w 2700055"/>
                        <a:gd name="connsiteY6" fmla="*/ 1125 h 2476893"/>
                        <a:gd name="connsiteX0" fmla="*/ 1311413 w 2700055"/>
                        <a:gd name="connsiteY0" fmla="*/ 1125 h 3277970"/>
                        <a:gd name="connsiteX1" fmla="*/ 2699866 w 2700055"/>
                        <a:gd name="connsiteY1" fmla="*/ 829556 h 3277970"/>
                        <a:gd name="connsiteX2" fmla="*/ 2098081 w 2700055"/>
                        <a:gd name="connsiteY2" fmla="*/ 1881459 h 3277970"/>
                        <a:gd name="connsiteX3" fmla="*/ 466008 w 2700055"/>
                        <a:gd name="connsiteY3" fmla="*/ 3277970 h 3277970"/>
                        <a:gd name="connsiteX4" fmla="*/ 596306 w 2700055"/>
                        <a:gd name="connsiteY4" fmla="*/ 1861920 h 3277970"/>
                        <a:gd name="connsiteX5" fmla="*/ 4901 w 2700055"/>
                        <a:gd name="connsiteY5" fmla="*/ 796585 h 3277970"/>
                        <a:gd name="connsiteX6" fmla="*/ 1311413 w 2700055"/>
                        <a:gd name="connsiteY6" fmla="*/ 1125 h 3277970"/>
                        <a:gd name="connsiteX0" fmla="*/ 1311413 w 2700055"/>
                        <a:gd name="connsiteY0" fmla="*/ 1125 h 3277970"/>
                        <a:gd name="connsiteX1" fmla="*/ 2699866 w 2700055"/>
                        <a:gd name="connsiteY1" fmla="*/ 829556 h 3277970"/>
                        <a:gd name="connsiteX2" fmla="*/ 2098081 w 2700055"/>
                        <a:gd name="connsiteY2" fmla="*/ 1881459 h 3277970"/>
                        <a:gd name="connsiteX3" fmla="*/ 1407762 w 2700055"/>
                        <a:gd name="connsiteY3" fmla="*/ 2472984 h 3277970"/>
                        <a:gd name="connsiteX4" fmla="*/ 466008 w 2700055"/>
                        <a:gd name="connsiteY4" fmla="*/ 3277970 h 3277970"/>
                        <a:gd name="connsiteX5" fmla="*/ 596306 w 2700055"/>
                        <a:gd name="connsiteY5" fmla="*/ 1861920 h 3277970"/>
                        <a:gd name="connsiteX6" fmla="*/ 4901 w 2700055"/>
                        <a:gd name="connsiteY6" fmla="*/ 796585 h 3277970"/>
                        <a:gd name="connsiteX7" fmla="*/ 1311413 w 2700055"/>
                        <a:gd name="connsiteY7" fmla="*/ 1125 h 3277970"/>
                        <a:gd name="connsiteX0" fmla="*/ 1311413 w 2700055"/>
                        <a:gd name="connsiteY0" fmla="*/ 1125 h 3551507"/>
                        <a:gd name="connsiteX1" fmla="*/ 2699866 w 2700055"/>
                        <a:gd name="connsiteY1" fmla="*/ 829556 h 3551507"/>
                        <a:gd name="connsiteX2" fmla="*/ 2098081 w 2700055"/>
                        <a:gd name="connsiteY2" fmla="*/ 1881459 h 3551507"/>
                        <a:gd name="connsiteX3" fmla="*/ 2271362 w 2700055"/>
                        <a:gd name="connsiteY3" fmla="*/ 3551507 h 3551507"/>
                        <a:gd name="connsiteX4" fmla="*/ 466008 w 2700055"/>
                        <a:gd name="connsiteY4" fmla="*/ 3277970 h 3551507"/>
                        <a:gd name="connsiteX5" fmla="*/ 596306 w 2700055"/>
                        <a:gd name="connsiteY5" fmla="*/ 1861920 h 3551507"/>
                        <a:gd name="connsiteX6" fmla="*/ 4901 w 2700055"/>
                        <a:gd name="connsiteY6" fmla="*/ 796585 h 3551507"/>
                        <a:gd name="connsiteX7" fmla="*/ 1311413 w 2700055"/>
                        <a:gd name="connsiteY7" fmla="*/ 1125 h 3551507"/>
                        <a:gd name="connsiteX0" fmla="*/ 1311413 w 2700055"/>
                        <a:gd name="connsiteY0" fmla="*/ 1125 h 3598400"/>
                        <a:gd name="connsiteX1" fmla="*/ 2699866 w 2700055"/>
                        <a:gd name="connsiteY1" fmla="*/ 829556 h 3598400"/>
                        <a:gd name="connsiteX2" fmla="*/ 2098081 w 2700055"/>
                        <a:gd name="connsiteY2" fmla="*/ 1881459 h 3598400"/>
                        <a:gd name="connsiteX3" fmla="*/ 2271362 w 2700055"/>
                        <a:gd name="connsiteY3" fmla="*/ 3551507 h 3598400"/>
                        <a:gd name="connsiteX4" fmla="*/ 434747 w 2700055"/>
                        <a:gd name="connsiteY4" fmla="*/ 3598400 h 3598400"/>
                        <a:gd name="connsiteX5" fmla="*/ 596306 w 2700055"/>
                        <a:gd name="connsiteY5" fmla="*/ 1861920 h 3598400"/>
                        <a:gd name="connsiteX6" fmla="*/ 4901 w 2700055"/>
                        <a:gd name="connsiteY6" fmla="*/ 796585 h 3598400"/>
                        <a:gd name="connsiteX7" fmla="*/ 1311413 w 2700055"/>
                        <a:gd name="connsiteY7" fmla="*/ 1125 h 3598400"/>
                        <a:gd name="connsiteX0" fmla="*/ 1311413 w 2700055"/>
                        <a:gd name="connsiteY0" fmla="*/ 1125 h 4716000"/>
                        <a:gd name="connsiteX1" fmla="*/ 2699866 w 2700055"/>
                        <a:gd name="connsiteY1" fmla="*/ 829556 h 4716000"/>
                        <a:gd name="connsiteX2" fmla="*/ 2098081 w 2700055"/>
                        <a:gd name="connsiteY2" fmla="*/ 1881459 h 4716000"/>
                        <a:gd name="connsiteX3" fmla="*/ 2271362 w 2700055"/>
                        <a:gd name="connsiteY3" fmla="*/ 3551507 h 4716000"/>
                        <a:gd name="connsiteX4" fmla="*/ 294070 w 2700055"/>
                        <a:gd name="connsiteY4" fmla="*/ 4716000 h 4716000"/>
                        <a:gd name="connsiteX5" fmla="*/ 596306 w 2700055"/>
                        <a:gd name="connsiteY5" fmla="*/ 1861920 h 4716000"/>
                        <a:gd name="connsiteX6" fmla="*/ 4901 w 2700055"/>
                        <a:gd name="connsiteY6" fmla="*/ 796585 h 4716000"/>
                        <a:gd name="connsiteX7" fmla="*/ 1311413 w 2700055"/>
                        <a:gd name="connsiteY7" fmla="*/ 1125 h 4716000"/>
                        <a:gd name="connsiteX0" fmla="*/ 1311413 w 2700055"/>
                        <a:gd name="connsiteY0" fmla="*/ 1125 h 4766800"/>
                        <a:gd name="connsiteX1" fmla="*/ 2699866 w 2700055"/>
                        <a:gd name="connsiteY1" fmla="*/ 829556 h 4766800"/>
                        <a:gd name="connsiteX2" fmla="*/ 2098081 w 2700055"/>
                        <a:gd name="connsiteY2" fmla="*/ 1881459 h 4766800"/>
                        <a:gd name="connsiteX3" fmla="*/ 2423762 w 2700055"/>
                        <a:gd name="connsiteY3" fmla="*/ 4766800 h 4766800"/>
                        <a:gd name="connsiteX4" fmla="*/ 294070 w 2700055"/>
                        <a:gd name="connsiteY4" fmla="*/ 4716000 h 4766800"/>
                        <a:gd name="connsiteX5" fmla="*/ 596306 w 2700055"/>
                        <a:gd name="connsiteY5" fmla="*/ 1861920 h 4766800"/>
                        <a:gd name="connsiteX6" fmla="*/ 4901 w 2700055"/>
                        <a:gd name="connsiteY6" fmla="*/ 796585 h 4766800"/>
                        <a:gd name="connsiteX7" fmla="*/ 1311413 w 2700055"/>
                        <a:gd name="connsiteY7" fmla="*/ 1125 h 4766800"/>
                        <a:gd name="connsiteX0" fmla="*/ 1311413 w 2700055"/>
                        <a:gd name="connsiteY0" fmla="*/ 1125 h 4766800"/>
                        <a:gd name="connsiteX1" fmla="*/ 2699866 w 2700055"/>
                        <a:gd name="connsiteY1" fmla="*/ 829556 h 4766800"/>
                        <a:gd name="connsiteX2" fmla="*/ 2098081 w 2700055"/>
                        <a:gd name="connsiteY2" fmla="*/ 1881459 h 4766800"/>
                        <a:gd name="connsiteX3" fmla="*/ 2423762 w 2700055"/>
                        <a:gd name="connsiteY3" fmla="*/ 4766800 h 4766800"/>
                        <a:gd name="connsiteX4" fmla="*/ 294070 w 2700055"/>
                        <a:gd name="connsiteY4" fmla="*/ 4716000 h 4766800"/>
                        <a:gd name="connsiteX5" fmla="*/ 596306 w 2700055"/>
                        <a:gd name="connsiteY5" fmla="*/ 1861920 h 4766800"/>
                        <a:gd name="connsiteX6" fmla="*/ 4901 w 2700055"/>
                        <a:gd name="connsiteY6" fmla="*/ 796585 h 4766800"/>
                        <a:gd name="connsiteX7" fmla="*/ 1311413 w 2700055"/>
                        <a:gd name="connsiteY7" fmla="*/ 1125 h 4766800"/>
                        <a:gd name="connsiteX0" fmla="*/ 1311413 w 2700055"/>
                        <a:gd name="connsiteY0" fmla="*/ 1125 h 5392031"/>
                        <a:gd name="connsiteX1" fmla="*/ 2699866 w 2700055"/>
                        <a:gd name="connsiteY1" fmla="*/ 829556 h 5392031"/>
                        <a:gd name="connsiteX2" fmla="*/ 2098081 w 2700055"/>
                        <a:gd name="connsiteY2" fmla="*/ 1881459 h 5392031"/>
                        <a:gd name="connsiteX3" fmla="*/ 2423762 w 2700055"/>
                        <a:gd name="connsiteY3" fmla="*/ 4766800 h 5392031"/>
                        <a:gd name="connsiteX4" fmla="*/ 219824 w 2700055"/>
                        <a:gd name="connsiteY4" fmla="*/ 5392031 h 5392031"/>
                        <a:gd name="connsiteX5" fmla="*/ 596306 w 2700055"/>
                        <a:gd name="connsiteY5" fmla="*/ 1861920 h 5392031"/>
                        <a:gd name="connsiteX6" fmla="*/ 4901 w 2700055"/>
                        <a:gd name="connsiteY6" fmla="*/ 796585 h 5392031"/>
                        <a:gd name="connsiteX7" fmla="*/ 1311413 w 2700055"/>
                        <a:gd name="connsiteY7" fmla="*/ 1125 h 5392031"/>
                        <a:gd name="connsiteX0" fmla="*/ 1311413 w 2700055"/>
                        <a:gd name="connsiteY0" fmla="*/ 1125 h 5427200"/>
                        <a:gd name="connsiteX1" fmla="*/ 2699866 w 2700055"/>
                        <a:gd name="connsiteY1" fmla="*/ 829556 h 5427200"/>
                        <a:gd name="connsiteX2" fmla="*/ 2098081 w 2700055"/>
                        <a:gd name="connsiteY2" fmla="*/ 1881459 h 5427200"/>
                        <a:gd name="connsiteX3" fmla="*/ 2486285 w 2700055"/>
                        <a:gd name="connsiteY3" fmla="*/ 5427200 h 5427200"/>
                        <a:gd name="connsiteX4" fmla="*/ 219824 w 2700055"/>
                        <a:gd name="connsiteY4" fmla="*/ 5392031 h 5427200"/>
                        <a:gd name="connsiteX5" fmla="*/ 596306 w 2700055"/>
                        <a:gd name="connsiteY5" fmla="*/ 1861920 h 5427200"/>
                        <a:gd name="connsiteX6" fmla="*/ 4901 w 2700055"/>
                        <a:gd name="connsiteY6" fmla="*/ 796585 h 5427200"/>
                        <a:gd name="connsiteX7" fmla="*/ 1311413 w 2700055"/>
                        <a:gd name="connsiteY7" fmla="*/ 1125 h 5427200"/>
                        <a:gd name="connsiteX0" fmla="*/ 1311413 w 2700055"/>
                        <a:gd name="connsiteY0" fmla="*/ 1125 h 6247816"/>
                        <a:gd name="connsiteX1" fmla="*/ 2699866 w 2700055"/>
                        <a:gd name="connsiteY1" fmla="*/ 829556 h 6247816"/>
                        <a:gd name="connsiteX2" fmla="*/ 2098081 w 2700055"/>
                        <a:gd name="connsiteY2" fmla="*/ 1881459 h 6247816"/>
                        <a:gd name="connsiteX3" fmla="*/ 2486285 w 2700055"/>
                        <a:gd name="connsiteY3" fmla="*/ 5427200 h 6247816"/>
                        <a:gd name="connsiteX4" fmla="*/ 118224 w 2700055"/>
                        <a:gd name="connsiteY4" fmla="*/ 6247816 h 6247816"/>
                        <a:gd name="connsiteX5" fmla="*/ 596306 w 2700055"/>
                        <a:gd name="connsiteY5" fmla="*/ 1861920 h 6247816"/>
                        <a:gd name="connsiteX6" fmla="*/ 4901 w 2700055"/>
                        <a:gd name="connsiteY6" fmla="*/ 796585 h 6247816"/>
                        <a:gd name="connsiteX7" fmla="*/ 1311413 w 2700055"/>
                        <a:gd name="connsiteY7" fmla="*/ 1125 h 6247816"/>
                        <a:gd name="connsiteX0" fmla="*/ 1311413 w 2700055"/>
                        <a:gd name="connsiteY0" fmla="*/ 1125 h 6247816"/>
                        <a:gd name="connsiteX1" fmla="*/ 2699866 w 2700055"/>
                        <a:gd name="connsiteY1" fmla="*/ 829556 h 6247816"/>
                        <a:gd name="connsiteX2" fmla="*/ 2098081 w 2700055"/>
                        <a:gd name="connsiteY2" fmla="*/ 1881459 h 6247816"/>
                        <a:gd name="connsiteX3" fmla="*/ 2548808 w 2700055"/>
                        <a:gd name="connsiteY3" fmla="*/ 6071970 h 6247816"/>
                        <a:gd name="connsiteX4" fmla="*/ 118224 w 2700055"/>
                        <a:gd name="connsiteY4" fmla="*/ 6247816 h 6247816"/>
                        <a:gd name="connsiteX5" fmla="*/ 596306 w 2700055"/>
                        <a:gd name="connsiteY5" fmla="*/ 1861920 h 6247816"/>
                        <a:gd name="connsiteX6" fmla="*/ 4901 w 2700055"/>
                        <a:gd name="connsiteY6" fmla="*/ 796585 h 6247816"/>
                        <a:gd name="connsiteX7" fmla="*/ 1311413 w 2700055"/>
                        <a:gd name="connsiteY7" fmla="*/ 1125 h 6247816"/>
                        <a:gd name="connsiteX0" fmla="*/ 1311413 w 2700055"/>
                        <a:gd name="connsiteY0" fmla="*/ 1125 h 6654216"/>
                        <a:gd name="connsiteX1" fmla="*/ 2699866 w 2700055"/>
                        <a:gd name="connsiteY1" fmla="*/ 829556 h 6654216"/>
                        <a:gd name="connsiteX2" fmla="*/ 2098081 w 2700055"/>
                        <a:gd name="connsiteY2" fmla="*/ 1881459 h 6654216"/>
                        <a:gd name="connsiteX3" fmla="*/ 2615239 w 2700055"/>
                        <a:gd name="connsiteY3" fmla="*/ 6654216 h 6654216"/>
                        <a:gd name="connsiteX4" fmla="*/ 118224 w 2700055"/>
                        <a:gd name="connsiteY4" fmla="*/ 6247816 h 6654216"/>
                        <a:gd name="connsiteX5" fmla="*/ 596306 w 2700055"/>
                        <a:gd name="connsiteY5" fmla="*/ 1861920 h 6654216"/>
                        <a:gd name="connsiteX6" fmla="*/ 4901 w 2700055"/>
                        <a:gd name="connsiteY6" fmla="*/ 796585 h 6654216"/>
                        <a:gd name="connsiteX7" fmla="*/ 1311413 w 2700055"/>
                        <a:gd name="connsiteY7" fmla="*/ 1125 h 6654216"/>
                        <a:gd name="connsiteX0" fmla="*/ 1311413 w 2700055"/>
                        <a:gd name="connsiteY0" fmla="*/ 1125 h 6654216"/>
                        <a:gd name="connsiteX1" fmla="*/ 2699866 w 2700055"/>
                        <a:gd name="connsiteY1" fmla="*/ 829556 h 6654216"/>
                        <a:gd name="connsiteX2" fmla="*/ 2098081 w 2700055"/>
                        <a:gd name="connsiteY2" fmla="*/ 1881459 h 6654216"/>
                        <a:gd name="connsiteX3" fmla="*/ 2615239 w 2700055"/>
                        <a:gd name="connsiteY3" fmla="*/ 6654216 h 6654216"/>
                        <a:gd name="connsiteX4" fmla="*/ 79147 w 2700055"/>
                        <a:gd name="connsiteY4" fmla="*/ 6646401 h 6654216"/>
                        <a:gd name="connsiteX5" fmla="*/ 596306 w 2700055"/>
                        <a:gd name="connsiteY5" fmla="*/ 1861920 h 6654216"/>
                        <a:gd name="connsiteX6" fmla="*/ 4901 w 2700055"/>
                        <a:gd name="connsiteY6" fmla="*/ 796585 h 6654216"/>
                        <a:gd name="connsiteX7" fmla="*/ 1311413 w 2700055"/>
                        <a:gd name="connsiteY7" fmla="*/ 1125 h 6654216"/>
                        <a:gd name="connsiteX0" fmla="*/ 1311413 w 2700055"/>
                        <a:gd name="connsiteY0" fmla="*/ 1125 h 6654216"/>
                        <a:gd name="connsiteX1" fmla="*/ 2699866 w 2700055"/>
                        <a:gd name="connsiteY1" fmla="*/ 829556 h 6654216"/>
                        <a:gd name="connsiteX2" fmla="*/ 2098081 w 2700055"/>
                        <a:gd name="connsiteY2" fmla="*/ 1881459 h 6654216"/>
                        <a:gd name="connsiteX3" fmla="*/ 2615239 w 2700055"/>
                        <a:gd name="connsiteY3" fmla="*/ 6654216 h 6654216"/>
                        <a:gd name="connsiteX4" fmla="*/ 411300 w 2700055"/>
                        <a:gd name="connsiteY4" fmla="*/ 6646398 h 6654216"/>
                        <a:gd name="connsiteX5" fmla="*/ 79147 w 2700055"/>
                        <a:gd name="connsiteY5" fmla="*/ 6646401 h 6654216"/>
                        <a:gd name="connsiteX6" fmla="*/ 596306 w 2700055"/>
                        <a:gd name="connsiteY6" fmla="*/ 1861920 h 6654216"/>
                        <a:gd name="connsiteX7" fmla="*/ 4901 w 2700055"/>
                        <a:gd name="connsiteY7" fmla="*/ 796585 h 6654216"/>
                        <a:gd name="connsiteX8" fmla="*/ 1311413 w 2700055"/>
                        <a:gd name="connsiteY8" fmla="*/ 1125 h 6654216"/>
                        <a:gd name="connsiteX0" fmla="*/ 1311413 w 2700055"/>
                        <a:gd name="connsiteY0" fmla="*/ 1125 h 7001998"/>
                        <a:gd name="connsiteX1" fmla="*/ 2699866 w 2700055"/>
                        <a:gd name="connsiteY1" fmla="*/ 829556 h 7001998"/>
                        <a:gd name="connsiteX2" fmla="*/ 2098081 w 2700055"/>
                        <a:gd name="connsiteY2" fmla="*/ 1881459 h 7001998"/>
                        <a:gd name="connsiteX3" fmla="*/ 2615239 w 2700055"/>
                        <a:gd name="connsiteY3" fmla="*/ 6654216 h 7001998"/>
                        <a:gd name="connsiteX4" fmla="*/ 114315 w 2700055"/>
                        <a:gd name="connsiteY4" fmla="*/ 7001998 h 7001998"/>
                        <a:gd name="connsiteX5" fmla="*/ 79147 w 2700055"/>
                        <a:gd name="connsiteY5" fmla="*/ 6646401 h 7001998"/>
                        <a:gd name="connsiteX6" fmla="*/ 596306 w 2700055"/>
                        <a:gd name="connsiteY6" fmla="*/ 1861920 h 7001998"/>
                        <a:gd name="connsiteX7" fmla="*/ 4901 w 2700055"/>
                        <a:gd name="connsiteY7" fmla="*/ 796585 h 7001998"/>
                        <a:gd name="connsiteX8" fmla="*/ 1311413 w 2700055"/>
                        <a:gd name="connsiteY8" fmla="*/ 1125 h 7001998"/>
                        <a:gd name="connsiteX0" fmla="*/ 1311413 w 2700055"/>
                        <a:gd name="connsiteY0" fmla="*/ 1125 h 6998091"/>
                        <a:gd name="connsiteX1" fmla="*/ 2699866 w 2700055"/>
                        <a:gd name="connsiteY1" fmla="*/ 829556 h 6998091"/>
                        <a:gd name="connsiteX2" fmla="*/ 2098081 w 2700055"/>
                        <a:gd name="connsiteY2" fmla="*/ 1881459 h 6998091"/>
                        <a:gd name="connsiteX3" fmla="*/ 2615239 w 2700055"/>
                        <a:gd name="connsiteY3" fmla="*/ 6654216 h 6998091"/>
                        <a:gd name="connsiteX4" fmla="*/ 98684 w 2700055"/>
                        <a:gd name="connsiteY4" fmla="*/ 6998091 h 6998091"/>
                        <a:gd name="connsiteX5" fmla="*/ 79147 w 2700055"/>
                        <a:gd name="connsiteY5" fmla="*/ 6646401 h 6998091"/>
                        <a:gd name="connsiteX6" fmla="*/ 596306 w 2700055"/>
                        <a:gd name="connsiteY6" fmla="*/ 1861920 h 6998091"/>
                        <a:gd name="connsiteX7" fmla="*/ 4901 w 2700055"/>
                        <a:gd name="connsiteY7" fmla="*/ 796585 h 6998091"/>
                        <a:gd name="connsiteX8" fmla="*/ 1311413 w 2700055"/>
                        <a:gd name="connsiteY8" fmla="*/ 1125 h 6998091"/>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110407 w 2700055"/>
                        <a:gd name="connsiteY4" fmla="*/ 7021537 h 7021537"/>
                        <a:gd name="connsiteX5" fmla="*/ 79147 w 2700055"/>
                        <a:gd name="connsiteY5" fmla="*/ 6646401 h 7021537"/>
                        <a:gd name="connsiteX6" fmla="*/ 596306 w 2700055"/>
                        <a:gd name="connsiteY6" fmla="*/ 1861920 h 7021537"/>
                        <a:gd name="connsiteX7" fmla="*/ 4901 w 2700055"/>
                        <a:gd name="connsiteY7" fmla="*/ 796585 h 7021537"/>
                        <a:gd name="connsiteX8" fmla="*/ 1311413 w 2700055"/>
                        <a:gd name="connsiteY8"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110407 w 2700055"/>
                        <a:gd name="connsiteY4" fmla="*/ 7021537 h 7021537"/>
                        <a:gd name="connsiteX5" fmla="*/ 79147 w 2700055"/>
                        <a:gd name="connsiteY5" fmla="*/ 6646401 h 7021537"/>
                        <a:gd name="connsiteX6" fmla="*/ 596306 w 2700055"/>
                        <a:gd name="connsiteY6" fmla="*/ 1861920 h 7021537"/>
                        <a:gd name="connsiteX7" fmla="*/ 4901 w 2700055"/>
                        <a:gd name="connsiteY7" fmla="*/ 796585 h 7021537"/>
                        <a:gd name="connsiteX8" fmla="*/ 1311413 w 2700055"/>
                        <a:gd name="connsiteY8"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110407 w 2700055"/>
                        <a:gd name="connsiteY4" fmla="*/ 7021537 h 7021537"/>
                        <a:gd name="connsiteX5" fmla="*/ 79147 w 2700055"/>
                        <a:gd name="connsiteY5" fmla="*/ 6646401 h 7021537"/>
                        <a:gd name="connsiteX6" fmla="*/ 596306 w 2700055"/>
                        <a:gd name="connsiteY6" fmla="*/ 1861920 h 7021537"/>
                        <a:gd name="connsiteX7" fmla="*/ 4901 w 2700055"/>
                        <a:gd name="connsiteY7" fmla="*/ 796585 h 7021537"/>
                        <a:gd name="connsiteX8" fmla="*/ 1311413 w 2700055"/>
                        <a:gd name="connsiteY8"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446469 w 2700055"/>
                        <a:gd name="connsiteY4" fmla="*/ 6966829 h 7021537"/>
                        <a:gd name="connsiteX5" fmla="*/ 110407 w 2700055"/>
                        <a:gd name="connsiteY5" fmla="*/ 7021537 h 7021537"/>
                        <a:gd name="connsiteX6" fmla="*/ 79147 w 2700055"/>
                        <a:gd name="connsiteY6" fmla="*/ 6646401 h 7021537"/>
                        <a:gd name="connsiteX7" fmla="*/ 596306 w 2700055"/>
                        <a:gd name="connsiteY7" fmla="*/ 1861920 h 7021537"/>
                        <a:gd name="connsiteX8" fmla="*/ 4901 w 2700055"/>
                        <a:gd name="connsiteY8" fmla="*/ 796585 h 7021537"/>
                        <a:gd name="connsiteX9" fmla="*/ 1311413 w 2700055"/>
                        <a:gd name="connsiteY9"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165115 w 2700055"/>
                        <a:gd name="connsiteY4" fmla="*/ 6443198 h 7021537"/>
                        <a:gd name="connsiteX5" fmla="*/ 110407 w 2700055"/>
                        <a:gd name="connsiteY5" fmla="*/ 7021537 h 7021537"/>
                        <a:gd name="connsiteX6" fmla="*/ 79147 w 2700055"/>
                        <a:gd name="connsiteY6" fmla="*/ 6646401 h 7021537"/>
                        <a:gd name="connsiteX7" fmla="*/ 596306 w 2700055"/>
                        <a:gd name="connsiteY7" fmla="*/ 1861920 h 7021537"/>
                        <a:gd name="connsiteX8" fmla="*/ 4901 w 2700055"/>
                        <a:gd name="connsiteY8" fmla="*/ 796585 h 7021537"/>
                        <a:gd name="connsiteX9" fmla="*/ 1311413 w 2700055"/>
                        <a:gd name="connsiteY9"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165115 w 2700055"/>
                        <a:gd name="connsiteY4" fmla="*/ 6443198 h 7021537"/>
                        <a:gd name="connsiteX5" fmla="*/ 110407 w 2700055"/>
                        <a:gd name="connsiteY5" fmla="*/ 7021537 h 7021537"/>
                        <a:gd name="connsiteX6" fmla="*/ 79147 w 2700055"/>
                        <a:gd name="connsiteY6" fmla="*/ 6646401 h 7021537"/>
                        <a:gd name="connsiteX7" fmla="*/ 596306 w 2700055"/>
                        <a:gd name="connsiteY7" fmla="*/ 1861920 h 7021537"/>
                        <a:gd name="connsiteX8" fmla="*/ 4901 w 2700055"/>
                        <a:gd name="connsiteY8" fmla="*/ 796585 h 7021537"/>
                        <a:gd name="connsiteX9" fmla="*/ 1311413 w 2700055"/>
                        <a:gd name="connsiteY9"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165115 w 2700055"/>
                        <a:gd name="connsiteY4" fmla="*/ 6443198 h 7021537"/>
                        <a:gd name="connsiteX5" fmla="*/ 110407 w 2700055"/>
                        <a:gd name="connsiteY5" fmla="*/ 7021537 h 7021537"/>
                        <a:gd name="connsiteX6" fmla="*/ 79147 w 2700055"/>
                        <a:gd name="connsiteY6" fmla="*/ 6646401 h 7021537"/>
                        <a:gd name="connsiteX7" fmla="*/ 596306 w 2700055"/>
                        <a:gd name="connsiteY7" fmla="*/ 1861920 h 7021537"/>
                        <a:gd name="connsiteX8" fmla="*/ 4901 w 2700055"/>
                        <a:gd name="connsiteY8" fmla="*/ 796585 h 7021537"/>
                        <a:gd name="connsiteX9" fmla="*/ 1311413 w 2700055"/>
                        <a:gd name="connsiteY9"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165115 w 2700055"/>
                        <a:gd name="connsiteY4" fmla="*/ 6634675 h 7021537"/>
                        <a:gd name="connsiteX5" fmla="*/ 110407 w 2700055"/>
                        <a:gd name="connsiteY5" fmla="*/ 7021537 h 7021537"/>
                        <a:gd name="connsiteX6" fmla="*/ 79147 w 2700055"/>
                        <a:gd name="connsiteY6" fmla="*/ 6646401 h 7021537"/>
                        <a:gd name="connsiteX7" fmla="*/ 596306 w 2700055"/>
                        <a:gd name="connsiteY7" fmla="*/ 1861920 h 7021537"/>
                        <a:gd name="connsiteX8" fmla="*/ 4901 w 2700055"/>
                        <a:gd name="connsiteY8" fmla="*/ 796585 h 7021537"/>
                        <a:gd name="connsiteX9" fmla="*/ 1311413 w 2700055"/>
                        <a:gd name="connsiteY9"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165115 w 2700055"/>
                        <a:gd name="connsiteY4" fmla="*/ 6634675 h 7021537"/>
                        <a:gd name="connsiteX5" fmla="*/ 110407 w 2700055"/>
                        <a:gd name="connsiteY5" fmla="*/ 7021537 h 7021537"/>
                        <a:gd name="connsiteX6" fmla="*/ 79147 w 2700055"/>
                        <a:gd name="connsiteY6" fmla="*/ 6646401 h 7021537"/>
                        <a:gd name="connsiteX7" fmla="*/ 596306 w 2700055"/>
                        <a:gd name="connsiteY7" fmla="*/ 1861920 h 7021537"/>
                        <a:gd name="connsiteX8" fmla="*/ 4901 w 2700055"/>
                        <a:gd name="connsiteY8" fmla="*/ 796585 h 7021537"/>
                        <a:gd name="connsiteX9" fmla="*/ 1311413 w 2700055"/>
                        <a:gd name="connsiteY9"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165115 w 2700055"/>
                        <a:gd name="connsiteY4" fmla="*/ 6634675 h 7021537"/>
                        <a:gd name="connsiteX5" fmla="*/ 110407 w 2700055"/>
                        <a:gd name="connsiteY5" fmla="*/ 7021537 h 7021537"/>
                        <a:gd name="connsiteX6" fmla="*/ 79147 w 2700055"/>
                        <a:gd name="connsiteY6" fmla="*/ 6646401 h 7021537"/>
                        <a:gd name="connsiteX7" fmla="*/ 596306 w 2700055"/>
                        <a:gd name="connsiteY7" fmla="*/ 1861920 h 7021537"/>
                        <a:gd name="connsiteX8" fmla="*/ 4901 w 2700055"/>
                        <a:gd name="connsiteY8" fmla="*/ 796585 h 7021537"/>
                        <a:gd name="connsiteX9" fmla="*/ 1311413 w 2700055"/>
                        <a:gd name="connsiteY9"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727823 w 2700055"/>
                        <a:gd name="connsiteY4" fmla="*/ 6642491 h 7021537"/>
                        <a:gd name="connsiteX5" fmla="*/ 165115 w 2700055"/>
                        <a:gd name="connsiteY5" fmla="*/ 6634675 h 7021537"/>
                        <a:gd name="connsiteX6" fmla="*/ 110407 w 2700055"/>
                        <a:gd name="connsiteY6" fmla="*/ 7021537 h 7021537"/>
                        <a:gd name="connsiteX7" fmla="*/ 79147 w 2700055"/>
                        <a:gd name="connsiteY7" fmla="*/ 6646401 h 7021537"/>
                        <a:gd name="connsiteX8" fmla="*/ 596306 w 2700055"/>
                        <a:gd name="connsiteY8" fmla="*/ 1861920 h 7021537"/>
                        <a:gd name="connsiteX9" fmla="*/ 4901 w 2700055"/>
                        <a:gd name="connsiteY9" fmla="*/ 796585 h 7021537"/>
                        <a:gd name="connsiteX10" fmla="*/ 1311413 w 2700055"/>
                        <a:gd name="connsiteY10"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677023 w 2700055"/>
                        <a:gd name="connsiteY4" fmla="*/ 5814060 h 7021537"/>
                        <a:gd name="connsiteX5" fmla="*/ 165115 w 2700055"/>
                        <a:gd name="connsiteY5" fmla="*/ 6634675 h 7021537"/>
                        <a:gd name="connsiteX6" fmla="*/ 110407 w 2700055"/>
                        <a:gd name="connsiteY6" fmla="*/ 7021537 h 7021537"/>
                        <a:gd name="connsiteX7" fmla="*/ 79147 w 2700055"/>
                        <a:gd name="connsiteY7" fmla="*/ 6646401 h 7021537"/>
                        <a:gd name="connsiteX8" fmla="*/ 596306 w 2700055"/>
                        <a:gd name="connsiteY8" fmla="*/ 1861920 h 7021537"/>
                        <a:gd name="connsiteX9" fmla="*/ 4901 w 2700055"/>
                        <a:gd name="connsiteY9" fmla="*/ 796585 h 7021537"/>
                        <a:gd name="connsiteX10" fmla="*/ 1311413 w 2700055"/>
                        <a:gd name="connsiteY10"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657484 w 2700055"/>
                        <a:gd name="connsiteY4" fmla="*/ 4860583 h 7021537"/>
                        <a:gd name="connsiteX5" fmla="*/ 165115 w 2700055"/>
                        <a:gd name="connsiteY5" fmla="*/ 6634675 h 7021537"/>
                        <a:gd name="connsiteX6" fmla="*/ 110407 w 2700055"/>
                        <a:gd name="connsiteY6" fmla="*/ 7021537 h 7021537"/>
                        <a:gd name="connsiteX7" fmla="*/ 79147 w 2700055"/>
                        <a:gd name="connsiteY7" fmla="*/ 6646401 h 7021537"/>
                        <a:gd name="connsiteX8" fmla="*/ 596306 w 2700055"/>
                        <a:gd name="connsiteY8" fmla="*/ 1861920 h 7021537"/>
                        <a:gd name="connsiteX9" fmla="*/ 4901 w 2700055"/>
                        <a:gd name="connsiteY9" fmla="*/ 796585 h 7021537"/>
                        <a:gd name="connsiteX10" fmla="*/ 1311413 w 2700055"/>
                        <a:gd name="connsiteY10"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540253 w 2700055"/>
                        <a:gd name="connsiteY4" fmla="*/ 3817229 h 7021537"/>
                        <a:gd name="connsiteX5" fmla="*/ 165115 w 2700055"/>
                        <a:gd name="connsiteY5" fmla="*/ 6634675 h 7021537"/>
                        <a:gd name="connsiteX6" fmla="*/ 110407 w 2700055"/>
                        <a:gd name="connsiteY6" fmla="*/ 7021537 h 7021537"/>
                        <a:gd name="connsiteX7" fmla="*/ 79147 w 2700055"/>
                        <a:gd name="connsiteY7" fmla="*/ 6646401 h 7021537"/>
                        <a:gd name="connsiteX8" fmla="*/ 596306 w 2700055"/>
                        <a:gd name="connsiteY8" fmla="*/ 1861920 h 7021537"/>
                        <a:gd name="connsiteX9" fmla="*/ 4901 w 2700055"/>
                        <a:gd name="connsiteY9" fmla="*/ 796585 h 7021537"/>
                        <a:gd name="connsiteX10" fmla="*/ 1311413 w 2700055"/>
                        <a:gd name="connsiteY10"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567607 w 2700055"/>
                        <a:gd name="connsiteY4" fmla="*/ 2812952 h 7021537"/>
                        <a:gd name="connsiteX5" fmla="*/ 165115 w 2700055"/>
                        <a:gd name="connsiteY5" fmla="*/ 6634675 h 7021537"/>
                        <a:gd name="connsiteX6" fmla="*/ 110407 w 2700055"/>
                        <a:gd name="connsiteY6" fmla="*/ 7021537 h 7021537"/>
                        <a:gd name="connsiteX7" fmla="*/ 79147 w 2700055"/>
                        <a:gd name="connsiteY7" fmla="*/ 6646401 h 7021537"/>
                        <a:gd name="connsiteX8" fmla="*/ 596306 w 2700055"/>
                        <a:gd name="connsiteY8" fmla="*/ 1861920 h 7021537"/>
                        <a:gd name="connsiteX9" fmla="*/ 4901 w 2700055"/>
                        <a:gd name="connsiteY9" fmla="*/ 796585 h 7021537"/>
                        <a:gd name="connsiteX10" fmla="*/ 1311413 w 2700055"/>
                        <a:gd name="connsiteY10"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669207 w 2700055"/>
                        <a:gd name="connsiteY4" fmla="*/ 1851660 h 7021537"/>
                        <a:gd name="connsiteX5" fmla="*/ 165115 w 2700055"/>
                        <a:gd name="connsiteY5" fmla="*/ 6634675 h 7021537"/>
                        <a:gd name="connsiteX6" fmla="*/ 110407 w 2700055"/>
                        <a:gd name="connsiteY6" fmla="*/ 7021537 h 7021537"/>
                        <a:gd name="connsiteX7" fmla="*/ 79147 w 2700055"/>
                        <a:gd name="connsiteY7" fmla="*/ 6646401 h 7021537"/>
                        <a:gd name="connsiteX8" fmla="*/ 596306 w 2700055"/>
                        <a:gd name="connsiteY8" fmla="*/ 1861920 h 7021537"/>
                        <a:gd name="connsiteX9" fmla="*/ 4901 w 2700055"/>
                        <a:gd name="connsiteY9" fmla="*/ 796585 h 7021537"/>
                        <a:gd name="connsiteX10" fmla="*/ 1311413 w 2700055"/>
                        <a:gd name="connsiteY10"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01916 w 2700055"/>
                        <a:gd name="connsiteY4" fmla="*/ 6388491 h 7021537"/>
                        <a:gd name="connsiteX5" fmla="*/ 669207 w 2700055"/>
                        <a:gd name="connsiteY5" fmla="*/ 1851660 h 7021537"/>
                        <a:gd name="connsiteX6" fmla="*/ 165115 w 2700055"/>
                        <a:gd name="connsiteY6" fmla="*/ 6634675 h 7021537"/>
                        <a:gd name="connsiteX7" fmla="*/ 110407 w 2700055"/>
                        <a:gd name="connsiteY7" fmla="*/ 7021537 h 7021537"/>
                        <a:gd name="connsiteX8" fmla="*/ 79147 w 2700055"/>
                        <a:gd name="connsiteY8" fmla="*/ 6646401 h 7021537"/>
                        <a:gd name="connsiteX9" fmla="*/ 596306 w 2700055"/>
                        <a:gd name="connsiteY9" fmla="*/ 1861920 h 7021537"/>
                        <a:gd name="connsiteX10" fmla="*/ 4901 w 2700055"/>
                        <a:gd name="connsiteY10" fmla="*/ 796585 h 7021537"/>
                        <a:gd name="connsiteX11" fmla="*/ 1311413 w 2700055"/>
                        <a:gd name="connsiteY11"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4439 w 2700055"/>
                        <a:gd name="connsiteY4" fmla="*/ 7017629 h 7021537"/>
                        <a:gd name="connsiteX5" fmla="*/ 669207 w 2700055"/>
                        <a:gd name="connsiteY5" fmla="*/ 1851660 h 7021537"/>
                        <a:gd name="connsiteX6" fmla="*/ 165115 w 2700055"/>
                        <a:gd name="connsiteY6" fmla="*/ 6634675 h 7021537"/>
                        <a:gd name="connsiteX7" fmla="*/ 110407 w 2700055"/>
                        <a:gd name="connsiteY7" fmla="*/ 7021537 h 7021537"/>
                        <a:gd name="connsiteX8" fmla="*/ 79147 w 2700055"/>
                        <a:gd name="connsiteY8" fmla="*/ 6646401 h 7021537"/>
                        <a:gd name="connsiteX9" fmla="*/ 596306 w 2700055"/>
                        <a:gd name="connsiteY9" fmla="*/ 1861920 h 7021537"/>
                        <a:gd name="connsiteX10" fmla="*/ 4901 w 2700055"/>
                        <a:gd name="connsiteY10" fmla="*/ 796585 h 7021537"/>
                        <a:gd name="connsiteX11" fmla="*/ 1311413 w 2700055"/>
                        <a:gd name="connsiteY11"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4439 w 2700055"/>
                        <a:gd name="connsiteY4" fmla="*/ 7017629 h 7021537"/>
                        <a:gd name="connsiteX5" fmla="*/ 669207 w 2700055"/>
                        <a:gd name="connsiteY5" fmla="*/ 1851660 h 7021537"/>
                        <a:gd name="connsiteX6" fmla="*/ 165115 w 2700055"/>
                        <a:gd name="connsiteY6" fmla="*/ 6634675 h 7021537"/>
                        <a:gd name="connsiteX7" fmla="*/ 110407 w 2700055"/>
                        <a:gd name="connsiteY7" fmla="*/ 7021537 h 7021537"/>
                        <a:gd name="connsiteX8" fmla="*/ 79147 w 2700055"/>
                        <a:gd name="connsiteY8" fmla="*/ 6646401 h 7021537"/>
                        <a:gd name="connsiteX9" fmla="*/ 596306 w 2700055"/>
                        <a:gd name="connsiteY9" fmla="*/ 1861920 h 7021537"/>
                        <a:gd name="connsiteX10" fmla="*/ 4901 w 2700055"/>
                        <a:gd name="connsiteY10" fmla="*/ 796585 h 7021537"/>
                        <a:gd name="connsiteX11" fmla="*/ 1311413 w 2700055"/>
                        <a:gd name="connsiteY11"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4439 w 2700055"/>
                        <a:gd name="connsiteY4" fmla="*/ 7017629 h 7021537"/>
                        <a:gd name="connsiteX5" fmla="*/ 669207 w 2700055"/>
                        <a:gd name="connsiteY5" fmla="*/ 1851660 h 7021537"/>
                        <a:gd name="connsiteX6" fmla="*/ 165115 w 2700055"/>
                        <a:gd name="connsiteY6" fmla="*/ 6634675 h 7021537"/>
                        <a:gd name="connsiteX7" fmla="*/ 110407 w 2700055"/>
                        <a:gd name="connsiteY7" fmla="*/ 7021537 h 7021537"/>
                        <a:gd name="connsiteX8" fmla="*/ 79147 w 2700055"/>
                        <a:gd name="connsiteY8" fmla="*/ 6646401 h 7021537"/>
                        <a:gd name="connsiteX9" fmla="*/ 596306 w 2700055"/>
                        <a:gd name="connsiteY9" fmla="*/ 1861920 h 7021537"/>
                        <a:gd name="connsiteX10" fmla="*/ 4901 w 2700055"/>
                        <a:gd name="connsiteY10" fmla="*/ 796585 h 7021537"/>
                        <a:gd name="connsiteX11" fmla="*/ 1311413 w 2700055"/>
                        <a:gd name="connsiteY11"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4439 w 2700055"/>
                        <a:gd name="connsiteY4" fmla="*/ 7009813 h 7021537"/>
                        <a:gd name="connsiteX5" fmla="*/ 669207 w 2700055"/>
                        <a:gd name="connsiteY5" fmla="*/ 1851660 h 7021537"/>
                        <a:gd name="connsiteX6" fmla="*/ 165115 w 2700055"/>
                        <a:gd name="connsiteY6" fmla="*/ 6634675 h 7021537"/>
                        <a:gd name="connsiteX7" fmla="*/ 110407 w 2700055"/>
                        <a:gd name="connsiteY7" fmla="*/ 7021537 h 7021537"/>
                        <a:gd name="connsiteX8" fmla="*/ 79147 w 2700055"/>
                        <a:gd name="connsiteY8" fmla="*/ 6646401 h 7021537"/>
                        <a:gd name="connsiteX9" fmla="*/ 596306 w 2700055"/>
                        <a:gd name="connsiteY9" fmla="*/ 1861920 h 7021537"/>
                        <a:gd name="connsiteX10" fmla="*/ 4901 w 2700055"/>
                        <a:gd name="connsiteY10" fmla="*/ 796585 h 7021537"/>
                        <a:gd name="connsiteX11" fmla="*/ 1311413 w 2700055"/>
                        <a:gd name="connsiteY11"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4439 w 2700055"/>
                        <a:gd name="connsiteY4" fmla="*/ 7009813 h 7021537"/>
                        <a:gd name="connsiteX5" fmla="*/ 2470654 w 2700055"/>
                        <a:gd name="connsiteY5" fmla="*/ 6740183 h 7021537"/>
                        <a:gd name="connsiteX6" fmla="*/ 669207 w 2700055"/>
                        <a:gd name="connsiteY6" fmla="*/ 1851660 h 7021537"/>
                        <a:gd name="connsiteX7" fmla="*/ 165115 w 2700055"/>
                        <a:gd name="connsiteY7" fmla="*/ 6634675 h 7021537"/>
                        <a:gd name="connsiteX8" fmla="*/ 110407 w 2700055"/>
                        <a:gd name="connsiteY8" fmla="*/ 7021537 h 7021537"/>
                        <a:gd name="connsiteX9" fmla="*/ 79147 w 2700055"/>
                        <a:gd name="connsiteY9" fmla="*/ 6646401 h 7021537"/>
                        <a:gd name="connsiteX10" fmla="*/ 596306 w 2700055"/>
                        <a:gd name="connsiteY10" fmla="*/ 1861920 h 7021537"/>
                        <a:gd name="connsiteX11" fmla="*/ 4901 w 2700055"/>
                        <a:gd name="connsiteY11" fmla="*/ 796585 h 7021537"/>
                        <a:gd name="connsiteX12" fmla="*/ 1311413 w 2700055"/>
                        <a:gd name="connsiteY12"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4439 w 2700055"/>
                        <a:gd name="connsiteY4" fmla="*/ 7009813 h 7021537"/>
                        <a:gd name="connsiteX5" fmla="*/ 2544900 w 2700055"/>
                        <a:gd name="connsiteY5" fmla="*/ 6654214 h 7021537"/>
                        <a:gd name="connsiteX6" fmla="*/ 669207 w 2700055"/>
                        <a:gd name="connsiteY6" fmla="*/ 1851660 h 7021537"/>
                        <a:gd name="connsiteX7" fmla="*/ 165115 w 2700055"/>
                        <a:gd name="connsiteY7" fmla="*/ 6634675 h 7021537"/>
                        <a:gd name="connsiteX8" fmla="*/ 110407 w 2700055"/>
                        <a:gd name="connsiteY8" fmla="*/ 7021537 h 7021537"/>
                        <a:gd name="connsiteX9" fmla="*/ 79147 w 2700055"/>
                        <a:gd name="connsiteY9" fmla="*/ 6646401 h 7021537"/>
                        <a:gd name="connsiteX10" fmla="*/ 596306 w 2700055"/>
                        <a:gd name="connsiteY10" fmla="*/ 1861920 h 7021537"/>
                        <a:gd name="connsiteX11" fmla="*/ 4901 w 2700055"/>
                        <a:gd name="connsiteY11" fmla="*/ 796585 h 7021537"/>
                        <a:gd name="connsiteX12" fmla="*/ 1311413 w 2700055"/>
                        <a:gd name="connsiteY12"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4439 w 2700055"/>
                        <a:gd name="connsiteY4" fmla="*/ 7009813 h 7021537"/>
                        <a:gd name="connsiteX5" fmla="*/ 2544900 w 2700055"/>
                        <a:gd name="connsiteY5" fmla="*/ 6654214 h 7021537"/>
                        <a:gd name="connsiteX6" fmla="*/ 669207 w 2700055"/>
                        <a:gd name="connsiteY6" fmla="*/ 1851660 h 7021537"/>
                        <a:gd name="connsiteX7" fmla="*/ 165115 w 2700055"/>
                        <a:gd name="connsiteY7" fmla="*/ 6634675 h 7021537"/>
                        <a:gd name="connsiteX8" fmla="*/ 110407 w 2700055"/>
                        <a:gd name="connsiteY8" fmla="*/ 7021537 h 7021537"/>
                        <a:gd name="connsiteX9" fmla="*/ 79147 w 2700055"/>
                        <a:gd name="connsiteY9" fmla="*/ 6646401 h 7021537"/>
                        <a:gd name="connsiteX10" fmla="*/ 596306 w 2700055"/>
                        <a:gd name="connsiteY10" fmla="*/ 1861920 h 7021537"/>
                        <a:gd name="connsiteX11" fmla="*/ 4901 w 2700055"/>
                        <a:gd name="connsiteY11" fmla="*/ 796585 h 7021537"/>
                        <a:gd name="connsiteX12" fmla="*/ 1311413 w 2700055"/>
                        <a:gd name="connsiteY12"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669207 w 2700055"/>
                        <a:gd name="connsiteY6" fmla="*/ 1851660 h 7021537"/>
                        <a:gd name="connsiteX7" fmla="*/ 165115 w 2700055"/>
                        <a:gd name="connsiteY7" fmla="*/ 6634675 h 7021537"/>
                        <a:gd name="connsiteX8" fmla="*/ 110407 w 2700055"/>
                        <a:gd name="connsiteY8" fmla="*/ 7021537 h 7021537"/>
                        <a:gd name="connsiteX9" fmla="*/ 79147 w 2700055"/>
                        <a:gd name="connsiteY9" fmla="*/ 6646401 h 7021537"/>
                        <a:gd name="connsiteX10" fmla="*/ 596306 w 2700055"/>
                        <a:gd name="connsiteY10" fmla="*/ 1861920 h 7021537"/>
                        <a:gd name="connsiteX11" fmla="*/ 4901 w 2700055"/>
                        <a:gd name="connsiteY11" fmla="*/ 796585 h 7021537"/>
                        <a:gd name="connsiteX12" fmla="*/ 1311413 w 2700055"/>
                        <a:gd name="connsiteY12"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669207 w 2700055"/>
                        <a:gd name="connsiteY6" fmla="*/ 1851660 h 7021537"/>
                        <a:gd name="connsiteX7" fmla="*/ 165115 w 2700055"/>
                        <a:gd name="connsiteY7" fmla="*/ 6634675 h 7021537"/>
                        <a:gd name="connsiteX8" fmla="*/ 110407 w 2700055"/>
                        <a:gd name="connsiteY8" fmla="*/ 7021537 h 7021537"/>
                        <a:gd name="connsiteX9" fmla="*/ 79147 w 2700055"/>
                        <a:gd name="connsiteY9" fmla="*/ 6646401 h 7021537"/>
                        <a:gd name="connsiteX10" fmla="*/ 596306 w 2700055"/>
                        <a:gd name="connsiteY10" fmla="*/ 1861920 h 7021537"/>
                        <a:gd name="connsiteX11" fmla="*/ 4901 w 2700055"/>
                        <a:gd name="connsiteY11" fmla="*/ 796585 h 7021537"/>
                        <a:gd name="connsiteX12" fmla="*/ 1311413 w 2700055"/>
                        <a:gd name="connsiteY12"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669207 w 2700055"/>
                        <a:gd name="connsiteY6" fmla="*/ 1851660 h 7021537"/>
                        <a:gd name="connsiteX7" fmla="*/ 165115 w 2700055"/>
                        <a:gd name="connsiteY7" fmla="*/ 6634675 h 7021537"/>
                        <a:gd name="connsiteX8" fmla="*/ 110407 w 2700055"/>
                        <a:gd name="connsiteY8" fmla="*/ 7021537 h 7021537"/>
                        <a:gd name="connsiteX9" fmla="*/ 79147 w 2700055"/>
                        <a:gd name="connsiteY9" fmla="*/ 6646401 h 7021537"/>
                        <a:gd name="connsiteX10" fmla="*/ 596306 w 2700055"/>
                        <a:gd name="connsiteY10" fmla="*/ 1861920 h 7021537"/>
                        <a:gd name="connsiteX11" fmla="*/ 4901 w 2700055"/>
                        <a:gd name="connsiteY11" fmla="*/ 796585 h 7021537"/>
                        <a:gd name="connsiteX12" fmla="*/ 1311413 w 2700055"/>
                        <a:gd name="connsiteY12"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669207 w 2700055"/>
                        <a:gd name="connsiteY6" fmla="*/ 1851660 h 7021537"/>
                        <a:gd name="connsiteX7" fmla="*/ 165115 w 2700055"/>
                        <a:gd name="connsiteY7" fmla="*/ 6634675 h 7021537"/>
                        <a:gd name="connsiteX8" fmla="*/ 110407 w 2700055"/>
                        <a:gd name="connsiteY8" fmla="*/ 7021537 h 7021537"/>
                        <a:gd name="connsiteX9" fmla="*/ 79147 w 2700055"/>
                        <a:gd name="connsiteY9" fmla="*/ 6646401 h 7021537"/>
                        <a:gd name="connsiteX10" fmla="*/ 596306 w 2700055"/>
                        <a:gd name="connsiteY10" fmla="*/ 1861920 h 7021537"/>
                        <a:gd name="connsiteX11" fmla="*/ 4901 w 2700055"/>
                        <a:gd name="connsiteY11" fmla="*/ 796585 h 7021537"/>
                        <a:gd name="connsiteX12" fmla="*/ 1311413 w 2700055"/>
                        <a:gd name="connsiteY12"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669207 w 2700055"/>
                        <a:gd name="connsiteY6" fmla="*/ 1851660 h 7021537"/>
                        <a:gd name="connsiteX7" fmla="*/ 165115 w 2700055"/>
                        <a:gd name="connsiteY7" fmla="*/ 6634675 h 7021537"/>
                        <a:gd name="connsiteX8" fmla="*/ 110407 w 2700055"/>
                        <a:gd name="connsiteY8" fmla="*/ 7021537 h 7021537"/>
                        <a:gd name="connsiteX9" fmla="*/ 79147 w 2700055"/>
                        <a:gd name="connsiteY9" fmla="*/ 6646401 h 7021537"/>
                        <a:gd name="connsiteX10" fmla="*/ 596306 w 2700055"/>
                        <a:gd name="connsiteY10" fmla="*/ 1861920 h 7021537"/>
                        <a:gd name="connsiteX11" fmla="*/ 4901 w 2700055"/>
                        <a:gd name="connsiteY11" fmla="*/ 796585 h 7021537"/>
                        <a:gd name="connsiteX12" fmla="*/ 1311413 w 2700055"/>
                        <a:gd name="connsiteY12"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232285 w 2700055"/>
                        <a:gd name="connsiteY6" fmla="*/ 5845322 h 7021537"/>
                        <a:gd name="connsiteX7" fmla="*/ 669207 w 2700055"/>
                        <a:gd name="connsiteY7" fmla="*/ 1851660 h 7021537"/>
                        <a:gd name="connsiteX8" fmla="*/ 165115 w 2700055"/>
                        <a:gd name="connsiteY8" fmla="*/ 6634675 h 7021537"/>
                        <a:gd name="connsiteX9" fmla="*/ 110407 w 2700055"/>
                        <a:gd name="connsiteY9" fmla="*/ 7021537 h 7021537"/>
                        <a:gd name="connsiteX10" fmla="*/ 79147 w 2700055"/>
                        <a:gd name="connsiteY10" fmla="*/ 6646401 h 7021537"/>
                        <a:gd name="connsiteX11" fmla="*/ 596306 w 2700055"/>
                        <a:gd name="connsiteY11" fmla="*/ 1861920 h 7021537"/>
                        <a:gd name="connsiteX12" fmla="*/ 4901 w 2700055"/>
                        <a:gd name="connsiteY12" fmla="*/ 796585 h 7021537"/>
                        <a:gd name="connsiteX13" fmla="*/ 1311413 w 2700055"/>
                        <a:gd name="connsiteY13"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263546 w 2700055"/>
                        <a:gd name="connsiteY6" fmla="*/ 5016891 h 7021537"/>
                        <a:gd name="connsiteX7" fmla="*/ 669207 w 2700055"/>
                        <a:gd name="connsiteY7" fmla="*/ 1851660 h 7021537"/>
                        <a:gd name="connsiteX8" fmla="*/ 165115 w 2700055"/>
                        <a:gd name="connsiteY8" fmla="*/ 6634675 h 7021537"/>
                        <a:gd name="connsiteX9" fmla="*/ 110407 w 2700055"/>
                        <a:gd name="connsiteY9" fmla="*/ 7021537 h 7021537"/>
                        <a:gd name="connsiteX10" fmla="*/ 79147 w 2700055"/>
                        <a:gd name="connsiteY10" fmla="*/ 6646401 h 7021537"/>
                        <a:gd name="connsiteX11" fmla="*/ 596306 w 2700055"/>
                        <a:gd name="connsiteY11" fmla="*/ 1861920 h 7021537"/>
                        <a:gd name="connsiteX12" fmla="*/ 4901 w 2700055"/>
                        <a:gd name="connsiteY12" fmla="*/ 796585 h 7021537"/>
                        <a:gd name="connsiteX13" fmla="*/ 1311413 w 2700055"/>
                        <a:gd name="connsiteY13"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279176 w 2700055"/>
                        <a:gd name="connsiteY6" fmla="*/ 4004799 h 7021537"/>
                        <a:gd name="connsiteX7" fmla="*/ 669207 w 2700055"/>
                        <a:gd name="connsiteY7" fmla="*/ 1851660 h 7021537"/>
                        <a:gd name="connsiteX8" fmla="*/ 165115 w 2700055"/>
                        <a:gd name="connsiteY8" fmla="*/ 6634675 h 7021537"/>
                        <a:gd name="connsiteX9" fmla="*/ 110407 w 2700055"/>
                        <a:gd name="connsiteY9" fmla="*/ 7021537 h 7021537"/>
                        <a:gd name="connsiteX10" fmla="*/ 79147 w 2700055"/>
                        <a:gd name="connsiteY10" fmla="*/ 6646401 h 7021537"/>
                        <a:gd name="connsiteX11" fmla="*/ 596306 w 2700055"/>
                        <a:gd name="connsiteY11" fmla="*/ 1861920 h 7021537"/>
                        <a:gd name="connsiteX12" fmla="*/ 4901 w 2700055"/>
                        <a:gd name="connsiteY12" fmla="*/ 796585 h 7021537"/>
                        <a:gd name="connsiteX13" fmla="*/ 1311413 w 2700055"/>
                        <a:gd name="connsiteY13"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197114 w 2700055"/>
                        <a:gd name="connsiteY6" fmla="*/ 3270152 h 7021537"/>
                        <a:gd name="connsiteX7" fmla="*/ 669207 w 2700055"/>
                        <a:gd name="connsiteY7" fmla="*/ 1851660 h 7021537"/>
                        <a:gd name="connsiteX8" fmla="*/ 165115 w 2700055"/>
                        <a:gd name="connsiteY8" fmla="*/ 6634675 h 7021537"/>
                        <a:gd name="connsiteX9" fmla="*/ 110407 w 2700055"/>
                        <a:gd name="connsiteY9" fmla="*/ 7021537 h 7021537"/>
                        <a:gd name="connsiteX10" fmla="*/ 79147 w 2700055"/>
                        <a:gd name="connsiteY10" fmla="*/ 6646401 h 7021537"/>
                        <a:gd name="connsiteX11" fmla="*/ 596306 w 2700055"/>
                        <a:gd name="connsiteY11" fmla="*/ 1861920 h 7021537"/>
                        <a:gd name="connsiteX12" fmla="*/ 4901 w 2700055"/>
                        <a:gd name="connsiteY12" fmla="*/ 796585 h 7021537"/>
                        <a:gd name="connsiteX13" fmla="*/ 1311413 w 2700055"/>
                        <a:gd name="connsiteY13"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8622 w 2700055"/>
                        <a:gd name="connsiteY6" fmla="*/ 1898552 h 7021537"/>
                        <a:gd name="connsiteX7" fmla="*/ 669207 w 2700055"/>
                        <a:gd name="connsiteY7" fmla="*/ 1851660 h 7021537"/>
                        <a:gd name="connsiteX8" fmla="*/ 165115 w 2700055"/>
                        <a:gd name="connsiteY8" fmla="*/ 6634675 h 7021537"/>
                        <a:gd name="connsiteX9" fmla="*/ 110407 w 2700055"/>
                        <a:gd name="connsiteY9" fmla="*/ 7021537 h 7021537"/>
                        <a:gd name="connsiteX10" fmla="*/ 79147 w 2700055"/>
                        <a:gd name="connsiteY10" fmla="*/ 6646401 h 7021537"/>
                        <a:gd name="connsiteX11" fmla="*/ 596306 w 2700055"/>
                        <a:gd name="connsiteY11" fmla="*/ 1861920 h 7021537"/>
                        <a:gd name="connsiteX12" fmla="*/ 4901 w 2700055"/>
                        <a:gd name="connsiteY12" fmla="*/ 796585 h 7021537"/>
                        <a:gd name="connsiteX13" fmla="*/ 1311413 w 2700055"/>
                        <a:gd name="connsiteY13"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669207 w 2700055"/>
                        <a:gd name="connsiteY7" fmla="*/ 1851660 h 7021537"/>
                        <a:gd name="connsiteX8" fmla="*/ 165115 w 2700055"/>
                        <a:gd name="connsiteY8" fmla="*/ 6634675 h 7021537"/>
                        <a:gd name="connsiteX9" fmla="*/ 110407 w 2700055"/>
                        <a:gd name="connsiteY9" fmla="*/ 7021537 h 7021537"/>
                        <a:gd name="connsiteX10" fmla="*/ 79147 w 2700055"/>
                        <a:gd name="connsiteY10" fmla="*/ 6646401 h 7021537"/>
                        <a:gd name="connsiteX11" fmla="*/ 596306 w 2700055"/>
                        <a:gd name="connsiteY11" fmla="*/ 1861920 h 7021537"/>
                        <a:gd name="connsiteX12" fmla="*/ 4901 w 2700055"/>
                        <a:gd name="connsiteY12" fmla="*/ 796585 h 7021537"/>
                        <a:gd name="connsiteX13" fmla="*/ 1311413 w 2700055"/>
                        <a:gd name="connsiteY13"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1009177 w 2700055"/>
                        <a:gd name="connsiteY7" fmla="*/ 1859476 h 7021537"/>
                        <a:gd name="connsiteX8" fmla="*/ 669207 w 2700055"/>
                        <a:gd name="connsiteY8" fmla="*/ 1851660 h 7021537"/>
                        <a:gd name="connsiteX9" fmla="*/ 165115 w 2700055"/>
                        <a:gd name="connsiteY9" fmla="*/ 6634675 h 7021537"/>
                        <a:gd name="connsiteX10" fmla="*/ 110407 w 2700055"/>
                        <a:gd name="connsiteY10" fmla="*/ 7021537 h 7021537"/>
                        <a:gd name="connsiteX11" fmla="*/ 79147 w 2700055"/>
                        <a:gd name="connsiteY11" fmla="*/ 6646401 h 7021537"/>
                        <a:gd name="connsiteX12" fmla="*/ 596306 w 2700055"/>
                        <a:gd name="connsiteY12" fmla="*/ 1861920 h 7021537"/>
                        <a:gd name="connsiteX13" fmla="*/ 4901 w 2700055"/>
                        <a:gd name="connsiteY13" fmla="*/ 796585 h 7021537"/>
                        <a:gd name="connsiteX14" fmla="*/ 1311413 w 2700055"/>
                        <a:gd name="connsiteY14"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122131 w 2700055"/>
                        <a:gd name="connsiteY7" fmla="*/ 839568 h 7021537"/>
                        <a:gd name="connsiteX8" fmla="*/ 669207 w 2700055"/>
                        <a:gd name="connsiteY8" fmla="*/ 1851660 h 7021537"/>
                        <a:gd name="connsiteX9" fmla="*/ 165115 w 2700055"/>
                        <a:gd name="connsiteY9" fmla="*/ 6634675 h 7021537"/>
                        <a:gd name="connsiteX10" fmla="*/ 110407 w 2700055"/>
                        <a:gd name="connsiteY10" fmla="*/ 7021537 h 7021537"/>
                        <a:gd name="connsiteX11" fmla="*/ 79147 w 2700055"/>
                        <a:gd name="connsiteY11" fmla="*/ 6646401 h 7021537"/>
                        <a:gd name="connsiteX12" fmla="*/ 596306 w 2700055"/>
                        <a:gd name="connsiteY12" fmla="*/ 1861920 h 7021537"/>
                        <a:gd name="connsiteX13" fmla="*/ 4901 w 2700055"/>
                        <a:gd name="connsiteY13" fmla="*/ 796585 h 7021537"/>
                        <a:gd name="connsiteX14" fmla="*/ 1311413 w 2700055"/>
                        <a:gd name="connsiteY14"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59608 w 2700055"/>
                        <a:gd name="connsiteY7" fmla="*/ 804399 h 7021537"/>
                        <a:gd name="connsiteX8" fmla="*/ 669207 w 2700055"/>
                        <a:gd name="connsiteY8" fmla="*/ 1851660 h 7021537"/>
                        <a:gd name="connsiteX9" fmla="*/ 165115 w 2700055"/>
                        <a:gd name="connsiteY9" fmla="*/ 6634675 h 7021537"/>
                        <a:gd name="connsiteX10" fmla="*/ 110407 w 2700055"/>
                        <a:gd name="connsiteY10" fmla="*/ 7021537 h 7021537"/>
                        <a:gd name="connsiteX11" fmla="*/ 79147 w 2700055"/>
                        <a:gd name="connsiteY11" fmla="*/ 6646401 h 7021537"/>
                        <a:gd name="connsiteX12" fmla="*/ 596306 w 2700055"/>
                        <a:gd name="connsiteY12" fmla="*/ 1861920 h 7021537"/>
                        <a:gd name="connsiteX13" fmla="*/ 4901 w 2700055"/>
                        <a:gd name="connsiteY13" fmla="*/ 796585 h 7021537"/>
                        <a:gd name="connsiteX14" fmla="*/ 1311413 w 2700055"/>
                        <a:gd name="connsiteY14"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59608 w 2700055"/>
                        <a:gd name="connsiteY7" fmla="*/ 804399 h 7021537"/>
                        <a:gd name="connsiteX8" fmla="*/ 669207 w 2700055"/>
                        <a:gd name="connsiteY8" fmla="*/ 1851660 h 7021537"/>
                        <a:gd name="connsiteX9" fmla="*/ 165115 w 2700055"/>
                        <a:gd name="connsiteY9" fmla="*/ 6634675 h 7021537"/>
                        <a:gd name="connsiteX10" fmla="*/ 110407 w 2700055"/>
                        <a:gd name="connsiteY10" fmla="*/ 7021537 h 7021537"/>
                        <a:gd name="connsiteX11" fmla="*/ 79147 w 2700055"/>
                        <a:gd name="connsiteY11" fmla="*/ 6646401 h 7021537"/>
                        <a:gd name="connsiteX12" fmla="*/ 596306 w 2700055"/>
                        <a:gd name="connsiteY12" fmla="*/ 1861920 h 7021537"/>
                        <a:gd name="connsiteX13" fmla="*/ 4901 w 2700055"/>
                        <a:gd name="connsiteY13" fmla="*/ 796585 h 7021537"/>
                        <a:gd name="connsiteX14" fmla="*/ 1311413 w 2700055"/>
                        <a:gd name="connsiteY14"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59608 w 2700055"/>
                        <a:gd name="connsiteY7" fmla="*/ 804399 h 7021537"/>
                        <a:gd name="connsiteX8" fmla="*/ 669207 w 2700055"/>
                        <a:gd name="connsiteY8" fmla="*/ 1851660 h 7021537"/>
                        <a:gd name="connsiteX9" fmla="*/ 165115 w 2700055"/>
                        <a:gd name="connsiteY9" fmla="*/ 6634675 h 7021537"/>
                        <a:gd name="connsiteX10" fmla="*/ 110407 w 2700055"/>
                        <a:gd name="connsiteY10" fmla="*/ 7021537 h 7021537"/>
                        <a:gd name="connsiteX11" fmla="*/ 79147 w 2700055"/>
                        <a:gd name="connsiteY11" fmla="*/ 6646401 h 7021537"/>
                        <a:gd name="connsiteX12" fmla="*/ 596306 w 2700055"/>
                        <a:gd name="connsiteY12" fmla="*/ 1861920 h 7021537"/>
                        <a:gd name="connsiteX13" fmla="*/ 4901 w 2700055"/>
                        <a:gd name="connsiteY13" fmla="*/ 796585 h 7021537"/>
                        <a:gd name="connsiteX14" fmla="*/ 1311413 w 2700055"/>
                        <a:gd name="connsiteY14"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59608 w 2700055"/>
                        <a:gd name="connsiteY7" fmla="*/ 804399 h 7021537"/>
                        <a:gd name="connsiteX8" fmla="*/ 669207 w 2700055"/>
                        <a:gd name="connsiteY8" fmla="*/ 1851660 h 7021537"/>
                        <a:gd name="connsiteX9" fmla="*/ 165115 w 2700055"/>
                        <a:gd name="connsiteY9" fmla="*/ 6634675 h 7021537"/>
                        <a:gd name="connsiteX10" fmla="*/ 110407 w 2700055"/>
                        <a:gd name="connsiteY10" fmla="*/ 7021537 h 7021537"/>
                        <a:gd name="connsiteX11" fmla="*/ 79147 w 2700055"/>
                        <a:gd name="connsiteY11" fmla="*/ 6646401 h 7021537"/>
                        <a:gd name="connsiteX12" fmla="*/ 596306 w 2700055"/>
                        <a:gd name="connsiteY12" fmla="*/ 1861920 h 7021537"/>
                        <a:gd name="connsiteX13" fmla="*/ 4901 w 2700055"/>
                        <a:gd name="connsiteY13" fmla="*/ 796585 h 7021537"/>
                        <a:gd name="connsiteX14" fmla="*/ 1311413 w 2700055"/>
                        <a:gd name="connsiteY14"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59608 w 2700055"/>
                        <a:gd name="connsiteY7" fmla="*/ 804399 h 7021537"/>
                        <a:gd name="connsiteX8" fmla="*/ 669207 w 2700055"/>
                        <a:gd name="connsiteY8" fmla="*/ 1851660 h 7021537"/>
                        <a:gd name="connsiteX9" fmla="*/ 165115 w 2700055"/>
                        <a:gd name="connsiteY9" fmla="*/ 6634675 h 7021537"/>
                        <a:gd name="connsiteX10" fmla="*/ 110407 w 2700055"/>
                        <a:gd name="connsiteY10" fmla="*/ 7021537 h 7021537"/>
                        <a:gd name="connsiteX11" fmla="*/ 79147 w 2700055"/>
                        <a:gd name="connsiteY11" fmla="*/ 6646401 h 7021537"/>
                        <a:gd name="connsiteX12" fmla="*/ 596306 w 2700055"/>
                        <a:gd name="connsiteY12" fmla="*/ 1861920 h 7021537"/>
                        <a:gd name="connsiteX13" fmla="*/ 4901 w 2700055"/>
                        <a:gd name="connsiteY13" fmla="*/ 796585 h 7021537"/>
                        <a:gd name="connsiteX14" fmla="*/ 1311413 w 2700055"/>
                        <a:gd name="connsiteY14"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75239 w 2700055"/>
                        <a:gd name="connsiteY7" fmla="*/ 812215 h 7021537"/>
                        <a:gd name="connsiteX8" fmla="*/ 669207 w 2700055"/>
                        <a:gd name="connsiteY8" fmla="*/ 1851660 h 7021537"/>
                        <a:gd name="connsiteX9" fmla="*/ 165115 w 2700055"/>
                        <a:gd name="connsiteY9" fmla="*/ 6634675 h 7021537"/>
                        <a:gd name="connsiteX10" fmla="*/ 110407 w 2700055"/>
                        <a:gd name="connsiteY10" fmla="*/ 7021537 h 7021537"/>
                        <a:gd name="connsiteX11" fmla="*/ 79147 w 2700055"/>
                        <a:gd name="connsiteY11" fmla="*/ 6646401 h 7021537"/>
                        <a:gd name="connsiteX12" fmla="*/ 596306 w 2700055"/>
                        <a:gd name="connsiteY12" fmla="*/ 1861920 h 7021537"/>
                        <a:gd name="connsiteX13" fmla="*/ 4901 w 2700055"/>
                        <a:gd name="connsiteY13" fmla="*/ 796585 h 7021537"/>
                        <a:gd name="connsiteX14" fmla="*/ 1311413 w 2700055"/>
                        <a:gd name="connsiteY14"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75239 w 2700055"/>
                        <a:gd name="connsiteY7" fmla="*/ 812215 h 7021537"/>
                        <a:gd name="connsiteX8" fmla="*/ 669207 w 2700055"/>
                        <a:gd name="connsiteY8" fmla="*/ 1851660 h 7021537"/>
                        <a:gd name="connsiteX9" fmla="*/ 165115 w 2700055"/>
                        <a:gd name="connsiteY9" fmla="*/ 6634675 h 7021537"/>
                        <a:gd name="connsiteX10" fmla="*/ 110407 w 2700055"/>
                        <a:gd name="connsiteY10" fmla="*/ 7021537 h 7021537"/>
                        <a:gd name="connsiteX11" fmla="*/ 79147 w 2700055"/>
                        <a:gd name="connsiteY11" fmla="*/ 6646401 h 7021537"/>
                        <a:gd name="connsiteX12" fmla="*/ 596306 w 2700055"/>
                        <a:gd name="connsiteY12" fmla="*/ 1861920 h 7021537"/>
                        <a:gd name="connsiteX13" fmla="*/ 4901 w 2700055"/>
                        <a:gd name="connsiteY13" fmla="*/ 796585 h 7021537"/>
                        <a:gd name="connsiteX14" fmla="*/ 1311413 w 2700055"/>
                        <a:gd name="connsiteY14"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75239 w 2700055"/>
                        <a:gd name="connsiteY7" fmla="*/ 812215 h 7021537"/>
                        <a:gd name="connsiteX8" fmla="*/ 669207 w 2700055"/>
                        <a:gd name="connsiteY8" fmla="*/ 1851660 h 7021537"/>
                        <a:gd name="connsiteX9" fmla="*/ 165115 w 2700055"/>
                        <a:gd name="connsiteY9" fmla="*/ 6634675 h 7021537"/>
                        <a:gd name="connsiteX10" fmla="*/ 110407 w 2700055"/>
                        <a:gd name="connsiteY10" fmla="*/ 7021537 h 7021537"/>
                        <a:gd name="connsiteX11" fmla="*/ 79147 w 2700055"/>
                        <a:gd name="connsiteY11" fmla="*/ 6646401 h 7021537"/>
                        <a:gd name="connsiteX12" fmla="*/ 596306 w 2700055"/>
                        <a:gd name="connsiteY12" fmla="*/ 1861920 h 7021537"/>
                        <a:gd name="connsiteX13" fmla="*/ 4901 w 2700055"/>
                        <a:gd name="connsiteY13" fmla="*/ 796585 h 7021537"/>
                        <a:gd name="connsiteX14" fmla="*/ 1311413 w 2700055"/>
                        <a:gd name="connsiteY14"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1427300 w 2700055"/>
                        <a:gd name="connsiteY7" fmla="*/ 1539045 h 7021537"/>
                        <a:gd name="connsiteX8" fmla="*/ 75239 w 2700055"/>
                        <a:gd name="connsiteY8" fmla="*/ 812215 h 7021537"/>
                        <a:gd name="connsiteX9" fmla="*/ 669207 w 2700055"/>
                        <a:gd name="connsiteY9" fmla="*/ 1851660 h 7021537"/>
                        <a:gd name="connsiteX10" fmla="*/ 165115 w 2700055"/>
                        <a:gd name="connsiteY10" fmla="*/ 6634675 h 7021537"/>
                        <a:gd name="connsiteX11" fmla="*/ 110407 w 2700055"/>
                        <a:gd name="connsiteY11" fmla="*/ 7021537 h 7021537"/>
                        <a:gd name="connsiteX12" fmla="*/ 79147 w 2700055"/>
                        <a:gd name="connsiteY12" fmla="*/ 6646401 h 7021537"/>
                        <a:gd name="connsiteX13" fmla="*/ 596306 w 2700055"/>
                        <a:gd name="connsiteY13" fmla="*/ 1861920 h 7021537"/>
                        <a:gd name="connsiteX14" fmla="*/ 4901 w 2700055"/>
                        <a:gd name="connsiteY14" fmla="*/ 796585 h 7021537"/>
                        <a:gd name="connsiteX15" fmla="*/ 1311413 w 2700055"/>
                        <a:gd name="connsiteY15"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2646500 w 2700055"/>
                        <a:gd name="connsiteY7" fmla="*/ 831753 h 7021537"/>
                        <a:gd name="connsiteX8" fmla="*/ 75239 w 2700055"/>
                        <a:gd name="connsiteY8" fmla="*/ 812215 h 7021537"/>
                        <a:gd name="connsiteX9" fmla="*/ 669207 w 2700055"/>
                        <a:gd name="connsiteY9" fmla="*/ 1851660 h 7021537"/>
                        <a:gd name="connsiteX10" fmla="*/ 165115 w 2700055"/>
                        <a:gd name="connsiteY10" fmla="*/ 6634675 h 7021537"/>
                        <a:gd name="connsiteX11" fmla="*/ 110407 w 2700055"/>
                        <a:gd name="connsiteY11" fmla="*/ 7021537 h 7021537"/>
                        <a:gd name="connsiteX12" fmla="*/ 79147 w 2700055"/>
                        <a:gd name="connsiteY12" fmla="*/ 6646401 h 7021537"/>
                        <a:gd name="connsiteX13" fmla="*/ 596306 w 2700055"/>
                        <a:gd name="connsiteY13" fmla="*/ 1861920 h 7021537"/>
                        <a:gd name="connsiteX14" fmla="*/ 4901 w 2700055"/>
                        <a:gd name="connsiteY14" fmla="*/ 796585 h 7021537"/>
                        <a:gd name="connsiteX15" fmla="*/ 1311413 w 2700055"/>
                        <a:gd name="connsiteY15"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2646500 w 2700055"/>
                        <a:gd name="connsiteY7" fmla="*/ 831753 h 7021537"/>
                        <a:gd name="connsiteX8" fmla="*/ 75239 w 2700055"/>
                        <a:gd name="connsiteY8" fmla="*/ 812215 h 7021537"/>
                        <a:gd name="connsiteX9" fmla="*/ 669207 w 2700055"/>
                        <a:gd name="connsiteY9" fmla="*/ 1851660 h 7021537"/>
                        <a:gd name="connsiteX10" fmla="*/ 165115 w 2700055"/>
                        <a:gd name="connsiteY10" fmla="*/ 6634675 h 7021537"/>
                        <a:gd name="connsiteX11" fmla="*/ 110407 w 2700055"/>
                        <a:gd name="connsiteY11" fmla="*/ 7021537 h 7021537"/>
                        <a:gd name="connsiteX12" fmla="*/ 79147 w 2700055"/>
                        <a:gd name="connsiteY12" fmla="*/ 6646401 h 7021537"/>
                        <a:gd name="connsiteX13" fmla="*/ 596306 w 2700055"/>
                        <a:gd name="connsiteY13" fmla="*/ 1861920 h 7021537"/>
                        <a:gd name="connsiteX14" fmla="*/ 4901 w 2700055"/>
                        <a:gd name="connsiteY14" fmla="*/ 796585 h 7021537"/>
                        <a:gd name="connsiteX15" fmla="*/ 1311413 w 2700055"/>
                        <a:gd name="connsiteY15"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2646500 w 2700055"/>
                        <a:gd name="connsiteY7" fmla="*/ 831753 h 7021537"/>
                        <a:gd name="connsiteX8" fmla="*/ 75239 w 2700055"/>
                        <a:gd name="connsiteY8" fmla="*/ 812215 h 7021537"/>
                        <a:gd name="connsiteX9" fmla="*/ 669207 w 2700055"/>
                        <a:gd name="connsiteY9" fmla="*/ 1851660 h 7021537"/>
                        <a:gd name="connsiteX10" fmla="*/ 165115 w 2700055"/>
                        <a:gd name="connsiteY10" fmla="*/ 6634675 h 7021537"/>
                        <a:gd name="connsiteX11" fmla="*/ 110407 w 2700055"/>
                        <a:gd name="connsiteY11" fmla="*/ 7021537 h 7021537"/>
                        <a:gd name="connsiteX12" fmla="*/ 79147 w 2700055"/>
                        <a:gd name="connsiteY12" fmla="*/ 6646401 h 7021537"/>
                        <a:gd name="connsiteX13" fmla="*/ 596306 w 2700055"/>
                        <a:gd name="connsiteY13" fmla="*/ 1861920 h 7021537"/>
                        <a:gd name="connsiteX14" fmla="*/ 4901 w 2700055"/>
                        <a:gd name="connsiteY14" fmla="*/ 796585 h 7021537"/>
                        <a:gd name="connsiteX15" fmla="*/ 1311413 w 2700055"/>
                        <a:gd name="connsiteY15"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2646500 w 2700055"/>
                        <a:gd name="connsiteY7" fmla="*/ 831753 h 7021537"/>
                        <a:gd name="connsiteX8" fmla="*/ 75239 w 2700055"/>
                        <a:gd name="connsiteY8" fmla="*/ 812215 h 7021537"/>
                        <a:gd name="connsiteX9" fmla="*/ 669207 w 2700055"/>
                        <a:gd name="connsiteY9" fmla="*/ 1851660 h 7021537"/>
                        <a:gd name="connsiteX10" fmla="*/ 165115 w 2700055"/>
                        <a:gd name="connsiteY10" fmla="*/ 6634675 h 7021537"/>
                        <a:gd name="connsiteX11" fmla="*/ 110407 w 2700055"/>
                        <a:gd name="connsiteY11" fmla="*/ 7021537 h 7021537"/>
                        <a:gd name="connsiteX12" fmla="*/ 79147 w 2700055"/>
                        <a:gd name="connsiteY12" fmla="*/ 6646401 h 7021537"/>
                        <a:gd name="connsiteX13" fmla="*/ 596306 w 2700055"/>
                        <a:gd name="connsiteY13" fmla="*/ 1861920 h 7021537"/>
                        <a:gd name="connsiteX14" fmla="*/ 4901 w 2700055"/>
                        <a:gd name="connsiteY14" fmla="*/ 796585 h 7021537"/>
                        <a:gd name="connsiteX15" fmla="*/ 1311413 w 2700055"/>
                        <a:gd name="connsiteY15"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2646500 w 2700055"/>
                        <a:gd name="connsiteY7" fmla="*/ 831753 h 7021537"/>
                        <a:gd name="connsiteX8" fmla="*/ 75239 w 2700055"/>
                        <a:gd name="connsiteY8" fmla="*/ 812215 h 7021537"/>
                        <a:gd name="connsiteX9" fmla="*/ 669207 w 2700055"/>
                        <a:gd name="connsiteY9" fmla="*/ 1851660 h 7021537"/>
                        <a:gd name="connsiteX10" fmla="*/ 165115 w 2700055"/>
                        <a:gd name="connsiteY10" fmla="*/ 6634675 h 7021537"/>
                        <a:gd name="connsiteX11" fmla="*/ 110407 w 2700055"/>
                        <a:gd name="connsiteY11" fmla="*/ 7021537 h 7021537"/>
                        <a:gd name="connsiteX12" fmla="*/ 79147 w 2700055"/>
                        <a:gd name="connsiteY12" fmla="*/ 6646401 h 7021537"/>
                        <a:gd name="connsiteX13" fmla="*/ 596306 w 2700055"/>
                        <a:gd name="connsiteY13" fmla="*/ 1861920 h 7021537"/>
                        <a:gd name="connsiteX14" fmla="*/ 4901 w 2700055"/>
                        <a:gd name="connsiteY14" fmla="*/ 796585 h 7021537"/>
                        <a:gd name="connsiteX15" fmla="*/ 1311413 w 2700055"/>
                        <a:gd name="connsiteY15"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2626961 w 2700055"/>
                        <a:gd name="connsiteY7" fmla="*/ 831753 h 7021537"/>
                        <a:gd name="connsiteX8" fmla="*/ 75239 w 2700055"/>
                        <a:gd name="connsiteY8" fmla="*/ 812215 h 7021537"/>
                        <a:gd name="connsiteX9" fmla="*/ 669207 w 2700055"/>
                        <a:gd name="connsiteY9" fmla="*/ 1851660 h 7021537"/>
                        <a:gd name="connsiteX10" fmla="*/ 165115 w 2700055"/>
                        <a:gd name="connsiteY10" fmla="*/ 6634675 h 7021537"/>
                        <a:gd name="connsiteX11" fmla="*/ 110407 w 2700055"/>
                        <a:gd name="connsiteY11" fmla="*/ 7021537 h 7021537"/>
                        <a:gd name="connsiteX12" fmla="*/ 79147 w 2700055"/>
                        <a:gd name="connsiteY12" fmla="*/ 6646401 h 7021537"/>
                        <a:gd name="connsiteX13" fmla="*/ 596306 w 2700055"/>
                        <a:gd name="connsiteY13" fmla="*/ 1861920 h 7021537"/>
                        <a:gd name="connsiteX14" fmla="*/ 4901 w 2700055"/>
                        <a:gd name="connsiteY14" fmla="*/ 796585 h 7021537"/>
                        <a:gd name="connsiteX15" fmla="*/ 1311413 w 2700055"/>
                        <a:gd name="connsiteY15"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2626961 w 2700055"/>
                        <a:gd name="connsiteY7" fmla="*/ 831753 h 7021537"/>
                        <a:gd name="connsiteX8" fmla="*/ 75239 w 2700055"/>
                        <a:gd name="connsiteY8" fmla="*/ 812215 h 7021537"/>
                        <a:gd name="connsiteX9" fmla="*/ 669207 w 2700055"/>
                        <a:gd name="connsiteY9" fmla="*/ 1851660 h 7021537"/>
                        <a:gd name="connsiteX10" fmla="*/ 165115 w 2700055"/>
                        <a:gd name="connsiteY10" fmla="*/ 6634675 h 7021537"/>
                        <a:gd name="connsiteX11" fmla="*/ 110407 w 2700055"/>
                        <a:gd name="connsiteY11" fmla="*/ 7021537 h 7021537"/>
                        <a:gd name="connsiteX12" fmla="*/ 79147 w 2700055"/>
                        <a:gd name="connsiteY12" fmla="*/ 6646401 h 7021537"/>
                        <a:gd name="connsiteX13" fmla="*/ 596306 w 2700055"/>
                        <a:gd name="connsiteY13" fmla="*/ 1861920 h 7021537"/>
                        <a:gd name="connsiteX14" fmla="*/ 4901 w 2700055"/>
                        <a:gd name="connsiteY14" fmla="*/ 796585 h 7021537"/>
                        <a:gd name="connsiteX15" fmla="*/ 1311413 w 2700055"/>
                        <a:gd name="connsiteY15"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2626961 w 2700055"/>
                        <a:gd name="connsiteY7" fmla="*/ 831753 h 7021537"/>
                        <a:gd name="connsiteX8" fmla="*/ 75239 w 2700055"/>
                        <a:gd name="connsiteY8" fmla="*/ 812215 h 7021537"/>
                        <a:gd name="connsiteX9" fmla="*/ 669207 w 2700055"/>
                        <a:gd name="connsiteY9" fmla="*/ 1851660 h 7021537"/>
                        <a:gd name="connsiteX10" fmla="*/ 165115 w 2700055"/>
                        <a:gd name="connsiteY10" fmla="*/ 6634675 h 7021537"/>
                        <a:gd name="connsiteX11" fmla="*/ 110407 w 2700055"/>
                        <a:gd name="connsiteY11" fmla="*/ 7021537 h 7021537"/>
                        <a:gd name="connsiteX12" fmla="*/ 79147 w 2700055"/>
                        <a:gd name="connsiteY12" fmla="*/ 6646401 h 7021537"/>
                        <a:gd name="connsiteX13" fmla="*/ 596306 w 2700055"/>
                        <a:gd name="connsiteY13" fmla="*/ 1861920 h 7021537"/>
                        <a:gd name="connsiteX14" fmla="*/ 4901 w 2700055"/>
                        <a:gd name="connsiteY14" fmla="*/ 796585 h 7021537"/>
                        <a:gd name="connsiteX15" fmla="*/ 1311413 w 2700055"/>
                        <a:gd name="connsiteY15" fmla="*/ 1125 h 7021537"/>
                        <a:gd name="connsiteX0" fmla="*/ 1311413 w 2700055"/>
                        <a:gd name="connsiteY0" fmla="*/ 1125 h 7021537"/>
                        <a:gd name="connsiteX1" fmla="*/ 2699866 w 2700055"/>
                        <a:gd name="connsiteY1" fmla="*/ 829556 h 7021537"/>
                        <a:gd name="connsiteX2" fmla="*/ 2098081 w 2700055"/>
                        <a:gd name="connsiteY2" fmla="*/ 1881459 h 7021537"/>
                        <a:gd name="connsiteX3" fmla="*/ 2615239 w 2700055"/>
                        <a:gd name="connsiteY3" fmla="*/ 6654216 h 7021537"/>
                        <a:gd name="connsiteX4" fmla="*/ 2568347 w 2700055"/>
                        <a:gd name="connsiteY4" fmla="*/ 7009813 h 7021537"/>
                        <a:gd name="connsiteX5" fmla="*/ 2544900 w 2700055"/>
                        <a:gd name="connsiteY5" fmla="*/ 6654214 h 7021537"/>
                        <a:gd name="connsiteX6" fmla="*/ 2044715 w 2700055"/>
                        <a:gd name="connsiteY6" fmla="*/ 1882921 h 7021537"/>
                        <a:gd name="connsiteX7" fmla="*/ 2626961 w 2700055"/>
                        <a:gd name="connsiteY7" fmla="*/ 831753 h 7021537"/>
                        <a:gd name="connsiteX8" fmla="*/ 75239 w 2700055"/>
                        <a:gd name="connsiteY8" fmla="*/ 812215 h 7021537"/>
                        <a:gd name="connsiteX9" fmla="*/ 669207 w 2700055"/>
                        <a:gd name="connsiteY9" fmla="*/ 1851660 h 7021537"/>
                        <a:gd name="connsiteX10" fmla="*/ 165115 w 2700055"/>
                        <a:gd name="connsiteY10" fmla="*/ 6634675 h 7021537"/>
                        <a:gd name="connsiteX11" fmla="*/ 110407 w 2700055"/>
                        <a:gd name="connsiteY11" fmla="*/ 7021537 h 7021537"/>
                        <a:gd name="connsiteX12" fmla="*/ 79147 w 2700055"/>
                        <a:gd name="connsiteY12" fmla="*/ 6646401 h 7021537"/>
                        <a:gd name="connsiteX13" fmla="*/ 596306 w 2700055"/>
                        <a:gd name="connsiteY13" fmla="*/ 1861920 h 7021537"/>
                        <a:gd name="connsiteX14" fmla="*/ 4901 w 2700055"/>
                        <a:gd name="connsiteY14" fmla="*/ 796585 h 7021537"/>
                        <a:gd name="connsiteX15" fmla="*/ 1311413 w 2700055"/>
                        <a:gd name="connsiteY15" fmla="*/ 1125 h 7021537"/>
                        <a:gd name="connsiteX0" fmla="*/ 1311413 w 2703041"/>
                        <a:gd name="connsiteY0" fmla="*/ 1125 h 7021537"/>
                        <a:gd name="connsiteX1" fmla="*/ 2699866 w 2703041"/>
                        <a:gd name="connsiteY1" fmla="*/ 829556 h 7021537"/>
                        <a:gd name="connsiteX2" fmla="*/ 2098081 w 2703041"/>
                        <a:gd name="connsiteY2" fmla="*/ 1881459 h 7021537"/>
                        <a:gd name="connsiteX3" fmla="*/ 2615239 w 2703041"/>
                        <a:gd name="connsiteY3" fmla="*/ 6654216 h 7021537"/>
                        <a:gd name="connsiteX4" fmla="*/ 2568347 w 2703041"/>
                        <a:gd name="connsiteY4" fmla="*/ 7009813 h 7021537"/>
                        <a:gd name="connsiteX5" fmla="*/ 2544900 w 2703041"/>
                        <a:gd name="connsiteY5" fmla="*/ 6654214 h 7021537"/>
                        <a:gd name="connsiteX6" fmla="*/ 2044715 w 2703041"/>
                        <a:gd name="connsiteY6" fmla="*/ 1882921 h 7021537"/>
                        <a:gd name="connsiteX7" fmla="*/ 2626961 w 2703041"/>
                        <a:gd name="connsiteY7" fmla="*/ 831753 h 7021537"/>
                        <a:gd name="connsiteX8" fmla="*/ 75239 w 2703041"/>
                        <a:gd name="connsiteY8" fmla="*/ 812215 h 7021537"/>
                        <a:gd name="connsiteX9" fmla="*/ 669207 w 2703041"/>
                        <a:gd name="connsiteY9" fmla="*/ 1851660 h 7021537"/>
                        <a:gd name="connsiteX10" fmla="*/ 165115 w 2703041"/>
                        <a:gd name="connsiteY10" fmla="*/ 6634675 h 7021537"/>
                        <a:gd name="connsiteX11" fmla="*/ 110407 w 2703041"/>
                        <a:gd name="connsiteY11" fmla="*/ 7021537 h 7021537"/>
                        <a:gd name="connsiteX12" fmla="*/ 79147 w 2703041"/>
                        <a:gd name="connsiteY12" fmla="*/ 6646401 h 7021537"/>
                        <a:gd name="connsiteX13" fmla="*/ 596306 w 2703041"/>
                        <a:gd name="connsiteY13" fmla="*/ 1861920 h 7021537"/>
                        <a:gd name="connsiteX14" fmla="*/ 4901 w 2703041"/>
                        <a:gd name="connsiteY14" fmla="*/ 796585 h 7021537"/>
                        <a:gd name="connsiteX15" fmla="*/ 1311413 w 2703041"/>
                        <a:gd name="connsiteY15"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6961 w 2703001"/>
                        <a:gd name="connsiteY7" fmla="*/ 831753 h 7021537"/>
                        <a:gd name="connsiteX8" fmla="*/ 75239 w 2703001"/>
                        <a:gd name="connsiteY8" fmla="*/ 812215 h 7021537"/>
                        <a:gd name="connsiteX9" fmla="*/ 669207 w 2703001"/>
                        <a:gd name="connsiteY9" fmla="*/ 1851660 h 7021537"/>
                        <a:gd name="connsiteX10" fmla="*/ 165115 w 2703001"/>
                        <a:gd name="connsiteY10" fmla="*/ 6634675 h 7021537"/>
                        <a:gd name="connsiteX11" fmla="*/ 110407 w 2703001"/>
                        <a:gd name="connsiteY11" fmla="*/ 7021537 h 7021537"/>
                        <a:gd name="connsiteX12" fmla="*/ 79147 w 2703001"/>
                        <a:gd name="connsiteY12" fmla="*/ 6646401 h 7021537"/>
                        <a:gd name="connsiteX13" fmla="*/ 596306 w 2703001"/>
                        <a:gd name="connsiteY13" fmla="*/ 1861920 h 7021537"/>
                        <a:gd name="connsiteX14" fmla="*/ 4901 w 2703001"/>
                        <a:gd name="connsiteY14" fmla="*/ 796585 h 7021537"/>
                        <a:gd name="connsiteX15" fmla="*/ 1311413 w 2703001"/>
                        <a:gd name="connsiteY15"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6961 w 2703001"/>
                        <a:gd name="connsiteY7" fmla="*/ 831753 h 7021537"/>
                        <a:gd name="connsiteX8" fmla="*/ 75239 w 2703001"/>
                        <a:gd name="connsiteY8" fmla="*/ 812215 h 7021537"/>
                        <a:gd name="connsiteX9" fmla="*/ 669207 w 2703001"/>
                        <a:gd name="connsiteY9" fmla="*/ 1851660 h 7021537"/>
                        <a:gd name="connsiteX10" fmla="*/ 165115 w 2703001"/>
                        <a:gd name="connsiteY10" fmla="*/ 6634675 h 7021537"/>
                        <a:gd name="connsiteX11" fmla="*/ 110407 w 2703001"/>
                        <a:gd name="connsiteY11" fmla="*/ 7021537 h 7021537"/>
                        <a:gd name="connsiteX12" fmla="*/ 79147 w 2703001"/>
                        <a:gd name="connsiteY12" fmla="*/ 6646401 h 7021537"/>
                        <a:gd name="connsiteX13" fmla="*/ 596306 w 2703001"/>
                        <a:gd name="connsiteY13" fmla="*/ 1861920 h 7021537"/>
                        <a:gd name="connsiteX14" fmla="*/ 4901 w 2703001"/>
                        <a:gd name="connsiteY14" fmla="*/ 796585 h 7021537"/>
                        <a:gd name="connsiteX15" fmla="*/ 1311413 w 2703001"/>
                        <a:gd name="connsiteY15"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75239 w 2703001"/>
                        <a:gd name="connsiteY8" fmla="*/ 812215 h 7021537"/>
                        <a:gd name="connsiteX9" fmla="*/ 669207 w 2703001"/>
                        <a:gd name="connsiteY9" fmla="*/ 1851660 h 7021537"/>
                        <a:gd name="connsiteX10" fmla="*/ 165115 w 2703001"/>
                        <a:gd name="connsiteY10" fmla="*/ 6634675 h 7021537"/>
                        <a:gd name="connsiteX11" fmla="*/ 110407 w 2703001"/>
                        <a:gd name="connsiteY11" fmla="*/ 7021537 h 7021537"/>
                        <a:gd name="connsiteX12" fmla="*/ 79147 w 2703001"/>
                        <a:gd name="connsiteY12" fmla="*/ 6646401 h 7021537"/>
                        <a:gd name="connsiteX13" fmla="*/ 596306 w 2703001"/>
                        <a:gd name="connsiteY13" fmla="*/ 1861920 h 7021537"/>
                        <a:gd name="connsiteX14" fmla="*/ 4901 w 2703001"/>
                        <a:gd name="connsiteY14" fmla="*/ 796585 h 7021537"/>
                        <a:gd name="connsiteX15" fmla="*/ 1311413 w 2703001"/>
                        <a:gd name="connsiteY15"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37423 w 2703001"/>
                        <a:gd name="connsiteY8" fmla="*/ 812214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13977 w 2703001"/>
                        <a:gd name="connsiteY8" fmla="*/ 61937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13977 w 2703001"/>
                        <a:gd name="connsiteY8" fmla="*/ 61937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13977 w 2703001"/>
                        <a:gd name="connsiteY8" fmla="*/ 61937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13977 w 2703001"/>
                        <a:gd name="connsiteY8" fmla="*/ 61937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13977 w 2703001"/>
                        <a:gd name="connsiteY8" fmla="*/ 61937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13977 w 2703001"/>
                        <a:gd name="connsiteY8" fmla="*/ 61937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13977 w 2703001"/>
                        <a:gd name="connsiteY8" fmla="*/ 61937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13977 w 2703001"/>
                        <a:gd name="connsiteY8" fmla="*/ 61937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13977 w 2703001"/>
                        <a:gd name="connsiteY8" fmla="*/ 61937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13977 w 2703001"/>
                        <a:gd name="connsiteY8" fmla="*/ 61937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13977 w 2703001"/>
                        <a:gd name="connsiteY8" fmla="*/ 61937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13977 w 2703001"/>
                        <a:gd name="connsiteY8" fmla="*/ 61937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21792 w 2703001"/>
                        <a:gd name="connsiteY8" fmla="*/ 54122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21792 w 2703001"/>
                        <a:gd name="connsiteY8" fmla="*/ 54122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21792 w 2703001"/>
                        <a:gd name="connsiteY8" fmla="*/ 54122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23053 w 2703001"/>
                        <a:gd name="connsiteY7" fmla="*/ 823937 h 7021537"/>
                        <a:gd name="connsiteX8" fmla="*/ 1321792 w 2703001"/>
                        <a:gd name="connsiteY8" fmla="*/ 61938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44715 w 2703001"/>
                        <a:gd name="connsiteY6" fmla="*/ 1882921 h 7021537"/>
                        <a:gd name="connsiteX7" fmla="*/ 2638684 w 2703001"/>
                        <a:gd name="connsiteY7" fmla="*/ 831752 h 7021537"/>
                        <a:gd name="connsiteX8" fmla="*/ 1321792 w 2703001"/>
                        <a:gd name="connsiteY8" fmla="*/ 61938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44900 w 2703001"/>
                        <a:gd name="connsiteY5" fmla="*/ 6654214 h 7021537"/>
                        <a:gd name="connsiteX6" fmla="*/ 2029084 w 2703001"/>
                        <a:gd name="connsiteY6" fmla="*/ 1882921 h 7021537"/>
                        <a:gd name="connsiteX7" fmla="*/ 2638684 w 2703001"/>
                        <a:gd name="connsiteY7" fmla="*/ 831752 h 7021537"/>
                        <a:gd name="connsiteX8" fmla="*/ 1321792 w 2703001"/>
                        <a:gd name="connsiteY8" fmla="*/ 61938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37085 w 2703001"/>
                        <a:gd name="connsiteY5" fmla="*/ 6654214 h 7021537"/>
                        <a:gd name="connsiteX6" fmla="*/ 2029084 w 2703001"/>
                        <a:gd name="connsiteY6" fmla="*/ 1882921 h 7021537"/>
                        <a:gd name="connsiteX7" fmla="*/ 2638684 w 2703001"/>
                        <a:gd name="connsiteY7" fmla="*/ 831752 h 7021537"/>
                        <a:gd name="connsiteX8" fmla="*/ 1321792 w 2703001"/>
                        <a:gd name="connsiteY8" fmla="*/ 61938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37085 w 2703001"/>
                        <a:gd name="connsiteY5" fmla="*/ 6654214 h 7021537"/>
                        <a:gd name="connsiteX6" fmla="*/ 2029084 w 2703001"/>
                        <a:gd name="connsiteY6" fmla="*/ 1882921 h 7021537"/>
                        <a:gd name="connsiteX7" fmla="*/ 2638684 w 2703001"/>
                        <a:gd name="connsiteY7" fmla="*/ 831752 h 7021537"/>
                        <a:gd name="connsiteX8" fmla="*/ 1321792 w 2703001"/>
                        <a:gd name="connsiteY8" fmla="*/ 61938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125 h 7021537"/>
                        <a:gd name="connsiteX1" fmla="*/ 2699866 w 2703001"/>
                        <a:gd name="connsiteY1" fmla="*/ 829556 h 7021537"/>
                        <a:gd name="connsiteX2" fmla="*/ 2098081 w 2703001"/>
                        <a:gd name="connsiteY2" fmla="*/ 1881459 h 7021537"/>
                        <a:gd name="connsiteX3" fmla="*/ 2615239 w 2703001"/>
                        <a:gd name="connsiteY3" fmla="*/ 6654216 h 7021537"/>
                        <a:gd name="connsiteX4" fmla="*/ 2568347 w 2703001"/>
                        <a:gd name="connsiteY4" fmla="*/ 7009813 h 7021537"/>
                        <a:gd name="connsiteX5" fmla="*/ 2537085 w 2703001"/>
                        <a:gd name="connsiteY5" fmla="*/ 6654214 h 7021537"/>
                        <a:gd name="connsiteX6" fmla="*/ 2029084 w 2703001"/>
                        <a:gd name="connsiteY6" fmla="*/ 1882921 h 7021537"/>
                        <a:gd name="connsiteX7" fmla="*/ 2638684 w 2703001"/>
                        <a:gd name="connsiteY7" fmla="*/ 831752 h 7021537"/>
                        <a:gd name="connsiteX8" fmla="*/ 1321792 w 2703001"/>
                        <a:gd name="connsiteY8" fmla="*/ 61938 h 7021537"/>
                        <a:gd name="connsiteX9" fmla="*/ 75239 w 2703001"/>
                        <a:gd name="connsiteY9" fmla="*/ 812215 h 7021537"/>
                        <a:gd name="connsiteX10" fmla="*/ 669207 w 2703001"/>
                        <a:gd name="connsiteY10" fmla="*/ 1851660 h 7021537"/>
                        <a:gd name="connsiteX11" fmla="*/ 165115 w 2703001"/>
                        <a:gd name="connsiteY11" fmla="*/ 6634675 h 7021537"/>
                        <a:gd name="connsiteX12" fmla="*/ 110407 w 2703001"/>
                        <a:gd name="connsiteY12" fmla="*/ 7021537 h 7021537"/>
                        <a:gd name="connsiteX13" fmla="*/ 79147 w 2703001"/>
                        <a:gd name="connsiteY13" fmla="*/ 6646401 h 7021537"/>
                        <a:gd name="connsiteX14" fmla="*/ 596306 w 2703001"/>
                        <a:gd name="connsiteY14" fmla="*/ 1861920 h 7021537"/>
                        <a:gd name="connsiteX15" fmla="*/ 4901 w 2703001"/>
                        <a:gd name="connsiteY15" fmla="*/ 796585 h 7021537"/>
                        <a:gd name="connsiteX16" fmla="*/ 1311413 w 2703001"/>
                        <a:gd name="connsiteY16" fmla="*/ 1125 h 7021537"/>
                        <a:gd name="connsiteX0" fmla="*/ 1311413 w 2703001"/>
                        <a:gd name="connsiteY0" fmla="*/ 1057 h 7021469"/>
                        <a:gd name="connsiteX1" fmla="*/ 2699866 w 2703001"/>
                        <a:gd name="connsiteY1" fmla="*/ 829488 h 7021469"/>
                        <a:gd name="connsiteX2" fmla="*/ 2098081 w 2703001"/>
                        <a:gd name="connsiteY2" fmla="*/ 1881391 h 7021469"/>
                        <a:gd name="connsiteX3" fmla="*/ 2615239 w 2703001"/>
                        <a:gd name="connsiteY3" fmla="*/ 6654148 h 7021469"/>
                        <a:gd name="connsiteX4" fmla="*/ 2568347 w 2703001"/>
                        <a:gd name="connsiteY4" fmla="*/ 7009745 h 7021469"/>
                        <a:gd name="connsiteX5" fmla="*/ 2537085 w 2703001"/>
                        <a:gd name="connsiteY5" fmla="*/ 6654146 h 7021469"/>
                        <a:gd name="connsiteX6" fmla="*/ 2029084 w 2703001"/>
                        <a:gd name="connsiteY6" fmla="*/ 1882853 h 7021469"/>
                        <a:gd name="connsiteX7" fmla="*/ 2638684 w 2703001"/>
                        <a:gd name="connsiteY7" fmla="*/ 831684 h 7021469"/>
                        <a:gd name="connsiteX8" fmla="*/ 1321792 w 2703001"/>
                        <a:gd name="connsiteY8" fmla="*/ 61870 h 7021469"/>
                        <a:gd name="connsiteX9" fmla="*/ 75239 w 2703001"/>
                        <a:gd name="connsiteY9" fmla="*/ 812147 h 7021469"/>
                        <a:gd name="connsiteX10" fmla="*/ 669207 w 2703001"/>
                        <a:gd name="connsiteY10" fmla="*/ 1851592 h 7021469"/>
                        <a:gd name="connsiteX11" fmla="*/ 165115 w 2703001"/>
                        <a:gd name="connsiteY11" fmla="*/ 6634607 h 7021469"/>
                        <a:gd name="connsiteX12" fmla="*/ 110407 w 2703001"/>
                        <a:gd name="connsiteY12" fmla="*/ 7021469 h 7021469"/>
                        <a:gd name="connsiteX13" fmla="*/ 79147 w 2703001"/>
                        <a:gd name="connsiteY13" fmla="*/ 6646333 h 7021469"/>
                        <a:gd name="connsiteX14" fmla="*/ 596306 w 2703001"/>
                        <a:gd name="connsiteY14" fmla="*/ 1861852 h 7021469"/>
                        <a:gd name="connsiteX15" fmla="*/ 4901 w 2703001"/>
                        <a:gd name="connsiteY15" fmla="*/ 796517 h 7021469"/>
                        <a:gd name="connsiteX16" fmla="*/ 1311413 w 2703001"/>
                        <a:gd name="connsiteY16" fmla="*/ 1057 h 7021469"/>
                        <a:gd name="connsiteX0" fmla="*/ 1311413 w 2710778"/>
                        <a:gd name="connsiteY0" fmla="*/ 1057 h 7021469"/>
                        <a:gd name="connsiteX1" fmla="*/ 2707682 w 2710778"/>
                        <a:gd name="connsiteY1" fmla="*/ 829488 h 7021469"/>
                        <a:gd name="connsiteX2" fmla="*/ 2098081 w 2710778"/>
                        <a:gd name="connsiteY2" fmla="*/ 1881391 h 7021469"/>
                        <a:gd name="connsiteX3" fmla="*/ 2615239 w 2710778"/>
                        <a:gd name="connsiteY3" fmla="*/ 6654148 h 7021469"/>
                        <a:gd name="connsiteX4" fmla="*/ 2568347 w 2710778"/>
                        <a:gd name="connsiteY4" fmla="*/ 7009745 h 7021469"/>
                        <a:gd name="connsiteX5" fmla="*/ 2537085 w 2710778"/>
                        <a:gd name="connsiteY5" fmla="*/ 6654146 h 7021469"/>
                        <a:gd name="connsiteX6" fmla="*/ 2029084 w 2710778"/>
                        <a:gd name="connsiteY6" fmla="*/ 1882853 h 7021469"/>
                        <a:gd name="connsiteX7" fmla="*/ 2638684 w 2710778"/>
                        <a:gd name="connsiteY7" fmla="*/ 831684 h 7021469"/>
                        <a:gd name="connsiteX8" fmla="*/ 1321792 w 2710778"/>
                        <a:gd name="connsiteY8" fmla="*/ 61870 h 7021469"/>
                        <a:gd name="connsiteX9" fmla="*/ 75239 w 2710778"/>
                        <a:gd name="connsiteY9" fmla="*/ 812147 h 7021469"/>
                        <a:gd name="connsiteX10" fmla="*/ 669207 w 2710778"/>
                        <a:gd name="connsiteY10" fmla="*/ 1851592 h 7021469"/>
                        <a:gd name="connsiteX11" fmla="*/ 165115 w 2710778"/>
                        <a:gd name="connsiteY11" fmla="*/ 6634607 h 7021469"/>
                        <a:gd name="connsiteX12" fmla="*/ 110407 w 2710778"/>
                        <a:gd name="connsiteY12" fmla="*/ 7021469 h 7021469"/>
                        <a:gd name="connsiteX13" fmla="*/ 79147 w 2710778"/>
                        <a:gd name="connsiteY13" fmla="*/ 6646333 h 7021469"/>
                        <a:gd name="connsiteX14" fmla="*/ 596306 w 2710778"/>
                        <a:gd name="connsiteY14" fmla="*/ 1861852 h 7021469"/>
                        <a:gd name="connsiteX15" fmla="*/ 4901 w 2710778"/>
                        <a:gd name="connsiteY15" fmla="*/ 796517 h 7021469"/>
                        <a:gd name="connsiteX16" fmla="*/ 1311413 w 2710778"/>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638684 w 2709574"/>
                        <a:gd name="connsiteY7" fmla="*/ 831684 h 7021469"/>
                        <a:gd name="connsiteX8" fmla="*/ 1321792 w 2709574"/>
                        <a:gd name="connsiteY8" fmla="*/ 61870 h 7021469"/>
                        <a:gd name="connsiteX9" fmla="*/ 75239 w 2709574"/>
                        <a:gd name="connsiteY9" fmla="*/ 812147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638684 w 2709574"/>
                        <a:gd name="connsiteY7" fmla="*/ 831684 h 7021469"/>
                        <a:gd name="connsiteX8" fmla="*/ 1321792 w 2709574"/>
                        <a:gd name="connsiteY8" fmla="*/ 61870 h 7021469"/>
                        <a:gd name="connsiteX9" fmla="*/ 75239 w 2709574"/>
                        <a:gd name="connsiteY9" fmla="*/ 812147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638684 w 2709574"/>
                        <a:gd name="connsiteY7" fmla="*/ 831684 h 7021469"/>
                        <a:gd name="connsiteX8" fmla="*/ 1321792 w 2709574"/>
                        <a:gd name="connsiteY8" fmla="*/ 61870 h 7021469"/>
                        <a:gd name="connsiteX9" fmla="*/ 75239 w 2709574"/>
                        <a:gd name="connsiteY9" fmla="*/ 812147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638684 w 2709574"/>
                        <a:gd name="connsiteY7" fmla="*/ 831684 h 7021469"/>
                        <a:gd name="connsiteX8" fmla="*/ 1335508 w 2709574"/>
                        <a:gd name="connsiteY8" fmla="*/ 199030 h 7021469"/>
                        <a:gd name="connsiteX9" fmla="*/ 75239 w 2709574"/>
                        <a:gd name="connsiteY9" fmla="*/ 812147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638684 w 2709574"/>
                        <a:gd name="connsiteY7" fmla="*/ 831684 h 7021469"/>
                        <a:gd name="connsiteX8" fmla="*/ 1335508 w 2709574"/>
                        <a:gd name="connsiteY8" fmla="*/ 199030 h 7021469"/>
                        <a:gd name="connsiteX9" fmla="*/ 184967 w 2709574"/>
                        <a:gd name="connsiteY9" fmla="*/ 839579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638684 w 2709574"/>
                        <a:gd name="connsiteY7" fmla="*/ 831684 h 7021469"/>
                        <a:gd name="connsiteX8" fmla="*/ 1335508 w 2709574"/>
                        <a:gd name="connsiteY8" fmla="*/ 199030 h 7021469"/>
                        <a:gd name="connsiteX9" fmla="*/ 184967 w 2709574"/>
                        <a:gd name="connsiteY9" fmla="*/ 839579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638684 w 2709574"/>
                        <a:gd name="connsiteY7" fmla="*/ 831684 h 7021469"/>
                        <a:gd name="connsiteX8" fmla="*/ 1326364 w 2709574"/>
                        <a:gd name="connsiteY8" fmla="*/ 148738 h 7021469"/>
                        <a:gd name="connsiteX9" fmla="*/ 184967 w 2709574"/>
                        <a:gd name="connsiteY9" fmla="*/ 839579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638684 w 2709574"/>
                        <a:gd name="connsiteY7" fmla="*/ 831684 h 7021469"/>
                        <a:gd name="connsiteX8" fmla="*/ 1326364 w 2709574"/>
                        <a:gd name="connsiteY8" fmla="*/ 176170 h 7021469"/>
                        <a:gd name="connsiteX9" fmla="*/ 184967 w 2709574"/>
                        <a:gd name="connsiteY9" fmla="*/ 839579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638684 w 2709574"/>
                        <a:gd name="connsiteY7" fmla="*/ 831684 h 7021469"/>
                        <a:gd name="connsiteX8" fmla="*/ 1326364 w 2709574"/>
                        <a:gd name="connsiteY8" fmla="*/ 176170 h 7021469"/>
                        <a:gd name="connsiteX9" fmla="*/ 184967 w 2709574"/>
                        <a:gd name="connsiteY9" fmla="*/ 839579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524384 w 2709574"/>
                        <a:gd name="connsiteY7" fmla="*/ 863688 h 7021469"/>
                        <a:gd name="connsiteX8" fmla="*/ 1326364 w 2709574"/>
                        <a:gd name="connsiteY8" fmla="*/ 176170 h 7021469"/>
                        <a:gd name="connsiteX9" fmla="*/ 184967 w 2709574"/>
                        <a:gd name="connsiteY9" fmla="*/ 839579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524384 w 2709574"/>
                        <a:gd name="connsiteY7" fmla="*/ 863688 h 7021469"/>
                        <a:gd name="connsiteX8" fmla="*/ 1326364 w 2709574"/>
                        <a:gd name="connsiteY8" fmla="*/ 176170 h 7021469"/>
                        <a:gd name="connsiteX9" fmla="*/ 184967 w 2709574"/>
                        <a:gd name="connsiteY9" fmla="*/ 839579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524384 w 2709574"/>
                        <a:gd name="connsiteY7" fmla="*/ 863688 h 7021469"/>
                        <a:gd name="connsiteX8" fmla="*/ 1326364 w 2709574"/>
                        <a:gd name="connsiteY8" fmla="*/ 176170 h 7021469"/>
                        <a:gd name="connsiteX9" fmla="*/ 184967 w 2709574"/>
                        <a:gd name="connsiteY9" fmla="*/ 839579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524384 w 2709574"/>
                        <a:gd name="connsiteY7" fmla="*/ 863688 h 7021469"/>
                        <a:gd name="connsiteX8" fmla="*/ 1326364 w 2709574"/>
                        <a:gd name="connsiteY8" fmla="*/ 176170 h 7021469"/>
                        <a:gd name="connsiteX9" fmla="*/ 184967 w 2709574"/>
                        <a:gd name="connsiteY9" fmla="*/ 839579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524384 w 2709574"/>
                        <a:gd name="connsiteY7" fmla="*/ 863688 h 7021469"/>
                        <a:gd name="connsiteX8" fmla="*/ 1326364 w 2709574"/>
                        <a:gd name="connsiteY8" fmla="*/ 176170 h 7021469"/>
                        <a:gd name="connsiteX9" fmla="*/ 184967 w 2709574"/>
                        <a:gd name="connsiteY9" fmla="*/ 839579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524384 w 2709574"/>
                        <a:gd name="connsiteY7" fmla="*/ 863688 h 7021469"/>
                        <a:gd name="connsiteX8" fmla="*/ 1321792 w 2709574"/>
                        <a:gd name="connsiteY8" fmla="*/ 185314 h 7021469"/>
                        <a:gd name="connsiteX9" fmla="*/ 184967 w 2709574"/>
                        <a:gd name="connsiteY9" fmla="*/ 839579 h 7021469"/>
                        <a:gd name="connsiteX10" fmla="*/ 669207 w 2709574"/>
                        <a:gd name="connsiteY10" fmla="*/ 1851592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524384 w 2709574"/>
                        <a:gd name="connsiteY7" fmla="*/ 863688 h 7021469"/>
                        <a:gd name="connsiteX8" fmla="*/ 1321792 w 2709574"/>
                        <a:gd name="connsiteY8" fmla="*/ 185314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524384 w 2709574"/>
                        <a:gd name="connsiteY7" fmla="*/ 863688 h 7021469"/>
                        <a:gd name="connsiteX8" fmla="*/ 1321792 w 2709574"/>
                        <a:gd name="connsiteY8" fmla="*/ 185314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2029084 w 2709574"/>
                        <a:gd name="connsiteY6" fmla="*/ 1882853 h 7021469"/>
                        <a:gd name="connsiteX7" fmla="*/ 2524384 w 2709574"/>
                        <a:gd name="connsiteY7" fmla="*/ 863688 h 7021469"/>
                        <a:gd name="connsiteX8" fmla="*/ 1321792 w 2709574"/>
                        <a:gd name="connsiteY8" fmla="*/ 185314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24384 w 2709574"/>
                        <a:gd name="connsiteY7" fmla="*/ 863688 h 7021469"/>
                        <a:gd name="connsiteX8" fmla="*/ 1321792 w 2709574"/>
                        <a:gd name="connsiteY8" fmla="*/ 185314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24384 w 2709574"/>
                        <a:gd name="connsiteY7" fmla="*/ 863688 h 7021469"/>
                        <a:gd name="connsiteX8" fmla="*/ 1321792 w 2709574"/>
                        <a:gd name="connsiteY8" fmla="*/ 185314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24384 w 2709574"/>
                        <a:gd name="connsiteY7" fmla="*/ 863688 h 7021469"/>
                        <a:gd name="connsiteX8" fmla="*/ 1321792 w 2709574"/>
                        <a:gd name="connsiteY8" fmla="*/ 185314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24384 w 2709574"/>
                        <a:gd name="connsiteY7" fmla="*/ 863688 h 7021469"/>
                        <a:gd name="connsiteX8" fmla="*/ 1321792 w 2709574"/>
                        <a:gd name="connsiteY8" fmla="*/ 185314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24384 w 2709574"/>
                        <a:gd name="connsiteY7" fmla="*/ 863688 h 7021469"/>
                        <a:gd name="connsiteX8" fmla="*/ 1321792 w 2709574"/>
                        <a:gd name="connsiteY8" fmla="*/ 180742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24384 w 2709574"/>
                        <a:gd name="connsiteY7" fmla="*/ 863688 h 7021469"/>
                        <a:gd name="connsiteX8" fmla="*/ 1321792 w 2709574"/>
                        <a:gd name="connsiteY8" fmla="*/ 180742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15240 w 2709574"/>
                        <a:gd name="connsiteY7" fmla="*/ 859116 h 7021469"/>
                        <a:gd name="connsiteX8" fmla="*/ 1321792 w 2709574"/>
                        <a:gd name="connsiteY8" fmla="*/ 180742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15240 w 2709574"/>
                        <a:gd name="connsiteY7" fmla="*/ 859116 h 7021469"/>
                        <a:gd name="connsiteX8" fmla="*/ 1321792 w 2709574"/>
                        <a:gd name="connsiteY8" fmla="*/ 180742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15240 w 2709574"/>
                        <a:gd name="connsiteY7" fmla="*/ 859116 h 7021469"/>
                        <a:gd name="connsiteX8" fmla="*/ 1321792 w 2709574"/>
                        <a:gd name="connsiteY8" fmla="*/ 180742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15240 w 2709574"/>
                        <a:gd name="connsiteY7" fmla="*/ 859116 h 7021469"/>
                        <a:gd name="connsiteX8" fmla="*/ 1321792 w 2709574"/>
                        <a:gd name="connsiteY8" fmla="*/ 180742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165115 w 2709574"/>
                        <a:gd name="connsiteY11" fmla="*/ 663460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537085 w 2709574"/>
                        <a:gd name="connsiteY5" fmla="*/ 6654146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68347 w 2709574"/>
                        <a:gd name="connsiteY4" fmla="*/ 7009745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82063 w 2709574"/>
                        <a:gd name="connsiteY4" fmla="*/ 7014317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82063 w 2709574"/>
                        <a:gd name="connsiteY4" fmla="*/ 7014317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82063 w 2709574"/>
                        <a:gd name="connsiteY4" fmla="*/ 7014317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82063 w 2709574"/>
                        <a:gd name="connsiteY4" fmla="*/ 7014317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82063 w 2709574"/>
                        <a:gd name="connsiteY4" fmla="*/ 7014317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1413 w 2709574"/>
                        <a:gd name="connsiteY0" fmla="*/ 1057 h 7021469"/>
                        <a:gd name="connsiteX1" fmla="*/ 2707682 w 2709574"/>
                        <a:gd name="connsiteY1" fmla="*/ 829488 h 7021469"/>
                        <a:gd name="connsiteX2" fmla="*/ 2098081 w 2709574"/>
                        <a:gd name="connsiteY2" fmla="*/ 1881391 h 7021469"/>
                        <a:gd name="connsiteX3" fmla="*/ 2615239 w 2709574"/>
                        <a:gd name="connsiteY3" fmla="*/ 6654148 h 7021469"/>
                        <a:gd name="connsiteX4" fmla="*/ 2595779 w 2709574"/>
                        <a:gd name="connsiteY4" fmla="*/ 7018889 h 7021469"/>
                        <a:gd name="connsiteX5" fmla="*/ 2377065 w 2709574"/>
                        <a:gd name="connsiteY5" fmla="*/ 6704438 h 7021469"/>
                        <a:gd name="connsiteX6" fmla="*/ 1928500 w 2709574"/>
                        <a:gd name="connsiteY6" fmla="*/ 1855421 h 7021469"/>
                        <a:gd name="connsiteX7" fmla="*/ 2515240 w 2709574"/>
                        <a:gd name="connsiteY7" fmla="*/ 859116 h 7021469"/>
                        <a:gd name="connsiteX8" fmla="*/ 1317220 w 2709574"/>
                        <a:gd name="connsiteY8" fmla="*/ 194458 h 7021469"/>
                        <a:gd name="connsiteX9" fmla="*/ 184967 w 2709574"/>
                        <a:gd name="connsiteY9" fmla="*/ 839579 h 7021469"/>
                        <a:gd name="connsiteX10" fmla="*/ 760647 w 2709574"/>
                        <a:gd name="connsiteY10" fmla="*/ 1801300 h 7021469"/>
                        <a:gd name="connsiteX11" fmla="*/ 329707 w 2709574"/>
                        <a:gd name="connsiteY11" fmla="*/ 6657467 h 7021469"/>
                        <a:gd name="connsiteX12" fmla="*/ 110407 w 2709574"/>
                        <a:gd name="connsiteY12" fmla="*/ 7021469 h 7021469"/>
                        <a:gd name="connsiteX13" fmla="*/ 79147 w 2709574"/>
                        <a:gd name="connsiteY13" fmla="*/ 6646333 h 7021469"/>
                        <a:gd name="connsiteX14" fmla="*/ 596306 w 2709574"/>
                        <a:gd name="connsiteY14" fmla="*/ 1861852 h 7021469"/>
                        <a:gd name="connsiteX15" fmla="*/ 4901 w 2709574"/>
                        <a:gd name="connsiteY15" fmla="*/ 796517 h 7021469"/>
                        <a:gd name="connsiteX16" fmla="*/ 1311413 w 2709574"/>
                        <a:gd name="connsiteY16" fmla="*/ 1057 h 7021469"/>
                        <a:gd name="connsiteX0" fmla="*/ 1310521 w 2708682"/>
                        <a:gd name="connsiteY0" fmla="*/ 1057 h 7021469"/>
                        <a:gd name="connsiteX1" fmla="*/ 2706790 w 2708682"/>
                        <a:gd name="connsiteY1" fmla="*/ 829488 h 7021469"/>
                        <a:gd name="connsiteX2" fmla="*/ 2097189 w 2708682"/>
                        <a:gd name="connsiteY2" fmla="*/ 1881391 h 7021469"/>
                        <a:gd name="connsiteX3" fmla="*/ 2614347 w 2708682"/>
                        <a:gd name="connsiteY3" fmla="*/ 6654148 h 7021469"/>
                        <a:gd name="connsiteX4" fmla="*/ 2594887 w 2708682"/>
                        <a:gd name="connsiteY4" fmla="*/ 7018889 h 7021469"/>
                        <a:gd name="connsiteX5" fmla="*/ 2376173 w 2708682"/>
                        <a:gd name="connsiteY5" fmla="*/ 6704438 h 7021469"/>
                        <a:gd name="connsiteX6" fmla="*/ 1927608 w 2708682"/>
                        <a:gd name="connsiteY6" fmla="*/ 1855421 h 7021469"/>
                        <a:gd name="connsiteX7" fmla="*/ 2514348 w 2708682"/>
                        <a:gd name="connsiteY7" fmla="*/ 859116 h 7021469"/>
                        <a:gd name="connsiteX8" fmla="*/ 1316328 w 2708682"/>
                        <a:gd name="connsiteY8" fmla="*/ 194458 h 7021469"/>
                        <a:gd name="connsiteX9" fmla="*/ 184075 w 2708682"/>
                        <a:gd name="connsiteY9" fmla="*/ 839579 h 7021469"/>
                        <a:gd name="connsiteX10" fmla="*/ 759755 w 2708682"/>
                        <a:gd name="connsiteY10" fmla="*/ 1801300 h 7021469"/>
                        <a:gd name="connsiteX11" fmla="*/ 328815 w 2708682"/>
                        <a:gd name="connsiteY11" fmla="*/ 6657467 h 7021469"/>
                        <a:gd name="connsiteX12" fmla="*/ 109515 w 2708682"/>
                        <a:gd name="connsiteY12" fmla="*/ 7021469 h 7021469"/>
                        <a:gd name="connsiteX13" fmla="*/ 78255 w 2708682"/>
                        <a:gd name="connsiteY13" fmla="*/ 6646333 h 7021469"/>
                        <a:gd name="connsiteX14" fmla="*/ 595414 w 2708682"/>
                        <a:gd name="connsiteY14" fmla="*/ 1861852 h 7021469"/>
                        <a:gd name="connsiteX15" fmla="*/ 4009 w 2708682"/>
                        <a:gd name="connsiteY15" fmla="*/ 796517 h 7021469"/>
                        <a:gd name="connsiteX16" fmla="*/ 1310521 w 2708682"/>
                        <a:gd name="connsiteY16" fmla="*/ 1057 h 7021469"/>
                        <a:gd name="connsiteX0" fmla="*/ 1310689 w 2708850"/>
                        <a:gd name="connsiteY0" fmla="*/ 1057 h 7021469"/>
                        <a:gd name="connsiteX1" fmla="*/ 2706958 w 2708850"/>
                        <a:gd name="connsiteY1" fmla="*/ 829488 h 7021469"/>
                        <a:gd name="connsiteX2" fmla="*/ 2097357 w 2708850"/>
                        <a:gd name="connsiteY2" fmla="*/ 1881391 h 7021469"/>
                        <a:gd name="connsiteX3" fmla="*/ 2614515 w 2708850"/>
                        <a:gd name="connsiteY3" fmla="*/ 6654148 h 7021469"/>
                        <a:gd name="connsiteX4" fmla="*/ 2595055 w 2708850"/>
                        <a:gd name="connsiteY4" fmla="*/ 7018889 h 7021469"/>
                        <a:gd name="connsiteX5" fmla="*/ 2376341 w 2708850"/>
                        <a:gd name="connsiteY5" fmla="*/ 6704438 h 7021469"/>
                        <a:gd name="connsiteX6" fmla="*/ 1927776 w 2708850"/>
                        <a:gd name="connsiteY6" fmla="*/ 1855421 h 7021469"/>
                        <a:gd name="connsiteX7" fmla="*/ 2514516 w 2708850"/>
                        <a:gd name="connsiteY7" fmla="*/ 859116 h 7021469"/>
                        <a:gd name="connsiteX8" fmla="*/ 1316496 w 2708850"/>
                        <a:gd name="connsiteY8" fmla="*/ 194458 h 7021469"/>
                        <a:gd name="connsiteX9" fmla="*/ 184243 w 2708850"/>
                        <a:gd name="connsiteY9" fmla="*/ 839579 h 7021469"/>
                        <a:gd name="connsiteX10" fmla="*/ 759923 w 2708850"/>
                        <a:gd name="connsiteY10" fmla="*/ 1801300 h 7021469"/>
                        <a:gd name="connsiteX11" fmla="*/ 328983 w 2708850"/>
                        <a:gd name="connsiteY11" fmla="*/ 6657467 h 7021469"/>
                        <a:gd name="connsiteX12" fmla="*/ 109683 w 2708850"/>
                        <a:gd name="connsiteY12" fmla="*/ 7021469 h 7021469"/>
                        <a:gd name="connsiteX13" fmla="*/ 78423 w 2708850"/>
                        <a:gd name="connsiteY13" fmla="*/ 6646333 h 7021469"/>
                        <a:gd name="connsiteX14" fmla="*/ 595582 w 2708850"/>
                        <a:gd name="connsiteY14" fmla="*/ 1861852 h 7021469"/>
                        <a:gd name="connsiteX15" fmla="*/ 4177 w 2708850"/>
                        <a:gd name="connsiteY15" fmla="*/ 796517 h 7021469"/>
                        <a:gd name="connsiteX16" fmla="*/ 1310689 w 2708850"/>
                        <a:gd name="connsiteY16" fmla="*/ 1057 h 7021469"/>
                        <a:gd name="connsiteX0" fmla="*/ 1310604 w 2708765"/>
                        <a:gd name="connsiteY0" fmla="*/ 1057 h 7021469"/>
                        <a:gd name="connsiteX1" fmla="*/ 2706873 w 2708765"/>
                        <a:gd name="connsiteY1" fmla="*/ 829488 h 7021469"/>
                        <a:gd name="connsiteX2" fmla="*/ 2097272 w 2708765"/>
                        <a:gd name="connsiteY2" fmla="*/ 1881391 h 7021469"/>
                        <a:gd name="connsiteX3" fmla="*/ 2614430 w 2708765"/>
                        <a:gd name="connsiteY3" fmla="*/ 6654148 h 7021469"/>
                        <a:gd name="connsiteX4" fmla="*/ 2594970 w 2708765"/>
                        <a:gd name="connsiteY4" fmla="*/ 7018889 h 7021469"/>
                        <a:gd name="connsiteX5" fmla="*/ 2376256 w 2708765"/>
                        <a:gd name="connsiteY5" fmla="*/ 6704438 h 7021469"/>
                        <a:gd name="connsiteX6" fmla="*/ 1927691 w 2708765"/>
                        <a:gd name="connsiteY6" fmla="*/ 1855421 h 7021469"/>
                        <a:gd name="connsiteX7" fmla="*/ 2514431 w 2708765"/>
                        <a:gd name="connsiteY7" fmla="*/ 859116 h 7021469"/>
                        <a:gd name="connsiteX8" fmla="*/ 1316411 w 2708765"/>
                        <a:gd name="connsiteY8" fmla="*/ 194458 h 7021469"/>
                        <a:gd name="connsiteX9" fmla="*/ 184158 w 2708765"/>
                        <a:gd name="connsiteY9" fmla="*/ 839579 h 7021469"/>
                        <a:gd name="connsiteX10" fmla="*/ 759838 w 2708765"/>
                        <a:gd name="connsiteY10" fmla="*/ 1801300 h 7021469"/>
                        <a:gd name="connsiteX11" fmla="*/ 328898 w 2708765"/>
                        <a:gd name="connsiteY11" fmla="*/ 6657467 h 7021469"/>
                        <a:gd name="connsiteX12" fmla="*/ 109598 w 2708765"/>
                        <a:gd name="connsiteY12" fmla="*/ 7021469 h 7021469"/>
                        <a:gd name="connsiteX13" fmla="*/ 78338 w 2708765"/>
                        <a:gd name="connsiteY13" fmla="*/ 6646333 h 7021469"/>
                        <a:gd name="connsiteX14" fmla="*/ 595497 w 2708765"/>
                        <a:gd name="connsiteY14" fmla="*/ 1861852 h 7021469"/>
                        <a:gd name="connsiteX15" fmla="*/ 4092 w 2708765"/>
                        <a:gd name="connsiteY15" fmla="*/ 796517 h 7021469"/>
                        <a:gd name="connsiteX16" fmla="*/ 1310604 w 2708765"/>
                        <a:gd name="connsiteY16" fmla="*/ 1057 h 7021469"/>
                        <a:gd name="connsiteX0" fmla="*/ 1310604 w 2708765"/>
                        <a:gd name="connsiteY0" fmla="*/ 1057 h 7021469"/>
                        <a:gd name="connsiteX1" fmla="*/ 2706873 w 2708765"/>
                        <a:gd name="connsiteY1" fmla="*/ 829488 h 7021469"/>
                        <a:gd name="connsiteX2" fmla="*/ 2097272 w 2708765"/>
                        <a:gd name="connsiteY2" fmla="*/ 1881391 h 7021469"/>
                        <a:gd name="connsiteX3" fmla="*/ 2614430 w 2708765"/>
                        <a:gd name="connsiteY3" fmla="*/ 6654148 h 7021469"/>
                        <a:gd name="connsiteX4" fmla="*/ 2594970 w 2708765"/>
                        <a:gd name="connsiteY4" fmla="*/ 7018889 h 7021469"/>
                        <a:gd name="connsiteX5" fmla="*/ 2376256 w 2708765"/>
                        <a:gd name="connsiteY5" fmla="*/ 6704438 h 7021469"/>
                        <a:gd name="connsiteX6" fmla="*/ 1927691 w 2708765"/>
                        <a:gd name="connsiteY6" fmla="*/ 1855421 h 7021469"/>
                        <a:gd name="connsiteX7" fmla="*/ 2514431 w 2708765"/>
                        <a:gd name="connsiteY7" fmla="*/ 859116 h 7021469"/>
                        <a:gd name="connsiteX8" fmla="*/ 1316411 w 2708765"/>
                        <a:gd name="connsiteY8" fmla="*/ 194458 h 7021469"/>
                        <a:gd name="connsiteX9" fmla="*/ 184158 w 2708765"/>
                        <a:gd name="connsiteY9" fmla="*/ 839579 h 7021469"/>
                        <a:gd name="connsiteX10" fmla="*/ 759838 w 2708765"/>
                        <a:gd name="connsiteY10" fmla="*/ 1801300 h 7021469"/>
                        <a:gd name="connsiteX11" fmla="*/ 328898 w 2708765"/>
                        <a:gd name="connsiteY11" fmla="*/ 6657467 h 7021469"/>
                        <a:gd name="connsiteX12" fmla="*/ 109598 w 2708765"/>
                        <a:gd name="connsiteY12" fmla="*/ 7021469 h 7021469"/>
                        <a:gd name="connsiteX13" fmla="*/ 78338 w 2708765"/>
                        <a:gd name="connsiteY13" fmla="*/ 6646333 h 7021469"/>
                        <a:gd name="connsiteX14" fmla="*/ 595497 w 2708765"/>
                        <a:gd name="connsiteY14" fmla="*/ 1861852 h 7021469"/>
                        <a:gd name="connsiteX15" fmla="*/ 4092 w 2708765"/>
                        <a:gd name="connsiteY15" fmla="*/ 796517 h 7021469"/>
                        <a:gd name="connsiteX16" fmla="*/ 1310604 w 2708765"/>
                        <a:gd name="connsiteY16" fmla="*/ 1057 h 7021469"/>
                        <a:gd name="connsiteX0" fmla="*/ 1310604 w 2731739"/>
                        <a:gd name="connsiteY0" fmla="*/ 1057 h 7021469"/>
                        <a:gd name="connsiteX1" fmla="*/ 2706873 w 2731739"/>
                        <a:gd name="connsiteY1" fmla="*/ 829488 h 7021469"/>
                        <a:gd name="connsiteX2" fmla="*/ 2097272 w 2731739"/>
                        <a:gd name="connsiteY2" fmla="*/ 1881391 h 7021469"/>
                        <a:gd name="connsiteX3" fmla="*/ 2614430 w 2731739"/>
                        <a:gd name="connsiteY3" fmla="*/ 6654148 h 7021469"/>
                        <a:gd name="connsiteX4" fmla="*/ 2731739 w 2731739"/>
                        <a:gd name="connsiteY4" fmla="*/ 6925104 h 7021469"/>
                        <a:gd name="connsiteX5" fmla="*/ 2376256 w 2731739"/>
                        <a:gd name="connsiteY5" fmla="*/ 6704438 h 7021469"/>
                        <a:gd name="connsiteX6" fmla="*/ 1927691 w 2731739"/>
                        <a:gd name="connsiteY6" fmla="*/ 1855421 h 7021469"/>
                        <a:gd name="connsiteX7" fmla="*/ 2514431 w 2731739"/>
                        <a:gd name="connsiteY7" fmla="*/ 859116 h 7021469"/>
                        <a:gd name="connsiteX8" fmla="*/ 1316411 w 2731739"/>
                        <a:gd name="connsiteY8" fmla="*/ 194458 h 7021469"/>
                        <a:gd name="connsiteX9" fmla="*/ 184158 w 2731739"/>
                        <a:gd name="connsiteY9" fmla="*/ 839579 h 7021469"/>
                        <a:gd name="connsiteX10" fmla="*/ 759838 w 2731739"/>
                        <a:gd name="connsiteY10" fmla="*/ 1801300 h 7021469"/>
                        <a:gd name="connsiteX11" fmla="*/ 328898 w 2731739"/>
                        <a:gd name="connsiteY11" fmla="*/ 6657467 h 7021469"/>
                        <a:gd name="connsiteX12" fmla="*/ 109598 w 2731739"/>
                        <a:gd name="connsiteY12" fmla="*/ 7021469 h 7021469"/>
                        <a:gd name="connsiteX13" fmla="*/ 78338 w 2731739"/>
                        <a:gd name="connsiteY13" fmla="*/ 6646333 h 7021469"/>
                        <a:gd name="connsiteX14" fmla="*/ 595497 w 2731739"/>
                        <a:gd name="connsiteY14" fmla="*/ 1861852 h 7021469"/>
                        <a:gd name="connsiteX15" fmla="*/ 4092 w 2731739"/>
                        <a:gd name="connsiteY15" fmla="*/ 796517 h 7021469"/>
                        <a:gd name="connsiteX16" fmla="*/ 1310604 w 2731739"/>
                        <a:gd name="connsiteY16" fmla="*/ 1057 h 7021469"/>
                        <a:gd name="connsiteX0" fmla="*/ 1380760 w 2801895"/>
                        <a:gd name="connsiteY0" fmla="*/ 1057 h 6935499"/>
                        <a:gd name="connsiteX1" fmla="*/ 2777029 w 2801895"/>
                        <a:gd name="connsiteY1" fmla="*/ 829488 h 6935499"/>
                        <a:gd name="connsiteX2" fmla="*/ 2167428 w 2801895"/>
                        <a:gd name="connsiteY2" fmla="*/ 1881391 h 6935499"/>
                        <a:gd name="connsiteX3" fmla="*/ 2684586 w 2801895"/>
                        <a:gd name="connsiteY3" fmla="*/ 6654148 h 6935499"/>
                        <a:gd name="connsiteX4" fmla="*/ 2801895 w 2801895"/>
                        <a:gd name="connsiteY4" fmla="*/ 6925104 h 6935499"/>
                        <a:gd name="connsiteX5" fmla="*/ 2446412 w 2801895"/>
                        <a:gd name="connsiteY5" fmla="*/ 6704438 h 6935499"/>
                        <a:gd name="connsiteX6" fmla="*/ 1997847 w 2801895"/>
                        <a:gd name="connsiteY6" fmla="*/ 1855421 h 6935499"/>
                        <a:gd name="connsiteX7" fmla="*/ 2584587 w 2801895"/>
                        <a:gd name="connsiteY7" fmla="*/ 859116 h 6935499"/>
                        <a:gd name="connsiteX8" fmla="*/ 1386567 w 2801895"/>
                        <a:gd name="connsiteY8" fmla="*/ 194458 h 6935499"/>
                        <a:gd name="connsiteX9" fmla="*/ 254314 w 2801895"/>
                        <a:gd name="connsiteY9" fmla="*/ 839579 h 6935499"/>
                        <a:gd name="connsiteX10" fmla="*/ 829994 w 2801895"/>
                        <a:gd name="connsiteY10" fmla="*/ 1801300 h 6935499"/>
                        <a:gd name="connsiteX11" fmla="*/ 399054 w 2801895"/>
                        <a:gd name="connsiteY11" fmla="*/ 6657467 h 6935499"/>
                        <a:gd name="connsiteX12" fmla="*/ 0 w 2801895"/>
                        <a:gd name="connsiteY12" fmla="*/ 6935499 h 6935499"/>
                        <a:gd name="connsiteX13" fmla="*/ 148494 w 2801895"/>
                        <a:gd name="connsiteY13" fmla="*/ 6646333 h 6935499"/>
                        <a:gd name="connsiteX14" fmla="*/ 665653 w 2801895"/>
                        <a:gd name="connsiteY14" fmla="*/ 1861852 h 6935499"/>
                        <a:gd name="connsiteX15" fmla="*/ 74248 w 2801895"/>
                        <a:gd name="connsiteY15" fmla="*/ 796517 h 6935499"/>
                        <a:gd name="connsiteX16" fmla="*/ 1380760 w 2801895"/>
                        <a:gd name="connsiteY16" fmla="*/ 1057 h 6935499"/>
                        <a:gd name="connsiteX0" fmla="*/ 1380760 w 2801895"/>
                        <a:gd name="connsiteY0" fmla="*/ 1057 h 6935499"/>
                        <a:gd name="connsiteX1" fmla="*/ 2777029 w 2801895"/>
                        <a:gd name="connsiteY1" fmla="*/ 829488 h 6935499"/>
                        <a:gd name="connsiteX2" fmla="*/ 2167428 w 2801895"/>
                        <a:gd name="connsiteY2" fmla="*/ 1881391 h 6935499"/>
                        <a:gd name="connsiteX3" fmla="*/ 2684586 w 2801895"/>
                        <a:gd name="connsiteY3" fmla="*/ 6654148 h 6935499"/>
                        <a:gd name="connsiteX4" fmla="*/ 2801895 w 2801895"/>
                        <a:gd name="connsiteY4" fmla="*/ 6925104 h 6935499"/>
                        <a:gd name="connsiteX5" fmla="*/ 2446412 w 2801895"/>
                        <a:gd name="connsiteY5" fmla="*/ 6704438 h 6935499"/>
                        <a:gd name="connsiteX6" fmla="*/ 1997847 w 2801895"/>
                        <a:gd name="connsiteY6" fmla="*/ 1855421 h 6935499"/>
                        <a:gd name="connsiteX7" fmla="*/ 2584587 w 2801895"/>
                        <a:gd name="connsiteY7" fmla="*/ 859116 h 6935499"/>
                        <a:gd name="connsiteX8" fmla="*/ 1386567 w 2801895"/>
                        <a:gd name="connsiteY8" fmla="*/ 194458 h 6935499"/>
                        <a:gd name="connsiteX9" fmla="*/ 254314 w 2801895"/>
                        <a:gd name="connsiteY9" fmla="*/ 839579 h 6935499"/>
                        <a:gd name="connsiteX10" fmla="*/ 829994 w 2801895"/>
                        <a:gd name="connsiteY10" fmla="*/ 1801300 h 6935499"/>
                        <a:gd name="connsiteX11" fmla="*/ 399054 w 2801895"/>
                        <a:gd name="connsiteY11" fmla="*/ 6657467 h 6935499"/>
                        <a:gd name="connsiteX12" fmla="*/ 0 w 2801895"/>
                        <a:gd name="connsiteY12" fmla="*/ 6935499 h 6935499"/>
                        <a:gd name="connsiteX13" fmla="*/ 148494 w 2801895"/>
                        <a:gd name="connsiteY13" fmla="*/ 6646333 h 6935499"/>
                        <a:gd name="connsiteX14" fmla="*/ 665653 w 2801895"/>
                        <a:gd name="connsiteY14" fmla="*/ 1861852 h 6935499"/>
                        <a:gd name="connsiteX15" fmla="*/ 74248 w 2801895"/>
                        <a:gd name="connsiteY15" fmla="*/ 796517 h 6935499"/>
                        <a:gd name="connsiteX16" fmla="*/ 1380760 w 2801895"/>
                        <a:gd name="connsiteY16" fmla="*/ 1057 h 6935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01895" h="6935499">
                          <a:moveTo>
                            <a:pt x="1380760" y="1057"/>
                          </a:moveTo>
                          <a:cubicBezTo>
                            <a:pt x="2135352" y="-19784"/>
                            <a:pt x="2741453" y="268082"/>
                            <a:pt x="2777029" y="829488"/>
                          </a:cubicBezTo>
                          <a:cubicBezTo>
                            <a:pt x="2816104" y="1467990"/>
                            <a:pt x="2237767" y="1703996"/>
                            <a:pt x="2167428" y="1881391"/>
                          </a:cubicBezTo>
                          <a:lnTo>
                            <a:pt x="2684586" y="6654148"/>
                          </a:lnTo>
                          <a:cubicBezTo>
                            <a:pt x="2536120" y="6714678"/>
                            <a:pt x="2738603" y="6852187"/>
                            <a:pt x="2801895" y="6925104"/>
                          </a:cubicBezTo>
                          <a:cubicBezTo>
                            <a:pt x="2736102" y="6897777"/>
                            <a:pt x="2471525" y="7000535"/>
                            <a:pt x="2446412" y="6704438"/>
                          </a:cubicBezTo>
                          <a:lnTo>
                            <a:pt x="1997847" y="1855421"/>
                          </a:lnTo>
                          <a:cubicBezTo>
                            <a:pt x="1978494" y="1556395"/>
                            <a:pt x="2581475" y="1527758"/>
                            <a:pt x="2584587" y="859116"/>
                          </a:cubicBezTo>
                          <a:cubicBezTo>
                            <a:pt x="2535273" y="475521"/>
                            <a:pt x="2221354" y="187815"/>
                            <a:pt x="1386567" y="194458"/>
                          </a:cubicBezTo>
                          <a:cubicBezTo>
                            <a:pt x="618796" y="200867"/>
                            <a:pt x="317527" y="457445"/>
                            <a:pt x="254314" y="839579"/>
                          </a:cubicBezTo>
                          <a:cubicBezTo>
                            <a:pt x="205507" y="1450169"/>
                            <a:pt x="852190" y="1639861"/>
                            <a:pt x="829994" y="1801300"/>
                          </a:cubicBezTo>
                          <a:lnTo>
                            <a:pt x="399054" y="6657467"/>
                          </a:lnTo>
                          <a:cubicBezTo>
                            <a:pt x="366790" y="6952902"/>
                            <a:pt x="139375" y="6863857"/>
                            <a:pt x="0" y="6935499"/>
                          </a:cubicBezTo>
                          <a:cubicBezTo>
                            <a:pt x="177149" y="6833901"/>
                            <a:pt x="248790" y="6673685"/>
                            <a:pt x="148494" y="6646333"/>
                          </a:cubicBezTo>
                          <a:lnTo>
                            <a:pt x="665653" y="1861852"/>
                          </a:lnTo>
                          <a:cubicBezTo>
                            <a:pt x="686810" y="1752309"/>
                            <a:pt x="11724" y="1527378"/>
                            <a:pt x="74248" y="796517"/>
                          </a:cubicBezTo>
                          <a:cubicBezTo>
                            <a:pt x="168034" y="77379"/>
                            <a:pt x="999984" y="11192"/>
                            <a:pt x="1380760" y="1057"/>
                          </a:cubicBezTo>
                          <a:close/>
                        </a:path>
                      </a:pathLst>
                    </a:custGeom>
                    <a:solidFill>
                      <a:schemeClr val="bg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5153" name="Rectangle 7">
                      <a:extLst>
                        <a:ext uri="{FF2B5EF4-FFF2-40B4-BE49-F238E27FC236}">
                          <a16:creationId xmlns:a16="http://schemas.microsoft.com/office/drawing/2014/main" id="{F6F325FD-4311-740E-95B0-1A3B223DA525}"/>
                        </a:ext>
                      </a:extLst>
                    </p:cNvPr>
                    <p:cNvSpPr/>
                    <p:nvPr/>
                  </p:nvSpPr>
                  <p:spPr>
                    <a:xfrm>
                      <a:off x="3152390" y="-115555"/>
                      <a:ext cx="2804120" cy="6769005"/>
                    </a:xfrm>
                    <a:custGeom>
                      <a:avLst/>
                      <a:gdLst>
                        <a:gd name="connsiteX0" fmla="*/ 0 w 1577591"/>
                        <a:gd name="connsiteY0" fmla="*/ 0 h 1316334"/>
                        <a:gd name="connsiteX1" fmla="*/ 1577591 w 1577591"/>
                        <a:gd name="connsiteY1" fmla="*/ 0 h 1316334"/>
                        <a:gd name="connsiteX2" fmla="*/ 1577591 w 1577591"/>
                        <a:gd name="connsiteY2" fmla="*/ 1316334 h 1316334"/>
                        <a:gd name="connsiteX3" fmla="*/ 0 w 1577591"/>
                        <a:gd name="connsiteY3" fmla="*/ 1316334 h 1316334"/>
                        <a:gd name="connsiteX4" fmla="*/ 0 w 1577591"/>
                        <a:gd name="connsiteY4" fmla="*/ 0 h 1316334"/>
                        <a:gd name="connsiteX0" fmla="*/ 0 w 1577591"/>
                        <a:gd name="connsiteY0" fmla="*/ 5024 h 1321358"/>
                        <a:gd name="connsiteX1" fmla="*/ 753626 w 1577591"/>
                        <a:gd name="connsiteY1" fmla="*/ 0 h 1321358"/>
                        <a:gd name="connsiteX2" fmla="*/ 1577591 w 1577591"/>
                        <a:gd name="connsiteY2" fmla="*/ 5024 h 1321358"/>
                        <a:gd name="connsiteX3" fmla="*/ 1577591 w 1577591"/>
                        <a:gd name="connsiteY3" fmla="*/ 1321358 h 1321358"/>
                        <a:gd name="connsiteX4" fmla="*/ 0 w 1577591"/>
                        <a:gd name="connsiteY4" fmla="*/ 1321358 h 1321358"/>
                        <a:gd name="connsiteX5" fmla="*/ 0 w 1577591"/>
                        <a:gd name="connsiteY5" fmla="*/ 5024 h 1321358"/>
                        <a:gd name="connsiteX0" fmla="*/ 0 w 1577591"/>
                        <a:gd name="connsiteY0" fmla="*/ 316523 h 1632857"/>
                        <a:gd name="connsiteX1" fmla="*/ 844061 w 1577591"/>
                        <a:gd name="connsiteY1" fmla="*/ 0 h 1632857"/>
                        <a:gd name="connsiteX2" fmla="*/ 1577591 w 1577591"/>
                        <a:gd name="connsiteY2" fmla="*/ 316523 h 1632857"/>
                        <a:gd name="connsiteX3" fmla="*/ 1577591 w 1577591"/>
                        <a:gd name="connsiteY3" fmla="*/ 1632857 h 1632857"/>
                        <a:gd name="connsiteX4" fmla="*/ 0 w 1577591"/>
                        <a:gd name="connsiteY4" fmla="*/ 1632857 h 1632857"/>
                        <a:gd name="connsiteX5" fmla="*/ 0 w 1577591"/>
                        <a:gd name="connsiteY5" fmla="*/ 316523 h 1632857"/>
                        <a:gd name="connsiteX0" fmla="*/ 0 w 1823775"/>
                        <a:gd name="connsiteY0" fmla="*/ 813917 h 1632857"/>
                        <a:gd name="connsiteX1" fmla="*/ 1090245 w 1823775"/>
                        <a:gd name="connsiteY1" fmla="*/ 0 h 1632857"/>
                        <a:gd name="connsiteX2" fmla="*/ 1823775 w 1823775"/>
                        <a:gd name="connsiteY2" fmla="*/ 316523 h 1632857"/>
                        <a:gd name="connsiteX3" fmla="*/ 1823775 w 1823775"/>
                        <a:gd name="connsiteY3" fmla="*/ 1632857 h 1632857"/>
                        <a:gd name="connsiteX4" fmla="*/ 246184 w 1823775"/>
                        <a:gd name="connsiteY4" fmla="*/ 1632857 h 1632857"/>
                        <a:gd name="connsiteX5" fmla="*/ 0 w 1823775"/>
                        <a:gd name="connsiteY5" fmla="*/ 813917 h 1632857"/>
                        <a:gd name="connsiteX0" fmla="*/ 0 w 1874016"/>
                        <a:gd name="connsiteY0" fmla="*/ 803869 h 1632857"/>
                        <a:gd name="connsiteX1" fmla="*/ 1140486 w 1874016"/>
                        <a:gd name="connsiteY1" fmla="*/ 0 h 1632857"/>
                        <a:gd name="connsiteX2" fmla="*/ 1874016 w 1874016"/>
                        <a:gd name="connsiteY2" fmla="*/ 316523 h 1632857"/>
                        <a:gd name="connsiteX3" fmla="*/ 1874016 w 1874016"/>
                        <a:gd name="connsiteY3" fmla="*/ 1632857 h 1632857"/>
                        <a:gd name="connsiteX4" fmla="*/ 296425 w 1874016"/>
                        <a:gd name="connsiteY4" fmla="*/ 1632857 h 1632857"/>
                        <a:gd name="connsiteX5" fmla="*/ 0 w 1874016"/>
                        <a:gd name="connsiteY5" fmla="*/ 803869 h 1632857"/>
                        <a:gd name="connsiteX0" fmla="*/ 3316 w 1877332"/>
                        <a:gd name="connsiteY0" fmla="*/ 803869 h 1632857"/>
                        <a:gd name="connsiteX1" fmla="*/ 1143802 w 1877332"/>
                        <a:gd name="connsiteY1" fmla="*/ 0 h 1632857"/>
                        <a:gd name="connsiteX2" fmla="*/ 1877332 w 1877332"/>
                        <a:gd name="connsiteY2" fmla="*/ 316523 h 1632857"/>
                        <a:gd name="connsiteX3" fmla="*/ 1877332 w 1877332"/>
                        <a:gd name="connsiteY3" fmla="*/ 1632857 h 1632857"/>
                        <a:gd name="connsiteX4" fmla="*/ 299741 w 1877332"/>
                        <a:gd name="connsiteY4" fmla="*/ 1632857 h 1632857"/>
                        <a:gd name="connsiteX5" fmla="*/ 3316 w 1877332"/>
                        <a:gd name="connsiteY5" fmla="*/ 803869 h 1632857"/>
                        <a:gd name="connsiteX0" fmla="*/ 4223 w 1878239"/>
                        <a:gd name="connsiteY0" fmla="*/ 805439 h 1634427"/>
                        <a:gd name="connsiteX1" fmla="*/ 1144709 w 1878239"/>
                        <a:gd name="connsiteY1" fmla="*/ 1570 h 1634427"/>
                        <a:gd name="connsiteX2" fmla="*/ 1878239 w 1878239"/>
                        <a:gd name="connsiteY2" fmla="*/ 318093 h 1634427"/>
                        <a:gd name="connsiteX3" fmla="*/ 1878239 w 1878239"/>
                        <a:gd name="connsiteY3" fmla="*/ 1634427 h 1634427"/>
                        <a:gd name="connsiteX4" fmla="*/ 300648 w 1878239"/>
                        <a:gd name="connsiteY4" fmla="*/ 1634427 h 1634427"/>
                        <a:gd name="connsiteX5" fmla="*/ 4223 w 1878239"/>
                        <a:gd name="connsiteY5" fmla="*/ 805439 h 1634427"/>
                        <a:gd name="connsiteX0" fmla="*/ 4223 w 2229932"/>
                        <a:gd name="connsiteY0" fmla="*/ 805439 h 1634427"/>
                        <a:gd name="connsiteX1" fmla="*/ 1144709 w 2229932"/>
                        <a:gd name="connsiteY1" fmla="*/ 1570 h 1634427"/>
                        <a:gd name="connsiteX2" fmla="*/ 2229932 w 2229932"/>
                        <a:gd name="connsiteY2" fmla="*/ 644664 h 1634427"/>
                        <a:gd name="connsiteX3" fmla="*/ 1878239 w 2229932"/>
                        <a:gd name="connsiteY3" fmla="*/ 1634427 h 1634427"/>
                        <a:gd name="connsiteX4" fmla="*/ 300648 w 2229932"/>
                        <a:gd name="connsiteY4" fmla="*/ 1634427 h 1634427"/>
                        <a:gd name="connsiteX5" fmla="*/ 4223 w 2229932"/>
                        <a:gd name="connsiteY5" fmla="*/ 805439 h 1634427"/>
                        <a:gd name="connsiteX0" fmla="*/ 4223 w 2335440"/>
                        <a:gd name="connsiteY0" fmla="*/ 805439 h 1634427"/>
                        <a:gd name="connsiteX1" fmla="*/ 1144709 w 2335440"/>
                        <a:gd name="connsiteY1" fmla="*/ 1570 h 1634427"/>
                        <a:gd name="connsiteX2" fmla="*/ 2335440 w 2335440"/>
                        <a:gd name="connsiteY2" fmla="*/ 644664 h 1634427"/>
                        <a:gd name="connsiteX3" fmla="*/ 1878239 w 2335440"/>
                        <a:gd name="connsiteY3" fmla="*/ 1634427 h 1634427"/>
                        <a:gd name="connsiteX4" fmla="*/ 300648 w 2335440"/>
                        <a:gd name="connsiteY4" fmla="*/ 1634427 h 1634427"/>
                        <a:gd name="connsiteX5" fmla="*/ 4223 w 2335440"/>
                        <a:gd name="connsiteY5" fmla="*/ 805439 h 1634427"/>
                        <a:gd name="connsiteX0" fmla="*/ 4223 w 2335440"/>
                        <a:gd name="connsiteY0" fmla="*/ 805439 h 1634427"/>
                        <a:gd name="connsiteX1" fmla="*/ 1144709 w 2335440"/>
                        <a:gd name="connsiteY1" fmla="*/ 1570 h 1634427"/>
                        <a:gd name="connsiteX2" fmla="*/ 2335440 w 2335440"/>
                        <a:gd name="connsiteY2" fmla="*/ 644664 h 1634427"/>
                        <a:gd name="connsiteX3" fmla="*/ 1878239 w 2335440"/>
                        <a:gd name="connsiteY3" fmla="*/ 1634427 h 1634427"/>
                        <a:gd name="connsiteX4" fmla="*/ 300648 w 2335440"/>
                        <a:gd name="connsiteY4" fmla="*/ 1634427 h 1634427"/>
                        <a:gd name="connsiteX5" fmla="*/ 4223 w 2335440"/>
                        <a:gd name="connsiteY5" fmla="*/ 805439 h 1634427"/>
                        <a:gd name="connsiteX0" fmla="*/ 4223 w 2335440"/>
                        <a:gd name="connsiteY0" fmla="*/ 795451 h 1624439"/>
                        <a:gd name="connsiteX1" fmla="*/ 1144709 w 2335440"/>
                        <a:gd name="connsiteY1" fmla="*/ 1631 h 1624439"/>
                        <a:gd name="connsiteX2" fmla="*/ 2335440 w 2335440"/>
                        <a:gd name="connsiteY2" fmla="*/ 634676 h 1624439"/>
                        <a:gd name="connsiteX3" fmla="*/ 1878239 w 2335440"/>
                        <a:gd name="connsiteY3" fmla="*/ 1624439 h 1624439"/>
                        <a:gd name="connsiteX4" fmla="*/ 300648 w 2335440"/>
                        <a:gd name="connsiteY4" fmla="*/ 1624439 h 1624439"/>
                        <a:gd name="connsiteX5" fmla="*/ 4223 w 2335440"/>
                        <a:gd name="connsiteY5" fmla="*/ 795451 h 1624439"/>
                        <a:gd name="connsiteX0" fmla="*/ 4223 w 2335440"/>
                        <a:gd name="connsiteY0" fmla="*/ 795451 h 1624439"/>
                        <a:gd name="connsiteX1" fmla="*/ 1144709 w 2335440"/>
                        <a:gd name="connsiteY1" fmla="*/ 1631 h 1624439"/>
                        <a:gd name="connsiteX2" fmla="*/ 2335440 w 2335440"/>
                        <a:gd name="connsiteY2" fmla="*/ 634676 h 1624439"/>
                        <a:gd name="connsiteX3" fmla="*/ 1878239 w 2335440"/>
                        <a:gd name="connsiteY3" fmla="*/ 1624439 h 1624439"/>
                        <a:gd name="connsiteX4" fmla="*/ 300648 w 2335440"/>
                        <a:gd name="connsiteY4" fmla="*/ 1624439 h 1624439"/>
                        <a:gd name="connsiteX5" fmla="*/ 4223 w 2335440"/>
                        <a:gd name="connsiteY5" fmla="*/ 795451 h 1624439"/>
                        <a:gd name="connsiteX0" fmla="*/ 4223 w 2335440"/>
                        <a:gd name="connsiteY0" fmla="*/ 795451 h 1624439"/>
                        <a:gd name="connsiteX1" fmla="*/ 1144709 w 2335440"/>
                        <a:gd name="connsiteY1" fmla="*/ 1631 h 1624439"/>
                        <a:gd name="connsiteX2" fmla="*/ 2335440 w 2335440"/>
                        <a:gd name="connsiteY2" fmla="*/ 634676 h 1624439"/>
                        <a:gd name="connsiteX3" fmla="*/ 1878239 w 2335440"/>
                        <a:gd name="connsiteY3" fmla="*/ 1624439 h 1624439"/>
                        <a:gd name="connsiteX4" fmla="*/ 300648 w 2335440"/>
                        <a:gd name="connsiteY4" fmla="*/ 1624439 h 1624439"/>
                        <a:gd name="connsiteX5" fmla="*/ 4223 w 2335440"/>
                        <a:gd name="connsiteY5" fmla="*/ 795451 h 1624439"/>
                        <a:gd name="connsiteX0" fmla="*/ 4223 w 2335440"/>
                        <a:gd name="connsiteY0" fmla="*/ 795451 h 1624439"/>
                        <a:gd name="connsiteX1" fmla="*/ 1144709 w 2335440"/>
                        <a:gd name="connsiteY1" fmla="*/ 1631 h 1624439"/>
                        <a:gd name="connsiteX2" fmla="*/ 2335440 w 2335440"/>
                        <a:gd name="connsiteY2" fmla="*/ 634676 h 1624439"/>
                        <a:gd name="connsiteX3" fmla="*/ 1878239 w 2335440"/>
                        <a:gd name="connsiteY3" fmla="*/ 1624439 h 1624439"/>
                        <a:gd name="connsiteX4" fmla="*/ 300648 w 2335440"/>
                        <a:gd name="connsiteY4" fmla="*/ 1624439 h 1624439"/>
                        <a:gd name="connsiteX5" fmla="*/ 4223 w 2335440"/>
                        <a:gd name="connsiteY5" fmla="*/ 795451 h 1624439"/>
                        <a:gd name="connsiteX0" fmla="*/ 4223 w 2335440"/>
                        <a:gd name="connsiteY0" fmla="*/ 795451 h 1624439"/>
                        <a:gd name="connsiteX1" fmla="*/ 1144709 w 2335440"/>
                        <a:gd name="connsiteY1" fmla="*/ 1631 h 1624439"/>
                        <a:gd name="connsiteX2" fmla="*/ 2335440 w 2335440"/>
                        <a:gd name="connsiteY2" fmla="*/ 634676 h 1624439"/>
                        <a:gd name="connsiteX3" fmla="*/ 1878239 w 2335440"/>
                        <a:gd name="connsiteY3" fmla="*/ 1624439 h 1624439"/>
                        <a:gd name="connsiteX4" fmla="*/ 300648 w 2335440"/>
                        <a:gd name="connsiteY4" fmla="*/ 1624439 h 1624439"/>
                        <a:gd name="connsiteX5" fmla="*/ 4223 w 2335440"/>
                        <a:gd name="connsiteY5" fmla="*/ 795451 h 1624439"/>
                        <a:gd name="connsiteX0" fmla="*/ 4412 w 2335629"/>
                        <a:gd name="connsiteY0" fmla="*/ 794386 h 1623374"/>
                        <a:gd name="connsiteX1" fmla="*/ 1144898 w 2335629"/>
                        <a:gd name="connsiteY1" fmla="*/ 566 h 1623374"/>
                        <a:gd name="connsiteX2" fmla="*/ 2335629 w 2335629"/>
                        <a:gd name="connsiteY2" fmla="*/ 633611 h 1623374"/>
                        <a:gd name="connsiteX3" fmla="*/ 1878428 w 2335629"/>
                        <a:gd name="connsiteY3" fmla="*/ 1623374 h 1623374"/>
                        <a:gd name="connsiteX4" fmla="*/ 300837 w 2335629"/>
                        <a:gd name="connsiteY4" fmla="*/ 1623374 h 1623374"/>
                        <a:gd name="connsiteX5" fmla="*/ 4412 w 2335629"/>
                        <a:gd name="connsiteY5" fmla="*/ 794386 h 1623374"/>
                        <a:gd name="connsiteX0" fmla="*/ 4412 w 2335629"/>
                        <a:gd name="connsiteY0" fmla="*/ 793820 h 1622808"/>
                        <a:gd name="connsiteX1" fmla="*/ 1144898 w 2335629"/>
                        <a:gd name="connsiteY1" fmla="*/ 0 h 1622808"/>
                        <a:gd name="connsiteX2" fmla="*/ 2335629 w 2335629"/>
                        <a:gd name="connsiteY2" fmla="*/ 633045 h 1622808"/>
                        <a:gd name="connsiteX3" fmla="*/ 1878428 w 2335629"/>
                        <a:gd name="connsiteY3" fmla="*/ 1622808 h 1622808"/>
                        <a:gd name="connsiteX4" fmla="*/ 300837 w 2335629"/>
                        <a:gd name="connsiteY4" fmla="*/ 1622808 h 1622808"/>
                        <a:gd name="connsiteX5" fmla="*/ 4412 w 2335629"/>
                        <a:gd name="connsiteY5" fmla="*/ 793820 h 1622808"/>
                        <a:gd name="connsiteX0" fmla="*/ 4412 w 2335629"/>
                        <a:gd name="connsiteY0" fmla="*/ 808893 h 1637881"/>
                        <a:gd name="connsiteX1" fmla="*/ 1144898 w 2335629"/>
                        <a:gd name="connsiteY1" fmla="*/ 0 h 1637881"/>
                        <a:gd name="connsiteX2" fmla="*/ 2335629 w 2335629"/>
                        <a:gd name="connsiteY2" fmla="*/ 648118 h 1637881"/>
                        <a:gd name="connsiteX3" fmla="*/ 1878428 w 2335629"/>
                        <a:gd name="connsiteY3" fmla="*/ 1637881 h 1637881"/>
                        <a:gd name="connsiteX4" fmla="*/ 300837 w 2335629"/>
                        <a:gd name="connsiteY4" fmla="*/ 1637881 h 1637881"/>
                        <a:gd name="connsiteX5" fmla="*/ 4412 w 2335629"/>
                        <a:gd name="connsiteY5" fmla="*/ 808893 h 1637881"/>
                        <a:gd name="connsiteX0" fmla="*/ 4965 w 2336182"/>
                        <a:gd name="connsiteY0" fmla="*/ 808893 h 1637881"/>
                        <a:gd name="connsiteX1" fmla="*/ 1145451 w 2336182"/>
                        <a:gd name="connsiteY1" fmla="*/ 0 h 1637881"/>
                        <a:gd name="connsiteX2" fmla="*/ 2336182 w 2336182"/>
                        <a:gd name="connsiteY2" fmla="*/ 648118 h 1637881"/>
                        <a:gd name="connsiteX3" fmla="*/ 1878981 w 2336182"/>
                        <a:gd name="connsiteY3" fmla="*/ 1637881 h 1637881"/>
                        <a:gd name="connsiteX4" fmla="*/ 301390 w 2336182"/>
                        <a:gd name="connsiteY4" fmla="*/ 1637881 h 1637881"/>
                        <a:gd name="connsiteX5" fmla="*/ 4965 w 2336182"/>
                        <a:gd name="connsiteY5" fmla="*/ 808893 h 1637881"/>
                        <a:gd name="connsiteX0" fmla="*/ 4965 w 2336182"/>
                        <a:gd name="connsiteY0" fmla="*/ 808893 h 1637881"/>
                        <a:gd name="connsiteX1" fmla="*/ 1145451 w 2336182"/>
                        <a:gd name="connsiteY1" fmla="*/ 0 h 1637881"/>
                        <a:gd name="connsiteX2" fmla="*/ 2336182 w 2336182"/>
                        <a:gd name="connsiteY2" fmla="*/ 648118 h 1637881"/>
                        <a:gd name="connsiteX3" fmla="*/ 1878981 w 2336182"/>
                        <a:gd name="connsiteY3" fmla="*/ 1637881 h 1637881"/>
                        <a:gd name="connsiteX4" fmla="*/ 301390 w 2336182"/>
                        <a:gd name="connsiteY4" fmla="*/ 1637881 h 1637881"/>
                        <a:gd name="connsiteX5" fmla="*/ 4965 w 2336182"/>
                        <a:gd name="connsiteY5" fmla="*/ 808893 h 1637881"/>
                        <a:gd name="connsiteX0" fmla="*/ 4965 w 2336182"/>
                        <a:gd name="connsiteY0" fmla="*/ 808893 h 1637881"/>
                        <a:gd name="connsiteX1" fmla="*/ 1145451 w 2336182"/>
                        <a:gd name="connsiteY1" fmla="*/ 0 h 1637881"/>
                        <a:gd name="connsiteX2" fmla="*/ 2336182 w 2336182"/>
                        <a:gd name="connsiteY2" fmla="*/ 648118 h 1637881"/>
                        <a:gd name="connsiteX3" fmla="*/ 1878981 w 2336182"/>
                        <a:gd name="connsiteY3" fmla="*/ 1637881 h 1637881"/>
                        <a:gd name="connsiteX4" fmla="*/ 632986 w 2336182"/>
                        <a:gd name="connsiteY4" fmla="*/ 1582615 h 1637881"/>
                        <a:gd name="connsiteX5" fmla="*/ 4965 w 2336182"/>
                        <a:gd name="connsiteY5" fmla="*/ 808893 h 1637881"/>
                        <a:gd name="connsiteX0" fmla="*/ 4965 w 2336182"/>
                        <a:gd name="connsiteY0" fmla="*/ 808893 h 1637881"/>
                        <a:gd name="connsiteX1" fmla="*/ 1145451 w 2336182"/>
                        <a:gd name="connsiteY1" fmla="*/ 0 h 1637881"/>
                        <a:gd name="connsiteX2" fmla="*/ 2336182 w 2336182"/>
                        <a:gd name="connsiteY2" fmla="*/ 648118 h 1637881"/>
                        <a:gd name="connsiteX3" fmla="*/ 1878981 w 2336182"/>
                        <a:gd name="connsiteY3" fmla="*/ 1637881 h 1637881"/>
                        <a:gd name="connsiteX4" fmla="*/ 587768 w 2336182"/>
                        <a:gd name="connsiteY4" fmla="*/ 1592663 h 1637881"/>
                        <a:gd name="connsiteX5" fmla="*/ 4965 w 2336182"/>
                        <a:gd name="connsiteY5" fmla="*/ 808893 h 1637881"/>
                        <a:gd name="connsiteX0" fmla="*/ 4965 w 2336182"/>
                        <a:gd name="connsiteY0" fmla="*/ 808893 h 1622809"/>
                        <a:gd name="connsiteX1" fmla="*/ 1145451 w 2336182"/>
                        <a:gd name="connsiteY1" fmla="*/ 0 h 1622809"/>
                        <a:gd name="connsiteX2" fmla="*/ 2336182 w 2336182"/>
                        <a:gd name="connsiteY2" fmla="*/ 648118 h 1622809"/>
                        <a:gd name="connsiteX3" fmla="*/ 1753377 w 2336182"/>
                        <a:gd name="connsiteY3" fmla="*/ 1622809 h 1622809"/>
                        <a:gd name="connsiteX4" fmla="*/ 587768 w 2336182"/>
                        <a:gd name="connsiteY4" fmla="*/ 1592663 h 1622809"/>
                        <a:gd name="connsiteX5" fmla="*/ 4965 w 2336182"/>
                        <a:gd name="connsiteY5" fmla="*/ 808893 h 1622809"/>
                        <a:gd name="connsiteX0" fmla="*/ 4965 w 2336433"/>
                        <a:gd name="connsiteY0" fmla="*/ 808893 h 1622809"/>
                        <a:gd name="connsiteX1" fmla="*/ 1145451 w 2336433"/>
                        <a:gd name="connsiteY1" fmla="*/ 0 h 1622809"/>
                        <a:gd name="connsiteX2" fmla="*/ 2336182 w 2336433"/>
                        <a:gd name="connsiteY2" fmla="*/ 648118 h 1622809"/>
                        <a:gd name="connsiteX3" fmla="*/ 1753377 w 2336433"/>
                        <a:gd name="connsiteY3" fmla="*/ 1622809 h 1622809"/>
                        <a:gd name="connsiteX4" fmla="*/ 587768 w 2336433"/>
                        <a:gd name="connsiteY4" fmla="*/ 1592663 h 1622809"/>
                        <a:gd name="connsiteX5" fmla="*/ 4965 w 2336433"/>
                        <a:gd name="connsiteY5" fmla="*/ 808893 h 1622809"/>
                        <a:gd name="connsiteX0" fmla="*/ 4965 w 2336358"/>
                        <a:gd name="connsiteY0" fmla="*/ 808893 h 1622809"/>
                        <a:gd name="connsiteX1" fmla="*/ 1145451 w 2336358"/>
                        <a:gd name="connsiteY1" fmla="*/ 0 h 1622809"/>
                        <a:gd name="connsiteX2" fmla="*/ 2336182 w 2336358"/>
                        <a:gd name="connsiteY2" fmla="*/ 648118 h 1622809"/>
                        <a:gd name="connsiteX3" fmla="*/ 1753377 w 2336358"/>
                        <a:gd name="connsiteY3" fmla="*/ 1622809 h 1622809"/>
                        <a:gd name="connsiteX4" fmla="*/ 587768 w 2336358"/>
                        <a:gd name="connsiteY4" fmla="*/ 1592663 h 1622809"/>
                        <a:gd name="connsiteX5" fmla="*/ 4965 w 2336358"/>
                        <a:gd name="connsiteY5" fmla="*/ 808893 h 1622809"/>
                        <a:gd name="connsiteX0" fmla="*/ 4965 w 2336773"/>
                        <a:gd name="connsiteY0" fmla="*/ 808893 h 1622809"/>
                        <a:gd name="connsiteX1" fmla="*/ 1145451 w 2336773"/>
                        <a:gd name="connsiteY1" fmla="*/ 0 h 1622809"/>
                        <a:gd name="connsiteX2" fmla="*/ 2336182 w 2336773"/>
                        <a:gd name="connsiteY2" fmla="*/ 648118 h 1622809"/>
                        <a:gd name="connsiteX3" fmla="*/ 1753377 w 2336773"/>
                        <a:gd name="connsiteY3" fmla="*/ 1622809 h 1622809"/>
                        <a:gd name="connsiteX4" fmla="*/ 587768 w 2336773"/>
                        <a:gd name="connsiteY4" fmla="*/ 1592663 h 1622809"/>
                        <a:gd name="connsiteX5" fmla="*/ 4965 w 2336773"/>
                        <a:gd name="connsiteY5" fmla="*/ 808893 h 1622809"/>
                        <a:gd name="connsiteX0" fmla="*/ 4965 w 2337065"/>
                        <a:gd name="connsiteY0" fmla="*/ 808893 h 1622809"/>
                        <a:gd name="connsiteX1" fmla="*/ 1145451 w 2337065"/>
                        <a:gd name="connsiteY1" fmla="*/ 0 h 1622809"/>
                        <a:gd name="connsiteX2" fmla="*/ 2336182 w 2337065"/>
                        <a:gd name="connsiteY2" fmla="*/ 648118 h 1622809"/>
                        <a:gd name="connsiteX3" fmla="*/ 1753377 w 2337065"/>
                        <a:gd name="connsiteY3" fmla="*/ 1622809 h 1622809"/>
                        <a:gd name="connsiteX4" fmla="*/ 587768 w 2337065"/>
                        <a:gd name="connsiteY4" fmla="*/ 1592663 h 1622809"/>
                        <a:gd name="connsiteX5" fmla="*/ 4965 w 2337065"/>
                        <a:gd name="connsiteY5" fmla="*/ 808893 h 1622809"/>
                        <a:gd name="connsiteX0" fmla="*/ 4965 w 2337065"/>
                        <a:gd name="connsiteY0" fmla="*/ 808893 h 1622809"/>
                        <a:gd name="connsiteX1" fmla="*/ 1145451 w 2337065"/>
                        <a:gd name="connsiteY1" fmla="*/ 0 h 1622809"/>
                        <a:gd name="connsiteX2" fmla="*/ 2336182 w 2337065"/>
                        <a:gd name="connsiteY2" fmla="*/ 648118 h 1622809"/>
                        <a:gd name="connsiteX3" fmla="*/ 1753377 w 2337065"/>
                        <a:gd name="connsiteY3" fmla="*/ 1622809 h 1622809"/>
                        <a:gd name="connsiteX4" fmla="*/ 587768 w 2337065"/>
                        <a:gd name="connsiteY4" fmla="*/ 1592663 h 1622809"/>
                        <a:gd name="connsiteX5" fmla="*/ 4965 w 2337065"/>
                        <a:gd name="connsiteY5" fmla="*/ 808893 h 1622809"/>
                        <a:gd name="connsiteX0" fmla="*/ 4965 w 2337065"/>
                        <a:gd name="connsiteY0" fmla="*/ 808893 h 1622809"/>
                        <a:gd name="connsiteX1" fmla="*/ 1145451 w 2337065"/>
                        <a:gd name="connsiteY1" fmla="*/ 0 h 1622809"/>
                        <a:gd name="connsiteX2" fmla="*/ 2336182 w 2337065"/>
                        <a:gd name="connsiteY2" fmla="*/ 648118 h 1622809"/>
                        <a:gd name="connsiteX3" fmla="*/ 1753377 w 2337065"/>
                        <a:gd name="connsiteY3" fmla="*/ 1622809 h 1622809"/>
                        <a:gd name="connsiteX4" fmla="*/ 587768 w 2337065"/>
                        <a:gd name="connsiteY4" fmla="*/ 1592663 h 1622809"/>
                        <a:gd name="connsiteX5" fmla="*/ 4965 w 2337065"/>
                        <a:gd name="connsiteY5" fmla="*/ 808893 h 1622809"/>
                        <a:gd name="connsiteX0" fmla="*/ 4965 w 2337065"/>
                        <a:gd name="connsiteY0" fmla="*/ 808893 h 1622809"/>
                        <a:gd name="connsiteX1" fmla="*/ 1145451 w 2337065"/>
                        <a:gd name="connsiteY1" fmla="*/ 0 h 1622809"/>
                        <a:gd name="connsiteX2" fmla="*/ 2336182 w 2337065"/>
                        <a:gd name="connsiteY2" fmla="*/ 648118 h 1622809"/>
                        <a:gd name="connsiteX3" fmla="*/ 1753377 w 2337065"/>
                        <a:gd name="connsiteY3" fmla="*/ 1622809 h 1622809"/>
                        <a:gd name="connsiteX4" fmla="*/ 587768 w 2337065"/>
                        <a:gd name="connsiteY4" fmla="*/ 1592663 h 1622809"/>
                        <a:gd name="connsiteX5" fmla="*/ 4965 w 2337065"/>
                        <a:gd name="connsiteY5" fmla="*/ 808893 h 1622809"/>
                        <a:gd name="connsiteX0" fmla="*/ 4965 w 2337065"/>
                        <a:gd name="connsiteY0" fmla="*/ 808893 h 1622809"/>
                        <a:gd name="connsiteX1" fmla="*/ 1145451 w 2337065"/>
                        <a:gd name="connsiteY1" fmla="*/ 0 h 1622809"/>
                        <a:gd name="connsiteX2" fmla="*/ 2336182 w 2337065"/>
                        <a:gd name="connsiteY2" fmla="*/ 648118 h 1622809"/>
                        <a:gd name="connsiteX3" fmla="*/ 1753377 w 2337065"/>
                        <a:gd name="connsiteY3" fmla="*/ 1622809 h 1622809"/>
                        <a:gd name="connsiteX4" fmla="*/ 587768 w 2337065"/>
                        <a:gd name="connsiteY4" fmla="*/ 1597687 h 1622809"/>
                        <a:gd name="connsiteX5" fmla="*/ 4965 w 2337065"/>
                        <a:gd name="connsiteY5" fmla="*/ 808893 h 1622809"/>
                        <a:gd name="connsiteX0" fmla="*/ 4965 w 2337065"/>
                        <a:gd name="connsiteY0" fmla="*/ 808893 h 1622809"/>
                        <a:gd name="connsiteX1" fmla="*/ 1145451 w 2337065"/>
                        <a:gd name="connsiteY1" fmla="*/ 0 h 1622809"/>
                        <a:gd name="connsiteX2" fmla="*/ 2336182 w 2337065"/>
                        <a:gd name="connsiteY2" fmla="*/ 648118 h 1622809"/>
                        <a:gd name="connsiteX3" fmla="*/ 1753377 w 2337065"/>
                        <a:gd name="connsiteY3" fmla="*/ 1622809 h 1622809"/>
                        <a:gd name="connsiteX4" fmla="*/ 587768 w 2337065"/>
                        <a:gd name="connsiteY4" fmla="*/ 1597687 h 1622809"/>
                        <a:gd name="connsiteX5" fmla="*/ 4965 w 2337065"/>
                        <a:gd name="connsiteY5" fmla="*/ 808893 h 1622809"/>
                        <a:gd name="connsiteX0" fmla="*/ 4965 w 2337065"/>
                        <a:gd name="connsiteY0" fmla="*/ 808893 h 1622809"/>
                        <a:gd name="connsiteX1" fmla="*/ 1145451 w 2337065"/>
                        <a:gd name="connsiteY1" fmla="*/ 0 h 1622809"/>
                        <a:gd name="connsiteX2" fmla="*/ 2336182 w 2337065"/>
                        <a:gd name="connsiteY2" fmla="*/ 648118 h 1622809"/>
                        <a:gd name="connsiteX3" fmla="*/ 1753377 w 2337065"/>
                        <a:gd name="connsiteY3" fmla="*/ 1622809 h 1622809"/>
                        <a:gd name="connsiteX4" fmla="*/ 1065066 w 2337065"/>
                        <a:gd name="connsiteY4" fmla="*/ 1602713 h 1622809"/>
                        <a:gd name="connsiteX5" fmla="*/ 587768 w 2337065"/>
                        <a:gd name="connsiteY5" fmla="*/ 1597687 h 1622809"/>
                        <a:gd name="connsiteX6" fmla="*/ 4965 w 2337065"/>
                        <a:gd name="connsiteY6" fmla="*/ 808893 h 1622809"/>
                        <a:gd name="connsiteX0" fmla="*/ 4965 w 2337065"/>
                        <a:gd name="connsiteY0" fmla="*/ 808893 h 2547258"/>
                        <a:gd name="connsiteX1" fmla="*/ 1145451 w 2337065"/>
                        <a:gd name="connsiteY1" fmla="*/ 0 h 2547258"/>
                        <a:gd name="connsiteX2" fmla="*/ 2336182 w 2337065"/>
                        <a:gd name="connsiteY2" fmla="*/ 648118 h 2547258"/>
                        <a:gd name="connsiteX3" fmla="*/ 1753377 w 2337065"/>
                        <a:gd name="connsiteY3" fmla="*/ 1622809 h 2547258"/>
                        <a:gd name="connsiteX4" fmla="*/ 768640 w 2337065"/>
                        <a:gd name="connsiteY4" fmla="*/ 2547258 h 2547258"/>
                        <a:gd name="connsiteX5" fmla="*/ 587768 w 2337065"/>
                        <a:gd name="connsiteY5" fmla="*/ 1597687 h 2547258"/>
                        <a:gd name="connsiteX6" fmla="*/ 4965 w 2337065"/>
                        <a:gd name="connsiteY6" fmla="*/ 808893 h 2547258"/>
                        <a:gd name="connsiteX0" fmla="*/ 4965 w 2337065"/>
                        <a:gd name="connsiteY0" fmla="*/ 808893 h 4587073"/>
                        <a:gd name="connsiteX1" fmla="*/ 1145451 w 2337065"/>
                        <a:gd name="connsiteY1" fmla="*/ 0 h 4587073"/>
                        <a:gd name="connsiteX2" fmla="*/ 2336182 w 2337065"/>
                        <a:gd name="connsiteY2" fmla="*/ 648118 h 4587073"/>
                        <a:gd name="connsiteX3" fmla="*/ 1753377 w 2337065"/>
                        <a:gd name="connsiteY3" fmla="*/ 1622809 h 4587073"/>
                        <a:gd name="connsiteX4" fmla="*/ 316464 w 2337065"/>
                        <a:gd name="connsiteY4" fmla="*/ 4587073 h 4587073"/>
                        <a:gd name="connsiteX5" fmla="*/ 587768 w 2337065"/>
                        <a:gd name="connsiteY5" fmla="*/ 1597687 h 4587073"/>
                        <a:gd name="connsiteX6" fmla="*/ 4965 w 2337065"/>
                        <a:gd name="connsiteY6" fmla="*/ 808893 h 4587073"/>
                        <a:gd name="connsiteX0" fmla="*/ 4965 w 2337065"/>
                        <a:gd name="connsiteY0" fmla="*/ 808893 h 6395776"/>
                        <a:gd name="connsiteX1" fmla="*/ 1145451 w 2337065"/>
                        <a:gd name="connsiteY1" fmla="*/ 0 h 6395776"/>
                        <a:gd name="connsiteX2" fmla="*/ 2336182 w 2337065"/>
                        <a:gd name="connsiteY2" fmla="*/ 648118 h 6395776"/>
                        <a:gd name="connsiteX3" fmla="*/ 1753377 w 2337065"/>
                        <a:gd name="connsiteY3" fmla="*/ 1622809 h 6395776"/>
                        <a:gd name="connsiteX4" fmla="*/ 150666 w 2337065"/>
                        <a:gd name="connsiteY4" fmla="*/ 6395776 h 6395776"/>
                        <a:gd name="connsiteX5" fmla="*/ 587768 w 2337065"/>
                        <a:gd name="connsiteY5" fmla="*/ 1597687 h 6395776"/>
                        <a:gd name="connsiteX6" fmla="*/ 4965 w 2337065"/>
                        <a:gd name="connsiteY6" fmla="*/ 808893 h 6395776"/>
                        <a:gd name="connsiteX0" fmla="*/ 4965 w 2337065"/>
                        <a:gd name="connsiteY0" fmla="*/ 808893 h 6672106"/>
                        <a:gd name="connsiteX1" fmla="*/ 1145451 w 2337065"/>
                        <a:gd name="connsiteY1" fmla="*/ 0 h 6672106"/>
                        <a:gd name="connsiteX2" fmla="*/ 2336182 w 2337065"/>
                        <a:gd name="connsiteY2" fmla="*/ 648118 h 6672106"/>
                        <a:gd name="connsiteX3" fmla="*/ 1753377 w 2337065"/>
                        <a:gd name="connsiteY3" fmla="*/ 1622809 h 6672106"/>
                        <a:gd name="connsiteX4" fmla="*/ 120521 w 2337065"/>
                        <a:gd name="connsiteY4" fmla="*/ 6672106 h 6672106"/>
                        <a:gd name="connsiteX5" fmla="*/ 587768 w 2337065"/>
                        <a:gd name="connsiteY5" fmla="*/ 1597687 h 6672106"/>
                        <a:gd name="connsiteX6" fmla="*/ 4965 w 2337065"/>
                        <a:gd name="connsiteY6" fmla="*/ 808893 h 6672106"/>
                        <a:gd name="connsiteX0" fmla="*/ 4965 w 2337065"/>
                        <a:gd name="connsiteY0" fmla="*/ 808893 h 6672106"/>
                        <a:gd name="connsiteX1" fmla="*/ 1145451 w 2337065"/>
                        <a:gd name="connsiteY1" fmla="*/ 0 h 6672106"/>
                        <a:gd name="connsiteX2" fmla="*/ 2336182 w 2337065"/>
                        <a:gd name="connsiteY2" fmla="*/ 648118 h 6672106"/>
                        <a:gd name="connsiteX3" fmla="*/ 1753377 w 2337065"/>
                        <a:gd name="connsiteY3" fmla="*/ 1622809 h 6672106"/>
                        <a:gd name="connsiteX4" fmla="*/ 205932 w 2337065"/>
                        <a:gd name="connsiteY4" fmla="*/ 6390751 h 6672106"/>
                        <a:gd name="connsiteX5" fmla="*/ 120521 w 2337065"/>
                        <a:gd name="connsiteY5" fmla="*/ 6672106 h 6672106"/>
                        <a:gd name="connsiteX6" fmla="*/ 587768 w 2337065"/>
                        <a:gd name="connsiteY6" fmla="*/ 1597687 h 6672106"/>
                        <a:gd name="connsiteX7" fmla="*/ 4965 w 2337065"/>
                        <a:gd name="connsiteY7" fmla="*/ 808893 h 6672106"/>
                        <a:gd name="connsiteX0" fmla="*/ 60290 w 2392390"/>
                        <a:gd name="connsiteY0" fmla="*/ 808893 h 6847951"/>
                        <a:gd name="connsiteX1" fmla="*/ 1200776 w 2392390"/>
                        <a:gd name="connsiteY1" fmla="*/ 0 h 6847951"/>
                        <a:gd name="connsiteX2" fmla="*/ 2391507 w 2392390"/>
                        <a:gd name="connsiteY2" fmla="*/ 648118 h 6847951"/>
                        <a:gd name="connsiteX3" fmla="*/ 1808702 w 2392390"/>
                        <a:gd name="connsiteY3" fmla="*/ 1622809 h 6847951"/>
                        <a:gd name="connsiteX4" fmla="*/ 0 w 2392390"/>
                        <a:gd name="connsiteY4" fmla="*/ 6847951 h 6847951"/>
                        <a:gd name="connsiteX5" fmla="*/ 175846 w 2392390"/>
                        <a:gd name="connsiteY5" fmla="*/ 6672106 h 6847951"/>
                        <a:gd name="connsiteX6" fmla="*/ 643093 w 2392390"/>
                        <a:gd name="connsiteY6" fmla="*/ 1597687 h 6847951"/>
                        <a:gd name="connsiteX7" fmla="*/ 60290 w 2392390"/>
                        <a:gd name="connsiteY7" fmla="*/ 808893 h 6847951"/>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0 w 2412487"/>
                        <a:gd name="connsiteY4" fmla="*/ 6842927 h 6842927"/>
                        <a:gd name="connsiteX5" fmla="*/ 195943 w 2412487"/>
                        <a:gd name="connsiteY5" fmla="*/ 6672106 h 6842927"/>
                        <a:gd name="connsiteX6" fmla="*/ 663190 w 2412487"/>
                        <a:gd name="connsiteY6" fmla="*/ 1597687 h 6842927"/>
                        <a:gd name="connsiteX7" fmla="*/ 80387 w 2412487"/>
                        <a:gd name="connsiteY7"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30629 w 2412487"/>
                        <a:gd name="connsiteY4" fmla="*/ 6425920 h 6842927"/>
                        <a:gd name="connsiteX5" fmla="*/ 0 w 2412487"/>
                        <a:gd name="connsiteY5" fmla="*/ 6842927 h 6842927"/>
                        <a:gd name="connsiteX6" fmla="*/ 195943 w 2412487"/>
                        <a:gd name="connsiteY6" fmla="*/ 6672106 h 6842927"/>
                        <a:gd name="connsiteX7" fmla="*/ 663190 w 2412487"/>
                        <a:gd name="connsiteY7" fmla="*/ 1597687 h 6842927"/>
                        <a:gd name="connsiteX8" fmla="*/ 80387 w 2412487"/>
                        <a:gd name="connsiteY8"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226089 w 2412487"/>
                        <a:gd name="connsiteY4" fmla="*/ 6687177 h 6842927"/>
                        <a:gd name="connsiteX5" fmla="*/ 0 w 2412487"/>
                        <a:gd name="connsiteY5" fmla="*/ 6842927 h 6842927"/>
                        <a:gd name="connsiteX6" fmla="*/ 195943 w 2412487"/>
                        <a:gd name="connsiteY6" fmla="*/ 6672106 h 6842927"/>
                        <a:gd name="connsiteX7" fmla="*/ 663190 w 2412487"/>
                        <a:gd name="connsiteY7" fmla="*/ 1597687 h 6842927"/>
                        <a:gd name="connsiteX8" fmla="*/ 80387 w 2412487"/>
                        <a:gd name="connsiteY8"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226089 w 2412487"/>
                        <a:gd name="connsiteY4" fmla="*/ 6687177 h 6842927"/>
                        <a:gd name="connsiteX5" fmla="*/ 0 w 2412487"/>
                        <a:gd name="connsiteY5" fmla="*/ 6842927 h 6842927"/>
                        <a:gd name="connsiteX6" fmla="*/ 195943 w 2412487"/>
                        <a:gd name="connsiteY6" fmla="*/ 6672106 h 6842927"/>
                        <a:gd name="connsiteX7" fmla="*/ 663190 w 2412487"/>
                        <a:gd name="connsiteY7" fmla="*/ 1597687 h 6842927"/>
                        <a:gd name="connsiteX8" fmla="*/ 80387 w 2412487"/>
                        <a:gd name="connsiteY8"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226089 w 2412487"/>
                        <a:gd name="connsiteY4" fmla="*/ 6687177 h 6842927"/>
                        <a:gd name="connsiteX5" fmla="*/ 0 w 2412487"/>
                        <a:gd name="connsiteY5" fmla="*/ 6842927 h 6842927"/>
                        <a:gd name="connsiteX6" fmla="*/ 195943 w 2412487"/>
                        <a:gd name="connsiteY6" fmla="*/ 6672106 h 6842927"/>
                        <a:gd name="connsiteX7" fmla="*/ 663190 w 2412487"/>
                        <a:gd name="connsiteY7" fmla="*/ 1597687 h 6842927"/>
                        <a:gd name="connsiteX8" fmla="*/ 80387 w 2412487"/>
                        <a:gd name="connsiteY8"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226089 w 2412487"/>
                        <a:gd name="connsiteY4" fmla="*/ 6687177 h 6842927"/>
                        <a:gd name="connsiteX5" fmla="*/ 0 w 2412487"/>
                        <a:gd name="connsiteY5" fmla="*/ 6842927 h 6842927"/>
                        <a:gd name="connsiteX6" fmla="*/ 195943 w 2412487"/>
                        <a:gd name="connsiteY6" fmla="*/ 6672106 h 6842927"/>
                        <a:gd name="connsiteX7" fmla="*/ 663190 w 2412487"/>
                        <a:gd name="connsiteY7" fmla="*/ 1597687 h 6842927"/>
                        <a:gd name="connsiteX8" fmla="*/ 80387 w 2412487"/>
                        <a:gd name="connsiteY8"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226089 w 2412487"/>
                        <a:gd name="connsiteY4" fmla="*/ 6687177 h 6842927"/>
                        <a:gd name="connsiteX5" fmla="*/ 0 w 2412487"/>
                        <a:gd name="connsiteY5" fmla="*/ 6842927 h 6842927"/>
                        <a:gd name="connsiteX6" fmla="*/ 195943 w 2412487"/>
                        <a:gd name="connsiteY6" fmla="*/ 6672106 h 6842927"/>
                        <a:gd name="connsiteX7" fmla="*/ 663190 w 2412487"/>
                        <a:gd name="connsiteY7" fmla="*/ 1597687 h 6842927"/>
                        <a:gd name="connsiteX8" fmla="*/ 80387 w 2412487"/>
                        <a:gd name="connsiteY8"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567544 w 2412487"/>
                        <a:gd name="connsiteY4" fmla="*/ 2441748 h 6842927"/>
                        <a:gd name="connsiteX5" fmla="*/ 226089 w 2412487"/>
                        <a:gd name="connsiteY5" fmla="*/ 6687177 h 6842927"/>
                        <a:gd name="connsiteX6" fmla="*/ 0 w 2412487"/>
                        <a:gd name="connsiteY6" fmla="*/ 6842927 h 6842927"/>
                        <a:gd name="connsiteX7" fmla="*/ 195943 w 2412487"/>
                        <a:gd name="connsiteY7" fmla="*/ 6672106 h 6842927"/>
                        <a:gd name="connsiteX8" fmla="*/ 663190 w 2412487"/>
                        <a:gd name="connsiteY8" fmla="*/ 1597687 h 6842927"/>
                        <a:gd name="connsiteX9" fmla="*/ 80387 w 2412487"/>
                        <a:gd name="connsiteY9"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728507 w 2412487"/>
                        <a:gd name="connsiteY4" fmla="*/ 1663001 h 6842927"/>
                        <a:gd name="connsiteX5" fmla="*/ 226089 w 2412487"/>
                        <a:gd name="connsiteY5" fmla="*/ 6687177 h 6842927"/>
                        <a:gd name="connsiteX6" fmla="*/ 0 w 2412487"/>
                        <a:gd name="connsiteY6" fmla="*/ 6842927 h 6842927"/>
                        <a:gd name="connsiteX7" fmla="*/ 195943 w 2412487"/>
                        <a:gd name="connsiteY7" fmla="*/ 6672106 h 6842927"/>
                        <a:gd name="connsiteX8" fmla="*/ 663190 w 2412487"/>
                        <a:gd name="connsiteY8" fmla="*/ 1597687 h 6842927"/>
                        <a:gd name="connsiteX9" fmla="*/ 80387 w 2412487"/>
                        <a:gd name="connsiteY9"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743579 w 2412487"/>
                        <a:gd name="connsiteY4" fmla="*/ 1758460 h 6842927"/>
                        <a:gd name="connsiteX5" fmla="*/ 226089 w 2412487"/>
                        <a:gd name="connsiteY5" fmla="*/ 6687177 h 6842927"/>
                        <a:gd name="connsiteX6" fmla="*/ 0 w 2412487"/>
                        <a:gd name="connsiteY6" fmla="*/ 6842927 h 6842927"/>
                        <a:gd name="connsiteX7" fmla="*/ 195943 w 2412487"/>
                        <a:gd name="connsiteY7" fmla="*/ 6672106 h 6842927"/>
                        <a:gd name="connsiteX8" fmla="*/ 663190 w 2412487"/>
                        <a:gd name="connsiteY8" fmla="*/ 1597687 h 6842927"/>
                        <a:gd name="connsiteX9" fmla="*/ 80387 w 2412487"/>
                        <a:gd name="connsiteY9"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718458 w 2412487"/>
                        <a:gd name="connsiteY4" fmla="*/ 1652953 h 6842927"/>
                        <a:gd name="connsiteX5" fmla="*/ 226089 w 2412487"/>
                        <a:gd name="connsiteY5" fmla="*/ 6687177 h 6842927"/>
                        <a:gd name="connsiteX6" fmla="*/ 0 w 2412487"/>
                        <a:gd name="connsiteY6" fmla="*/ 6842927 h 6842927"/>
                        <a:gd name="connsiteX7" fmla="*/ 195943 w 2412487"/>
                        <a:gd name="connsiteY7" fmla="*/ 6672106 h 6842927"/>
                        <a:gd name="connsiteX8" fmla="*/ 663190 w 2412487"/>
                        <a:gd name="connsiteY8" fmla="*/ 1597687 h 6842927"/>
                        <a:gd name="connsiteX9" fmla="*/ 80387 w 2412487"/>
                        <a:gd name="connsiteY9"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718458 w 2412487"/>
                        <a:gd name="connsiteY4" fmla="*/ 1652953 h 6842927"/>
                        <a:gd name="connsiteX5" fmla="*/ 226089 w 2412487"/>
                        <a:gd name="connsiteY5" fmla="*/ 6687177 h 6842927"/>
                        <a:gd name="connsiteX6" fmla="*/ 0 w 2412487"/>
                        <a:gd name="connsiteY6" fmla="*/ 6842927 h 6842927"/>
                        <a:gd name="connsiteX7" fmla="*/ 195943 w 2412487"/>
                        <a:gd name="connsiteY7" fmla="*/ 6672106 h 6842927"/>
                        <a:gd name="connsiteX8" fmla="*/ 663190 w 2412487"/>
                        <a:gd name="connsiteY8" fmla="*/ 1597687 h 6842927"/>
                        <a:gd name="connsiteX9" fmla="*/ 80387 w 2412487"/>
                        <a:gd name="connsiteY9"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738555 w 2412487"/>
                        <a:gd name="connsiteY4" fmla="*/ 1718267 h 6842927"/>
                        <a:gd name="connsiteX5" fmla="*/ 226089 w 2412487"/>
                        <a:gd name="connsiteY5" fmla="*/ 6687177 h 6842927"/>
                        <a:gd name="connsiteX6" fmla="*/ 0 w 2412487"/>
                        <a:gd name="connsiteY6" fmla="*/ 6842927 h 6842927"/>
                        <a:gd name="connsiteX7" fmla="*/ 195943 w 2412487"/>
                        <a:gd name="connsiteY7" fmla="*/ 6672106 h 6842927"/>
                        <a:gd name="connsiteX8" fmla="*/ 663190 w 2412487"/>
                        <a:gd name="connsiteY8" fmla="*/ 1597687 h 6842927"/>
                        <a:gd name="connsiteX9" fmla="*/ 80387 w 2412487"/>
                        <a:gd name="connsiteY9"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738555 w 2412487"/>
                        <a:gd name="connsiteY4" fmla="*/ 1718267 h 6842927"/>
                        <a:gd name="connsiteX5" fmla="*/ 256234 w 2412487"/>
                        <a:gd name="connsiteY5" fmla="*/ 6601766 h 6842927"/>
                        <a:gd name="connsiteX6" fmla="*/ 0 w 2412487"/>
                        <a:gd name="connsiteY6" fmla="*/ 6842927 h 6842927"/>
                        <a:gd name="connsiteX7" fmla="*/ 195943 w 2412487"/>
                        <a:gd name="connsiteY7" fmla="*/ 6672106 h 6842927"/>
                        <a:gd name="connsiteX8" fmla="*/ 663190 w 2412487"/>
                        <a:gd name="connsiteY8" fmla="*/ 1597687 h 6842927"/>
                        <a:gd name="connsiteX9" fmla="*/ 80387 w 2412487"/>
                        <a:gd name="connsiteY9"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738555 w 2412487"/>
                        <a:gd name="connsiteY4" fmla="*/ 1718267 h 6842927"/>
                        <a:gd name="connsiteX5" fmla="*/ 256234 w 2412487"/>
                        <a:gd name="connsiteY5" fmla="*/ 6601766 h 6842927"/>
                        <a:gd name="connsiteX6" fmla="*/ 0 w 2412487"/>
                        <a:gd name="connsiteY6" fmla="*/ 6842927 h 6842927"/>
                        <a:gd name="connsiteX7" fmla="*/ 195943 w 2412487"/>
                        <a:gd name="connsiteY7" fmla="*/ 6672106 h 6842927"/>
                        <a:gd name="connsiteX8" fmla="*/ 663190 w 2412487"/>
                        <a:gd name="connsiteY8" fmla="*/ 1597687 h 6842927"/>
                        <a:gd name="connsiteX9" fmla="*/ 80387 w 2412487"/>
                        <a:gd name="connsiteY9"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738555 w 2412487"/>
                        <a:gd name="connsiteY4" fmla="*/ 1718267 h 6842927"/>
                        <a:gd name="connsiteX5" fmla="*/ 256234 w 2412487"/>
                        <a:gd name="connsiteY5" fmla="*/ 6601766 h 6842927"/>
                        <a:gd name="connsiteX6" fmla="*/ 0 w 2412487"/>
                        <a:gd name="connsiteY6" fmla="*/ 6842927 h 6842927"/>
                        <a:gd name="connsiteX7" fmla="*/ 195943 w 2412487"/>
                        <a:gd name="connsiteY7" fmla="*/ 6672106 h 6842927"/>
                        <a:gd name="connsiteX8" fmla="*/ 663190 w 2412487"/>
                        <a:gd name="connsiteY8" fmla="*/ 1597687 h 6842927"/>
                        <a:gd name="connsiteX9" fmla="*/ 80387 w 2412487"/>
                        <a:gd name="connsiteY9"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738555 w 2412487"/>
                        <a:gd name="connsiteY4" fmla="*/ 1718267 h 6842927"/>
                        <a:gd name="connsiteX5" fmla="*/ 256234 w 2412487"/>
                        <a:gd name="connsiteY5" fmla="*/ 6601766 h 6842927"/>
                        <a:gd name="connsiteX6" fmla="*/ 0 w 2412487"/>
                        <a:gd name="connsiteY6" fmla="*/ 6842927 h 6842927"/>
                        <a:gd name="connsiteX7" fmla="*/ 195943 w 2412487"/>
                        <a:gd name="connsiteY7" fmla="*/ 6672106 h 6842927"/>
                        <a:gd name="connsiteX8" fmla="*/ 663190 w 2412487"/>
                        <a:gd name="connsiteY8" fmla="*/ 1597687 h 6842927"/>
                        <a:gd name="connsiteX9" fmla="*/ 80387 w 2412487"/>
                        <a:gd name="connsiteY9"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612761 w 2412487"/>
                        <a:gd name="connsiteY4" fmla="*/ 1632856 h 6842927"/>
                        <a:gd name="connsiteX5" fmla="*/ 738555 w 2412487"/>
                        <a:gd name="connsiteY5" fmla="*/ 1718267 h 6842927"/>
                        <a:gd name="connsiteX6" fmla="*/ 256234 w 2412487"/>
                        <a:gd name="connsiteY6" fmla="*/ 6601766 h 6842927"/>
                        <a:gd name="connsiteX7" fmla="*/ 0 w 2412487"/>
                        <a:gd name="connsiteY7" fmla="*/ 6842927 h 6842927"/>
                        <a:gd name="connsiteX8" fmla="*/ 195943 w 2412487"/>
                        <a:gd name="connsiteY8" fmla="*/ 6672106 h 6842927"/>
                        <a:gd name="connsiteX9" fmla="*/ 663190 w 2412487"/>
                        <a:gd name="connsiteY9" fmla="*/ 1597687 h 6842927"/>
                        <a:gd name="connsiteX10" fmla="*/ 80387 w 2412487"/>
                        <a:gd name="connsiteY10"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050053 w 2412487"/>
                        <a:gd name="connsiteY4" fmla="*/ 633045 h 6842927"/>
                        <a:gd name="connsiteX5" fmla="*/ 738555 w 2412487"/>
                        <a:gd name="connsiteY5" fmla="*/ 1718267 h 6842927"/>
                        <a:gd name="connsiteX6" fmla="*/ 256234 w 2412487"/>
                        <a:gd name="connsiteY6" fmla="*/ 6601766 h 6842927"/>
                        <a:gd name="connsiteX7" fmla="*/ 0 w 2412487"/>
                        <a:gd name="connsiteY7" fmla="*/ 6842927 h 6842927"/>
                        <a:gd name="connsiteX8" fmla="*/ 195943 w 2412487"/>
                        <a:gd name="connsiteY8" fmla="*/ 6672106 h 6842927"/>
                        <a:gd name="connsiteX9" fmla="*/ 663190 w 2412487"/>
                        <a:gd name="connsiteY9" fmla="*/ 1597687 h 6842927"/>
                        <a:gd name="connsiteX10" fmla="*/ 80387 w 2412487"/>
                        <a:gd name="connsiteY10"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215851 w 2412487"/>
                        <a:gd name="connsiteY4" fmla="*/ 80386 h 6842927"/>
                        <a:gd name="connsiteX5" fmla="*/ 738555 w 2412487"/>
                        <a:gd name="connsiteY5" fmla="*/ 1718267 h 6842927"/>
                        <a:gd name="connsiteX6" fmla="*/ 256234 w 2412487"/>
                        <a:gd name="connsiteY6" fmla="*/ 6601766 h 6842927"/>
                        <a:gd name="connsiteX7" fmla="*/ 0 w 2412487"/>
                        <a:gd name="connsiteY7" fmla="*/ 6842927 h 6842927"/>
                        <a:gd name="connsiteX8" fmla="*/ 195943 w 2412487"/>
                        <a:gd name="connsiteY8" fmla="*/ 6672106 h 6842927"/>
                        <a:gd name="connsiteX9" fmla="*/ 663190 w 2412487"/>
                        <a:gd name="connsiteY9" fmla="*/ 1597687 h 6842927"/>
                        <a:gd name="connsiteX10" fmla="*/ 80387 w 2412487"/>
                        <a:gd name="connsiteY10"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215851 w 2412487"/>
                        <a:gd name="connsiteY4" fmla="*/ 80386 h 6842927"/>
                        <a:gd name="connsiteX5" fmla="*/ 738555 w 2412487"/>
                        <a:gd name="connsiteY5" fmla="*/ 1718267 h 6842927"/>
                        <a:gd name="connsiteX6" fmla="*/ 256234 w 2412487"/>
                        <a:gd name="connsiteY6" fmla="*/ 6601766 h 6842927"/>
                        <a:gd name="connsiteX7" fmla="*/ 0 w 2412487"/>
                        <a:gd name="connsiteY7" fmla="*/ 6842927 h 6842927"/>
                        <a:gd name="connsiteX8" fmla="*/ 195943 w 2412487"/>
                        <a:gd name="connsiteY8" fmla="*/ 6672106 h 6842927"/>
                        <a:gd name="connsiteX9" fmla="*/ 663190 w 2412487"/>
                        <a:gd name="connsiteY9" fmla="*/ 1597687 h 6842927"/>
                        <a:gd name="connsiteX10" fmla="*/ 80387 w 2412487"/>
                        <a:gd name="connsiteY10"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83583 w 2412487"/>
                        <a:gd name="connsiteY4" fmla="*/ 1426865 h 6842927"/>
                        <a:gd name="connsiteX5" fmla="*/ 1215851 w 2412487"/>
                        <a:gd name="connsiteY5" fmla="*/ 80386 h 6842927"/>
                        <a:gd name="connsiteX6" fmla="*/ 738555 w 2412487"/>
                        <a:gd name="connsiteY6" fmla="*/ 1718267 h 6842927"/>
                        <a:gd name="connsiteX7" fmla="*/ 256234 w 2412487"/>
                        <a:gd name="connsiteY7" fmla="*/ 6601766 h 6842927"/>
                        <a:gd name="connsiteX8" fmla="*/ 0 w 2412487"/>
                        <a:gd name="connsiteY8" fmla="*/ 6842927 h 6842927"/>
                        <a:gd name="connsiteX9" fmla="*/ 195943 w 2412487"/>
                        <a:gd name="connsiteY9" fmla="*/ 6672106 h 6842927"/>
                        <a:gd name="connsiteX10" fmla="*/ 663190 w 2412487"/>
                        <a:gd name="connsiteY10" fmla="*/ 1597687 h 6842927"/>
                        <a:gd name="connsiteX11" fmla="*/ 80387 w 2412487"/>
                        <a:gd name="connsiteY11"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2331219 w 2412487"/>
                        <a:gd name="connsiteY4" fmla="*/ 648118 h 6842927"/>
                        <a:gd name="connsiteX5" fmla="*/ 1215851 w 2412487"/>
                        <a:gd name="connsiteY5" fmla="*/ 80386 h 6842927"/>
                        <a:gd name="connsiteX6" fmla="*/ 738555 w 2412487"/>
                        <a:gd name="connsiteY6" fmla="*/ 1718267 h 6842927"/>
                        <a:gd name="connsiteX7" fmla="*/ 256234 w 2412487"/>
                        <a:gd name="connsiteY7" fmla="*/ 6601766 h 6842927"/>
                        <a:gd name="connsiteX8" fmla="*/ 0 w 2412487"/>
                        <a:gd name="connsiteY8" fmla="*/ 6842927 h 6842927"/>
                        <a:gd name="connsiteX9" fmla="*/ 195943 w 2412487"/>
                        <a:gd name="connsiteY9" fmla="*/ 6672106 h 6842927"/>
                        <a:gd name="connsiteX10" fmla="*/ 663190 w 2412487"/>
                        <a:gd name="connsiteY10" fmla="*/ 1597687 h 6842927"/>
                        <a:gd name="connsiteX11" fmla="*/ 80387 w 2412487"/>
                        <a:gd name="connsiteY11"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2130251 w 2412487"/>
                        <a:gd name="connsiteY4" fmla="*/ 1190729 h 6842927"/>
                        <a:gd name="connsiteX5" fmla="*/ 2331219 w 2412487"/>
                        <a:gd name="connsiteY5" fmla="*/ 648118 h 6842927"/>
                        <a:gd name="connsiteX6" fmla="*/ 1215851 w 2412487"/>
                        <a:gd name="connsiteY6" fmla="*/ 80386 h 6842927"/>
                        <a:gd name="connsiteX7" fmla="*/ 738555 w 2412487"/>
                        <a:gd name="connsiteY7" fmla="*/ 1718267 h 6842927"/>
                        <a:gd name="connsiteX8" fmla="*/ 256234 w 2412487"/>
                        <a:gd name="connsiteY8" fmla="*/ 6601766 h 6842927"/>
                        <a:gd name="connsiteX9" fmla="*/ 0 w 2412487"/>
                        <a:gd name="connsiteY9" fmla="*/ 6842927 h 6842927"/>
                        <a:gd name="connsiteX10" fmla="*/ 195943 w 2412487"/>
                        <a:gd name="connsiteY10" fmla="*/ 6672106 h 6842927"/>
                        <a:gd name="connsiteX11" fmla="*/ 663190 w 2412487"/>
                        <a:gd name="connsiteY11" fmla="*/ 1597687 h 6842927"/>
                        <a:gd name="connsiteX12" fmla="*/ 80387 w 2412487"/>
                        <a:gd name="connsiteY12"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31219 w 2412487"/>
                        <a:gd name="connsiteY5" fmla="*/ 648118 h 6842927"/>
                        <a:gd name="connsiteX6" fmla="*/ 1215851 w 2412487"/>
                        <a:gd name="connsiteY6" fmla="*/ 80386 h 6842927"/>
                        <a:gd name="connsiteX7" fmla="*/ 738555 w 2412487"/>
                        <a:gd name="connsiteY7" fmla="*/ 1718267 h 6842927"/>
                        <a:gd name="connsiteX8" fmla="*/ 256234 w 2412487"/>
                        <a:gd name="connsiteY8" fmla="*/ 6601766 h 6842927"/>
                        <a:gd name="connsiteX9" fmla="*/ 0 w 2412487"/>
                        <a:gd name="connsiteY9" fmla="*/ 6842927 h 6842927"/>
                        <a:gd name="connsiteX10" fmla="*/ 195943 w 2412487"/>
                        <a:gd name="connsiteY10" fmla="*/ 6672106 h 6842927"/>
                        <a:gd name="connsiteX11" fmla="*/ 663190 w 2412487"/>
                        <a:gd name="connsiteY11" fmla="*/ 1597687 h 6842927"/>
                        <a:gd name="connsiteX12" fmla="*/ 80387 w 2412487"/>
                        <a:gd name="connsiteY12"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31219 w 2412487"/>
                        <a:gd name="connsiteY5" fmla="*/ 648118 h 6842927"/>
                        <a:gd name="connsiteX6" fmla="*/ 1215851 w 2412487"/>
                        <a:gd name="connsiteY6" fmla="*/ 80386 h 6842927"/>
                        <a:gd name="connsiteX7" fmla="*/ 738555 w 2412487"/>
                        <a:gd name="connsiteY7" fmla="*/ 1718267 h 6842927"/>
                        <a:gd name="connsiteX8" fmla="*/ 256234 w 2412487"/>
                        <a:gd name="connsiteY8" fmla="*/ 6601766 h 6842927"/>
                        <a:gd name="connsiteX9" fmla="*/ 0 w 2412487"/>
                        <a:gd name="connsiteY9" fmla="*/ 6842927 h 6842927"/>
                        <a:gd name="connsiteX10" fmla="*/ 195943 w 2412487"/>
                        <a:gd name="connsiteY10" fmla="*/ 6672106 h 6842927"/>
                        <a:gd name="connsiteX11" fmla="*/ 663190 w 2412487"/>
                        <a:gd name="connsiteY11" fmla="*/ 1597687 h 6842927"/>
                        <a:gd name="connsiteX12" fmla="*/ 80387 w 2412487"/>
                        <a:gd name="connsiteY12"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31219 w 2412487"/>
                        <a:gd name="connsiteY5" fmla="*/ 648118 h 6842927"/>
                        <a:gd name="connsiteX6" fmla="*/ 1215851 w 2412487"/>
                        <a:gd name="connsiteY6" fmla="*/ 95458 h 6842927"/>
                        <a:gd name="connsiteX7" fmla="*/ 738555 w 2412487"/>
                        <a:gd name="connsiteY7" fmla="*/ 1718267 h 6842927"/>
                        <a:gd name="connsiteX8" fmla="*/ 256234 w 2412487"/>
                        <a:gd name="connsiteY8" fmla="*/ 6601766 h 6842927"/>
                        <a:gd name="connsiteX9" fmla="*/ 0 w 2412487"/>
                        <a:gd name="connsiteY9" fmla="*/ 6842927 h 6842927"/>
                        <a:gd name="connsiteX10" fmla="*/ 195943 w 2412487"/>
                        <a:gd name="connsiteY10" fmla="*/ 6672106 h 6842927"/>
                        <a:gd name="connsiteX11" fmla="*/ 663190 w 2412487"/>
                        <a:gd name="connsiteY11" fmla="*/ 1597687 h 6842927"/>
                        <a:gd name="connsiteX12" fmla="*/ 80387 w 2412487"/>
                        <a:gd name="connsiteY12"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31219 w 2412487"/>
                        <a:gd name="connsiteY5" fmla="*/ 648118 h 6842927"/>
                        <a:gd name="connsiteX6" fmla="*/ 1215851 w 2412487"/>
                        <a:gd name="connsiteY6" fmla="*/ 95458 h 6842927"/>
                        <a:gd name="connsiteX7" fmla="*/ 738555 w 2412487"/>
                        <a:gd name="connsiteY7" fmla="*/ 1718267 h 6842927"/>
                        <a:gd name="connsiteX8" fmla="*/ 256234 w 2412487"/>
                        <a:gd name="connsiteY8" fmla="*/ 6601766 h 6842927"/>
                        <a:gd name="connsiteX9" fmla="*/ 0 w 2412487"/>
                        <a:gd name="connsiteY9" fmla="*/ 6842927 h 6842927"/>
                        <a:gd name="connsiteX10" fmla="*/ 195943 w 2412487"/>
                        <a:gd name="connsiteY10" fmla="*/ 6672106 h 6842927"/>
                        <a:gd name="connsiteX11" fmla="*/ 663190 w 2412487"/>
                        <a:gd name="connsiteY11" fmla="*/ 1597687 h 6842927"/>
                        <a:gd name="connsiteX12" fmla="*/ 80387 w 2412487"/>
                        <a:gd name="connsiteY12"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31219 w 2412487"/>
                        <a:gd name="connsiteY5" fmla="*/ 648118 h 6842927"/>
                        <a:gd name="connsiteX6" fmla="*/ 1215851 w 2412487"/>
                        <a:gd name="connsiteY6" fmla="*/ 95458 h 6842927"/>
                        <a:gd name="connsiteX7" fmla="*/ 738555 w 2412487"/>
                        <a:gd name="connsiteY7" fmla="*/ 1718267 h 6842927"/>
                        <a:gd name="connsiteX8" fmla="*/ 256234 w 2412487"/>
                        <a:gd name="connsiteY8" fmla="*/ 6601766 h 6842927"/>
                        <a:gd name="connsiteX9" fmla="*/ 0 w 2412487"/>
                        <a:gd name="connsiteY9" fmla="*/ 6842927 h 6842927"/>
                        <a:gd name="connsiteX10" fmla="*/ 195943 w 2412487"/>
                        <a:gd name="connsiteY10" fmla="*/ 6672106 h 6842927"/>
                        <a:gd name="connsiteX11" fmla="*/ 663190 w 2412487"/>
                        <a:gd name="connsiteY11" fmla="*/ 1597687 h 6842927"/>
                        <a:gd name="connsiteX12" fmla="*/ 80387 w 2412487"/>
                        <a:gd name="connsiteY12"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31219 w 2412487"/>
                        <a:gd name="connsiteY5" fmla="*/ 648118 h 6842927"/>
                        <a:gd name="connsiteX6" fmla="*/ 1215851 w 2412487"/>
                        <a:gd name="connsiteY6" fmla="*/ 95458 h 6842927"/>
                        <a:gd name="connsiteX7" fmla="*/ 994788 w 2412487"/>
                        <a:gd name="connsiteY7" fmla="*/ 808891 h 6842927"/>
                        <a:gd name="connsiteX8" fmla="*/ 738555 w 2412487"/>
                        <a:gd name="connsiteY8" fmla="*/ 1718267 h 6842927"/>
                        <a:gd name="connsiteX9" fmla="*/ 256234 w 2412487"/>
                        <a:gd name="connsiteY9" fmla="*/ 6601766 h 6842927"/>
                        <a:gd name="connsiteX10" fmla="*/ 0 w 2412487"/>
                        <a:gd name="connsiteY10" fmla="*/ 6842927 h 6842927"/>
                        <a:gd name="connsiteX11" fmla="*/ 195943 w 2412487"/>
                        <a:gd name="connsiteY11" fmla="*/ 6672106 h 6842927"/>
                        <a:gd name="connsiteX12" fmla="*/ 663190 w 2412487"/>
                        <a:gd name="connsiteY12" fmla="*/ 1597687 h 6842927"/>
                        <a:gd name="connsiteX13" fmla="*/ 80387 w 2412487"/>
                        <a:gd name="connsiteY13"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31219 w 2412487"/>
                        <a:gd name="connsiteY5" fmla="*/ 648118 h 6842927"/>
                        <a:gd name="connsiteX6" fmla="*/ 1215851 w 2412487"/>
                        <a:gd name="connsiteY6" fmla="*/ 95458 h 6842927"/>
                        <a:gd name="connsiteX7" fmla="*/ 135654 w 2412487"/>
                        <a:gd name="connsiteY7" fmla="*/ 808891 h 6842927"/>
                        <a:gd name="connsiteX8" fmla="*/ 738555 w 2412487"/>
                        <a:gd name="connsiteY8" fmla="*/ 1718267 h 6842927"/>
                        <a:gd name="connsiteX9" fmla="*/ 256234 w 2412487"/>
                        <a:gd name="connsiteY9" fmla="*/ 6601766 h 6842927"/>
                        <a:gd name="connsiteX10" fmla="*/ 0 w 2412487"/>
                        <a:gd name="connsiteY10" fmla="*/ 6842927 h 6842927"/>
                        <a:gd name="connsiteX11" fmla="*/ 195943 w 2412487"/>
                        <a:gd name="connsiteY11" fmla="*/ 6672106 h 6842927"/>
                        <a:gd name="connsiteX12" fmla="*/ 663190 w 2412487"/>
                        <a:gd name="connsiteY12" fmla="*/ 1597687 h 6842927"/>
                        <a:gd name="connsiteX13" fmla="*/ 80387 w 2412487"/>
                        <a:gd name="connsiteY13"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31219 w 2412487"/>
                        <a:gd name="connsiteY5" fmla="*/ 648118 h 6842927"/>
                        <a:gd name="connsiteX6" fmla="*/ 1215851 w 2412487"/>
                        <a:gd name="connsiteY6" fmla="*/ 95458 h 6842927"/>
                        <a:gd name="connsiteX7" fmla="*/ 135654 w 2412487"/>
                        <a:gd name="connsiteY7" fmla="*/ 808891 h 6842927"/>
                        <a:gd name="connsiteX8" fmla="*/ 738555 w 2412487"/>
                        <a:gd name="connsiteY8" fmla="*/ 1718267 h 6842927"/>
                        <a:gd name="connsiteX9" fmla="*/ 256234 w 2412487"/>
                        <a:gd name="connsiteY9" fmla="*/ 6601766 h 6842927"/>
                        <a:gd name="connsiteX10" fmla="*/ 0 w 2412487"/>
                        <a:gd name="connsiteY10" fmla="*/ 6842927 h 6842927"/>
                        <a:gd name="connsiteX11" fmla="*/ 195943 w 2412487"/>
                        <a:gd name="connsiteY11" fmla="*/ 6672106 h 6842927"/>
                        <a:gd name="connsiteX12" fmla="*/ 663190 w 2412487"/>
                        <a:gd name="connsiteY12" fmla="*/ 1597687 h 6842927"/>
                        <a:gd name="connsiteX13" fmla="*/ 80387 w 2412487"/>
                        <a:gd name="connsiteY13"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31219 w 2412487"/>
                        <a:gd name="connsiteY5" fmla="*/ 648118 h 6842927"/>
                        <a:gd name="connsiteX6" fmla="*/ 1215851 w 2412487"/>
                        <a:gd name="connsiteY6" fmla="*/ 95458 h 6842927"/>
                        <a:gd name="connsiteX7" fmla="*/ 135654 w 2412487"/>
                        <a:gd name="connsiteY7" fmla="*/ 808891 h 6842927"/>
                        <a:gd name="connsiteX8" fmla="*/ 738555 w 2412487"/>
                        <a:gd name="connsiteY8" fmla="*/ 1718267 h 6842927"/>
                        <a:gd name="connsiteX9" fmla="*/ 256234 w 2412487"/>
                        <a:gd name="connsiteY9" fmla="*/ 6601766 h 6842927"/>
                        <a:gd name="connsiteX10" fmla="*/ 0 w 2412487"/>
                        <a:gd name="connsiteY10" fmla="*/ 6842927 h 6842927"/>
                        <a:gd name="connsiteX11" fmla="*/ 195943 w 2412487"/>
                        <a:gd name="connsiteY11" fmla="*/ 6672106 h 6842927"/>
                        <a:gd name="connsiteX12" fmla="*/ 663190 w 2412487"/>
                        <a:gd name="connsiteY12" fmla="*/ 1597687 h 6842927"/>
                        <a:gd name="connsiteX13" fmla="*/ 80387 w 2412487"/>
                        <a:gd name="connsiteY13"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31219 w 2412487"/>
                        <a:gd name="connsiteY5" fmla="*/ 648118 h 6842927"/>
                        <a:gd name="connsiteX6" fmla="*/ 1215851 w 2412487"/>
                        <a:gd name="connsiteY6" fmla="*/ 95458 h 6842927"/>
                        <a:gd name="connsiteX7" fmla="*/ 135654 w 2412487"/>
                        <a:gd name="connsiteY7" fmla="*/ 808891 h 6842927"/>
                        <a:gd name="connsiteX8" fmla="*/ 738555 w 2412487"/>
                        <a:gd name="connsiteY8" fmla="*/ 1718267 h 6842927"/>
                        <a:gd name="connsiteX9" fmla="*/ 256234 w 2412487"/>
                        <a:gd name="connsiteY9" fmla="*/ 6601766 h 6842927"/>
                        <a:gd name="connsiteX10" fmla="*/ 0 w 2412487"/>
                        <a:gd name="connsiteY10" fmla="*/ 6842927 h 6842927"/>
                        <a:gd name="connsiteX11" fmla="*/ 195943 w 2412487"/>
                        <a:gd name="connsiteY11" fmla="*/ 6672106 h 6842927"/>
                        <a:gd name="connsiteX12" fmla="*/ 663190 w 2412487"/>
                        <a:gd name="connsiteY12" fmla="*/ 1597687 h 6842927"/>
                        <a:gd name="connsiteX13" fmla="*/ 80387 w 2412487"/>
                        <a:gd name="connsiteY13"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31219 w 2412487"/>
                        <a:gd name="connsiteY5" fmla="*/ 648118 h 6842927"/>
                        <a:gd name="connsiteX6" fmla="*/ 1225899 w 2412487"/>
                        <a:gd name="connsiteY6" fmla="*/ 60289 h 6842927"/>
                        <a:gd name="connsiteX7" fmla="*/ 135654 w 2412487"/>
                        <a:gd name="connsiteY7" fmla="*/ 808891 h 6842927"/>
                        <a:gd name="connsiteX8" fmla="*/ 738555 w 2412487"/>
                        <a:gd name="connsiteY8" fmla="*/ 1718267 h 6842927"/>
                        <a:gd name="connsiteX9" fmla="*/ 256234 w 2412487"/>
                        <a:gd name="connsiteY9" fmla="*/ 6601766 h 6842927"/>
                        <a:gd name="connsiteX10" fmla="*/ 0 w 2412487"/>
                        <a:gd name="connsiteY10" fmla="*/ 6842927 h 6842927"/>
                        <a:gd name="connsiteX11" fmla="*/ 195943 w 2412487"/>
                        <a:gd name="connsiteY11" fmla="*/ 6672106 h 6842927"/>
                        <a:gd name="connsiteX12" fmla="*/ 663190 w 2412487"/>
                        <a:gd name="connsiteY12" fmla="*/ 1597687 h 6842927"/>
                        <a:gd name="connsiteX13" fmla="*/ 80387 w 2412487"/>
                        <a:gd name="connsiteY13"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31219 w 2412487"/>
                        <a:gd name="connsiteY5" fmla="*/ 648118 h 6842927"/>
                        <a:gd name="connsiteX6" fmla="*/ 1225899 w 2412487"/>
                        <a:gd name="connsiteY6" fmla="*/ 60289 h 6842927"/>
                        <a:gd name="connsiteX7" fmla="*/ 135654 w 2412487"/>
                        <a:gd name="connsiteY7" fmla="*/ 808891 h 6842927"/>
                        <a:gd name="connsiteX8" fmla="*/ 738555 w 2412487"/>
                        <a:gd name="connsiteY8" fmla="*/ 1718267 h 6842927"/>
                        <a:gd name="connsiteX9" fmla="*/ 256234 w 2412487"/>
                        <a:gd name="connsiteY9" fmla="*/ 6601766 h 6842927"/>
                        <a:gd name="connsiteX10" fmla="*/ 0 w 2412487"/>
                        <a:gd name="connsiteY10" fmla="*/ 6842927 h 6842927"/>
                        <a:gd name="connsiteX11" fmla="*/ 195943 w 2412487"/>
                        <a:gd name="connsiteY11" fmla="*/ 6672106 h 6842927"/>
                        <a:gd name="connsiteX12" fmla="*/ 663190 w 2412487"/>
                        <a:gd name="connsiteY12" fmla="*/ 1597687 h 6842927"/>
                        <a:gd name="connsiteX13" fmla="*/ 80387 w 2412487"/>
                        <a:gd name="connsiteY13"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31219 w 2412487"/>
                        <a:gd name="connsiteY5" fmla="*/ 648118 h 6842927"/>
                        <a:gd name="connsiteX6" fmla="*/ 1225899 w 2412487"/>
                        <a:gd name="connsiteY6" fmla="*/ 60289 h 6842927"/>
                        <a:gd name="connsiteX7" fmla="*/ 135654 w 2412487"/>
                        <a:gd name="connsiteY7" fmla="*/ 808891 h 6842927"/>
                        <a:gd name="connsiteX8" fmla="*/ 738555 w 2412487"/>
                        <a:gd name="connsiteY8" fmla="*/ 1718267 h 6842927"/>
                        <a:gd name="connsiteX9" fmla="*/ 256234 w 2412487"/>
                        <a:gd name="connsiteY9" fmla="*/ 6601766 h 6842927"/>
                        <a:gd name="connsiteX10" fmla="*/ 0 w 2412487"/>
                        <a:gd name="connsiteY10" fmla="*/ 6842927 h 6842927"/>
                        <a:gd name="connsiteX11" fmla="*/ 195943 w 2412487"/>
                        <a:gd name="connsiteY11" fmla="*/ 6672106 h 6842927"/>
                        <a:gd name="connsiteX12" fmla="*/ 663190 w 2412487"/>
                        <a:gd name="connsiteY12" fmla="*/ 1597687 h 6842927"/>
                        <a:gd name="connsiteX13" fmla="*/ 80387 w 2412487"/>
                        <a:gd name="connsiteY13"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66389 w 2412487"/>
                        <a:gd name="connsiteY5" fmla="*/ 668215 h 6842927"/>
                        <a:gd name="connsiteX6" fmla="*/ 1225899 w 2412487"/>
                        <a:gd name="connsiteY6" fmla="*/ 60289 h 6842927"/>
                        <a:gd name="connsiteX7" fmla="*/ 135654 w 2412487"/>
                        <a:gd name="connsiteY7" fmla="*/ 808891 h 6842927"/>
                        <a:gd name="connsiteX8" fmla="*/ 738555 w 2412487"/>
                        <a:gd name="connsiteY8" fmla="*/ 1718267 h 6842927"/>
                        <a:gd name="connsiteX9" fmla="*/ 256234 w 2412487"/>
                        <a:gd name="connsiteY9" fmla="*/ 6601766 h 6842927"/>
                        <a:gd name="connsiteX10" fmla="*/ 0 w 2412487"/>
                        <a:gd name="connsiteY10" fmla="*/ 6842927 h 6842927"/>
                        <a:gd name="connsiteX11" fmla="*/ 195943 w 2412487"/>
                        <a:gd name="connsiteY11" fmla="*/ 6672106 h 6842927"/>
                        <a:gd name="connsiteX12" fmla="*/ 663190 w 2412487"/>
                        <a:gd name="connsiteY12" fmla="*/ 1597687 h 6842927"/>
                        <a:gd name="connsiteX13" fmla="*/ 80387 w 2412487"/>
                        <a:gd name="connsiteY13"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46292 w 2412487"/>
                        <a:gd name="connsiteY5" fmla="*/ 663191 h 6842927"/>
                        <a:gd name="connsiteX6" fmla="*/ 1225899 w 2412487"/>
                        <a:gd name="connsiteY6" fmla="*/ 60289 h 6842927"/>
                        <a:gd name="connsiteX7" fmla="*/ 135654 w 2412487"/>
                        <a:gd name="connsiteY7" fmla="*/ 808891 h 6842927"/>
                        <a:gd name="connsiteX8" fmla="*/ 738555 w 2412487"/>
                        <a:gd name="connsiteY8" fmla="*/ 1718267 h 6842927"/>
                        <a:gd name="connsiteX9" fmla="*/ 256234 w 2412487"/>
                        <a:gd name="connsiteY9" fmla="*/ 6601766 h 6842927"/>
                        <a:gd name="connsiteX10" fmla="*/ 0 w 2412487"/>
                        <a:gd name="connsiteY10" fmla="*/ 6842927 h 6842927"/>
                        <a:gd name="connsiteX11" fmla="*/ 195943 w 2412487"/>
                        <a:gd name="connsiteY11" fmla="*/ 6672106 h 6842927"/>
                        <a:gd name="connsiteX12" fmla="*/ 663190 w 2412487"/>
                        <a:gd name="connsiteY12" fmla="*/ 1597687 h 6842927"/>
                        <a:gd name="connsiteX13" fmla="*/ 80387 w 2412487"/>
                        <a:gd name="connsiteY13"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46292 w 2412487"/>
                        <a:gd name="connsiteY5" fmla="*/ 663191 h 6842927"/>
                        <a:gd name="connsiteX6" fmla="*/ 1225899 w 2412487"/>
                        <a:gd name="connsiteY6" fmla="*/ 60289 h 6842927"/>
                        <a:gd name="connsiteX7" fmla="*/ 135654 w 2412487"/>
                        <a:gd name="connsiteY7" fmla="*/ 808891 h 6842927"/>
                        <a:gd name="connsiteX8" fmla="*/ 738555 w 2412487"/>
                        <a:gd name="connsiteY8" fmla="*/ 1718267 h 6842927"/>
                        <a:gd name="connsiteX9" fmla="*/ 256234 w 2412487"/>
                        <a:gd name="connsiteY9" fmla="*/ 6601766 h 6842927"/>
                        <a:gd name="connsiteX10" fmla="*/ 0 w 2412487"/>
                        <a:gd name="connsiteY10" fmla="*/ 6842927 h 6842927"/>
                        <a:gd name="connsiteX11" fmla="*/ 195943 w 2412487"/>
                        <a:gd name="connsiteY11" fmla="*/ 6672106 h 6842927"/>
                        <a:gd name="connsiteX12" fmla="*/ 663190 w 2412487"/>
                        <a:gd name="connsiteY12" fmla="*/ 1597687 h 6842927"/>
                        <a:gd name="connsiteX13" fmla="*/ 80387 w 2412487"/>
                        <a:gd name="connsiteY13"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46292 w 2412487"/>
                        <a:gd name="connsiteY5" fmla="*/ 663191 h 6842927"/>
                        <a:gd name="connsiteX6" fmla="*/ 1225899 w 2412487"/>
                        <a:gd name="connsiteY6" fmla="*/ 60289 h 6842927"/>
                        <a:gd name="connsiteX7" fmla="*/ 135654 w 2412487"/>
                        <a:gd name="connsiteY7" fmla="*/ 808891 h 6842927"/>
                        <a:gd name="connsiteX8" fmla="*/ 738555 w 2412487"/>
                        <a:gd name="connsiteY8" fmla="*/ 1718267 h 6842927"/>
                        <a:gd name="connsiteX9" fmla="*/ 256234 w 2412487"/>
                        <a:gd name="connsiteY9" fmla="*/ 6601766 h 6842927"/>
                        <a:gd name="connsiteX10" fmla="*/ 0 w 2412487"/>
                        <a:gd name="connsiteY10" fmla="*/ 6842927 h 6842927"/>
                        <a:gd name="connsiteX11" fmla="*/ 195943 w 2412487"/>
                        <a:gd name="connsiteY11" fmla="*/ 6672106 h 6842927"/>
                        <a:gd name="connsiteX12" fmla="*/ 663190 w 2412487"/>
                        <a:gd name="connsiteY12" fmla="*/ 1597687 h 6842927"/>
                        <a:gd name="connsiteX13" fmla="*/ 80387 w 2412487"/>
                        <a:gd name="connsiteY13"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53438 w 2412487"/>
                        <a:gd name="connsiteY4" fmla="*/ 1622808 h 6842927"/>
                        <a:gd name="connsiteX5" fmla="*/ 2346292 w 2412487"/>
                        <a:gd name="connsiteY5" fmla="*/ 663191 h 6842927"/>
                        <a:gd name="connsiteX6" fmla="*/ 1225899 w 2412487"/>
                        <a:gd name="connsiteY6" fmla="*/ 60289 h 6842927"/>
                        <a:gd name="connsiteX7" fmla="*/ 135654 w 2412487"/>
                        <a:gd name="connsiteY7" fmla="*/ 808891 h 6842927"/>
                        <a:gd name="connsiteX8" fmla="*/ 738555 w 2412487"/>
                        <a:gd name="connsiteY8" fmla="*/ 1718267 h 6842927"/>
                        <a:gd name="connsiteX9" fmla="*/ 256234 w 2412487"/>
                        <a:gd name="connsiteY9" fmla="*/ 6601766 h 6842927"/>
                        <a:gd name="connsiteX10" fmla="*/ 0 w 2412487"/>
                        <a:gd name="connsiteY10" fmla="*/ 6842927 h 6842927"/>
                        <a:gd name="connsiteX11" fmla="*/ 195943 w 2412487"/>
                        <a:gd name="connsiteY11" fmla="*/ 6672106 h 6842927"/>
                        <a:gd name="connsiteX12" fmla="*/ 663190 w 2412487"/>
                        <a:gd name="connsiteY12" fmla="*/ 1597687 h 6842927"/>
                        <a:gd name="connsiteX13" fmla="*/ 80387 w 2412487"/>
                        <a:gd name="connsiteY13"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748414 w 2412487"/>
                        <a:gd name="connsiteY4" fmla="*/ 1708219 h 6842927"/>
                        <a:gd name="connsiteX5" fmla="*/ 1753438 w 2412487"/>
                        <a:gd name="connsiteY5" fmla="*/ 1622808 h 6842927"/>
                        <a:gd name="connsiteX6" fmla="*/ 2346292 w 2412487"/>
                        <a:gd name="connsiteY6" fmla="*/ 663191 h 6842927"/>
                        <a:gd name="connsiteX7" fmla="*/ 1225899 w 2412487"/>
                        <a:gd name="connsiteY7" fmla="*/ 60289 h 6842927"/>
                        <a:gd name="connsiteX8" fmla="*/ 135654 w 2412487"/>
                        <a:gd name="connsiteY8" fmla="*/ 808891 h 6842927"/>
                        <a:gd name="connsiteX9" fmla="*/ 738555 w 2412487"/>
                        <a:gd name="connsiteY9" fmla="*/ 1718267 h 6842927"/>
                        <a:gd name="connsiteX10" fmla="*/ 256234 w 2412487"/>
                        <a:gd name="connsiteY10" fmla="*/ 6601766 h 6842927"/>
                        <a:gd name="connsiteX11" fmla="*/ 0 w 2412487"/>
                        <a:gd name="connsiteY11" fmla="*/ 6842927 h 6842927"/>
                        <a:gd name="connsiteX12" fmla="*/ 195943 w 2412487"/>
                        <a:gd name="connsiteY12" fmla="*/ 6672106 h 6842927"/>
                        <a:gd name="connsiteX13" fmla="*/ 663190 w 2412487"/>
                        <a:gd name="connsiteY13" fmla="*/ 1597687 h 6842927"/>
                        <a:gd name="connsiteX14" fmla="*/ 80387 w 2412487"/>
                        <a:gd name="connsiteY14"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1879043 w 2412487"/>
                        <a:gd name="connsiteY4" fmla="*/ 3014504 h 6842927"/>
                        <a:gd name="connsiteX5" fmla="*/ 1753438 w 2412487"/>
                        <a:gd name="connsiteY5" fmla="*/ 1622808 h 6842927"/>
                        <a:gd name="connsiteX6" fmla="*/ 2346292 w 2412487"/>
                        <a:gd name="connsiteY6" fmla="*/ 663191 h 6842927"/>
                        <a:gd name="connsiteX7" fmla="*/ 1225899 w 2412487"/>
                        <a:gd name="connsiteY7" fmla="*/ 60289 h 6842927"/>
                        <a:gd name="connsiteX8" fmla="*/ 135654 w 2412487"/>
                        <a:gd name="connsiteY8" fmla="*/ 808891 h 6842927"/>
                        <a:gd name="connsiteX9" fmla="*/ 738555 w 2412487"/>
                        <a:gd name="connsiteY9" fmla="*/ 1718267 h 6842927"/>
                        <a:gd name="connsiteX10" fmla="*/ 256234 w 2412487"/>
                        <a:gd name="connsiteY10" fmla="*/ 6601766 h 6842927"/>
                        <a:gd name="connsiteX11" fmla="*/ 0 w 2412487"/>
                        <a:gd name="connsiteY11" fmla="*/ 6842927 h 6842927"/>
                        <a:gd name="connsiteX12" fmla="*/ 195943 w 2412487"/>
                        <a:gd name="connsiteY12" fmla="*/ 6672106 h 6842927"/>
                        <a:gd name="connsiteX13" fmla="*/ 663190 w 2412487"/>
                        <a:gd name="connsiteY13" fmla="*/ 1597687 h 6842927"/>
                        <a:gd name="connsiteX14" fmla="*/ 80387 w 2412487"/>
                        <a:gd name="connsiteY14" fmla="*/ 808893 h 6842927"/>
                        <a:gd name="connsiteX0" fmla="*/ 80387 w 2412487"/>
                        <a:gd name="connsiteY0" fmla="*/ 808893 h 6842927"/>
                        <a:gd name="connsiteX1" fmla="*/ 1220873 w 2412487"/>
                        <a:gd name="connsiteY1" fmla="*/ 0 h 6842927"/>
                        <a:gd name="connsiteX2" fmla="*/ 2411604 w 2412487"/>
                        <a:gd name="connsiteY2" fmla="*/ 648118 h 6842927"/>
                        <a:gd name="connsiteX3" fmla="*/ 1828799 w 2412487"/>
                        <a:gd name="connsiteY3" fmla="*/ 1622809 h 6842927"/>
                        <a:gd name="connsiteX4" fmla="*/ 2085034 w 2412487"/>
                        <a:gd name="connsiteY4" fmla="*/ 4697603 h 6842927"/>
                        <a:gd name="connsiteX5" fmla="*/ 1753438 w 2412487"/>
                        <a:gd name="connsiteY5" fmla="*/ 1622808 h 6842927"/>
                        <a:gd name="connsiteX6" fmla="*/ 2346292 w 2412487"/>
                        <a:gd name="connsiteY6" fmla="*/ 663191 h 6842927"/>
                        <a:gd name="connsiteX7" fmla="*/ 1225899 w 2412487"/>
                        <a:gd name="connsiteY7" fmla="*/ 60289 h 6842927"/>
                        <a:gd name="connsiteX8" fmla="*/ 135654 w 2412487"/>
                        <a:gd name="connsiteY8" fmla="*/ 808891 h 6842927"/>
                        <a:gd name="connsiteX9" fmla="*/ 738555 w 2412487"/>
                        <a:gd name="connsiteY9" fmla="*/ 1718267 h 6842927"/>
                        <a:gd name="connsiteX10" fmla="*/ 256234 w 2412487"/>
                        <a:gd name="connsiteY10" fmla="*/ 6601766 h 6842927"/>
                        <a:gd name="connsiteX11" fmla="*/ 0 w 2412487"/>
                        <a:gd name="connsiteY11" fmla="*/ 6842927 h 6842927"/>
                        <a:gd name="connsiteX12" fmla="*/ 195943 w 2412487"/>
                        <a:gd name="connsiteY12" fmla="*/ 6672106 h 6842927"/>
                        <a:gd name="connsiteX13" fmla="*/ 663190 w 2412487"/>
                        <a:gd name="connsiteY13" fmla="*/ 1597687 h 6842927"/>
                        <a:gd name="connsiteX14" fmla="*/ 80387 w 2412487"/>
                        <a:gd name="connsiteY14" fmla="*/ 808893 h 6842927"/>
                        <a:gd name="connsiteX0" fmla="*/ 80387 w 2467024"/>
                        <a:gd name="connsiteY0" fmla="*/ 808893 h 6852974"/>
                        <a:gd name="connsiteX1" fmla="*/ 1220873 w 2467024"/>
                        <a:gd name="connsiteY1" fmla="*/ 0 h 6852974"/>
                        <a:gd name="connsiteX2" fmla="*/ 2411604 w 2467024"/>
                        <a:gd name="connsiteY2" fmla="*/ 648118 h 6852974"/>
                        <a:gd name="connsiteX3" fmla="*/ 1828799 w 2467024"/>
                        <a:gd name="connsiteY3" fmla="*/ 1622809 h 6852974"/>
                        <a:gd name="connsiteX4" fmla="*/ 2466871 w 2467024"/>
                        <a:gd name="connsiteY4" fmla="*/ 6852974 h 6852974"/>
                        <a:gd name="connsiteX5" fmla="*/ 1753438 w 2467024"/>
                        <a:gd name="connsiteY5" fmla="*/ 1622808 h 6852974"/>
                        <a:gd name="connsiteX6" fmla="*/ 2346292 w 2467024"/>
                        <a:gd name="connsiteY6" fmla="*/ 663191 h 6852974"/>
                        <a:gd name="connsiteX7" fmla="*/ 1225899 w 2467024"/>
                        <a:gd name="connsiteY7" fmla="*/ 60289 h 6852974"/>
                        <a:gd name="connsiteX8" fmla="*/ 135654 w 2467024"/>
                        <a:gd name="connsiteY8" fmla="*/ 808891 h 6852974"/>
                        <a:gd name="connsiteX9" fmla="*/ 738555 w 2467024"/>
                        <a:gd name="connsiteY9" fmla="*/ 1718267 h 6852974"/>
                        <a:gd name="connsiteX10" fmla="*/ 256234 w 2467024"/>
                        <a:gd name="connsiteY10" fmla="*/ 6601766 h 6852974"/>
                        <a:gd name="connsiteX11" fmla="*/ 0 w 2467024"/>
                        <a:gd name="connsiteY11" fmla="*/ 6842927 h 6852974"/>
                        <a:gd name="connsiteX12" fmla="*/ 195943 w 2467024"/>
                        <a:gd name="connsiteY12" fmla="*/ 6672106 h 6852974"/>
                        <a:gd name="connsiteX13" fmla="*/ 663190 w 2467024"/>
                        <a:gd name="connsiteY13" fmla="*/ 1597687 h 6852974"/>
                        <a:gd name="connsiteX14" fmla="*/ 80387 w 2467024"/>
                        <a:gd name="connsiteY14" fmla="*/ 808893 h 6852974"/>
                        <a:gd name="connsiteX0" fmla="*/ 80387 w 2478097"/>
                        <a:gd name="connsiteY0" fmla="*/ 808893 h 7009297"/>
                        <a:gd name="connsiteX1" fmla="*/ 1220873 w 2478097"/>
                        <a:gd name="connsiteY1" fmla="*/ 0 h 7009297"/>
                        <a:gd name="connsiteX2" fmla="*/ 2411604 w 2478097"/>
                        <a:gd name="connsiteY2" fmla="*/ 648118 h 7009297"/>
                        <a:gd name="connsiteX3" fmla="*/ 1828799 w 2478097"/>
                        <a:gd name="connsiteY3" fmla="*/ 1622809 h 7009297"/>
                        <a:gd name="connsiteX4" fmla="*/ 2466871 w 2478097"/>
                        <a:gd name="connsiteY4" fmla="*/ 6852974 h 7009297"/>
                        <a:gd name="connsiteX5" fmla="*/ 2200589 w 2478097"/>
                        <a:gd name="connsiteY5" fmla="*/ 5280407 h 7009297"/>
                        <a:gd name="connsiteX6" fmla="*/ 1753438 w 2478097"/>
                        <a:gd name="connsiteY6" fmla="*/ 1622808 h 7009297"/>
                        <a:gd name="connsiteX7" fmla="*/ 2346292 w 2478097"/>
                        <a:gd name="connsiteY7" fmla="*/ 663191 h 7009297"/>
                        <a:gd name="connsiteX8" fmla="*/ 1225899 w 2478097"/>
                        <a:gd name="connsiteY8" fmla="*/ 60289 h 7009297"/>
                        <a:gd name="connsiteX9" fmla="*/ 135654 w 2478097"/>
                        <a:gd name="connsiteY9" fmla="*/ 808891 h 7009297"/>
                        <a:gd name="connsiteX10" fmla="*/ 738555 w 2478097"/>
                        <a:gd name="connsiteY10" fmla="*/ 1718267 h 7009297"/>
                        <a:gd name="connsiteX11" fmla="*/ 256234 w 2478097"/>
                        <a:gd name="connsiteY11" fmla="*/ 6601766 h 7009297"/>
                        <a:gd name="connsiteX12" fmla="*/ 0 w 2478097"/>
                        <a:gd name="connsiteY12" fmla="*/ 6842927 h 7009297"/>
                        <a:gd name="connsiteX13" fmla="*/ 195943 w 2478097"/>
                        <a:gd name="connsiteY13" fmla="*/ 6672106 h 7009297"/>
                        <a:gd name="connsiteX14" fmla="*/ 663190 w 2478097"/>
                        <a:gd name="connsiteY14" fmla="*/ 1597687 h 7009297"/>
                        <a:gd name="connsiteX15" fmla="*/ 80387 w 2478097"/>
                        <a:gd name="connsiteY15" fmla="*/ 808893 h 7009297"/>
                        <a:gd name="connsiteX0" fmla="*/ 80387 w 2482531"/>
                        <a:gd name="connsiteY0" fmla="*/ 808893 h 7256911"/>
                        <a:gd name="connsiteX1" fmla="*/ 1220873 w 2482531"/>
                        <a:gd name="connsiteY1" fmla="*/ 0 h 7256911"/>
                        <a:gd name="connsiteX2" fmla="*/ 2411604 w 2482531"/>
                        <a:gd name="connsiteY2" fmla="*/ 648118 h 7256911"/>
                        <a:gd name="connsiteX3" fmla="*/ 1828799 w 2482531"/>
                        <a:gd name="connsiteY3" fmla="*/ 1622809 h 7256911"/>
                        <a:gd name="connsiteX4" fmla="*/ 2466871 w 2482531"/>
                        <a:gd name="connsiteY4" fmla="*/ 6852974 h 7256911"/>
                        <a:gd name="connsiteX5" fmla="*/ 2275952 w 2482531"/>
                        <a:gd name="connsiteY5" fmla="*/ 6531427 h 7256911"/>
                        <a:gd name="connsiteX6" fmla="*/ 1753438 w 2482531"/>
                        <a:gd name="connsiteY6" fmla="*/ 1622808 h 7256911"/>
                        <a:gd name="connsiteX7" fmla="*/ 2346292 w 2482531"/>
                        <a:gd name="connsiteY7" fmla="*/ 663191 h 7256911"/>
                        <a:gd name="connsiteX8" fmla="*/ 1225899 w 2482531"/>
                        <a:gd name="connsiteY8" fmla="*/ 60289 h 7256911"/>
                        <a:gd name="connsiteX9" fmla="*/ 135654 w 2482531"/>
                        <a:gd name="connsiteY9" fmla="*/ 808891 h 7256911"/>
                        <a:gd name="connsiteX10" fmla="*/ 738555 w 2482531"/>
                        <a:gd name="connsiteY10" fmla="*/ 1718267 h 7256911"/>
                        <a:gd name="connsiteX11" fmla="*/ 256234 w 2482531"/>
                        <a:gd name="connsiteY11" fmla="*/ 6601766 h 7256911"/>
                        <a:gd name="connsiteX12" fmla="*/ 0 w 2482531"/>
                        <a:gd name="connsiteY12" fmla="*/ 6842927 h 7256911"/>
                        <a:gd name="connsiteX13" fmla="*/ 195943 w 2482531"/>
                        <a:gd name="connsiteY13" fmla="*/ 6672106 h 7256911"/>
                        <a:gd name="connsiteX14" fmla="*/ 663190 w 2482531"/>
                        <a:gd name="connsiteY14" fmla="*/ 1597687 h 7256911"/>
                        <a:gd name="connsiteX15" fmla="*/ 80387 w 2482531"/>
                        <a:gd name="connsiteY15" fmla="*/ 808893 h 7256911"/>
                        <a:gd name="connsiteX0" fmla="*/ 80387 w 2476139"/>
                        <a:gd name="connsiteY0" fmla="*/ 808893 h 7063797"/>
                        <a:gd name="connsiteX1" fmla="*/ 1220873 w 2476139"/>
                        <a:gd name="connsiteY1" fmla="*/ 0 h 7063797"/>
                        <a:gd name="connsiteX2" fmla="*/ 2411604 w 2476139"/>
                        <a:gd name="connsiteY2" fmla="*/ 648118 h 7063797"/>
                        <a:gd name="connsiteX3" fmla="*/ 1828799 w 2476139"/>
                        <a:gd name="connsiteY3" fmla="*/ 1622809 h 7063797"/>
                        <a:gd name="connsiteX4" fmla="*/ 2466871 w 2476139"/>
                        <a:gd name="connsiteY4" fmla="*/ 6852974 h 7063797"/>
                        <a:gd name="connsiteX5" fmla="*/ 2275952 w 2476139"/>
                        <a:gd name="connsiteY5" fmla="*/ 6531427 h 7063797"/>
                        <a:gd name="connsiteX6" fmla="*/ 1753438 w 2476139"/>
                        <a:gd name="connsiteY6" fmla="*/ 1622808 h 7063797"/>
                        <a:gd name="connsiteX7" fmla="*/ 2346292 w 2476139"/>
                        <a:gd name="connsiteY7" fmla="*/ 663191 h 7063797"/>
                        <a:gd name="connsiteX8" fmla="*/ 1225899 w 2476139"/>
                        <a:gd name="connsiteY8" fmla="*/ 60289 h 7063797"/>
                        <a:gd name="connsiteX9" fmla="*/ 135654 w 2476139"/>
                        <a:gd name="connsiteY9" fmla="*/ 808891 h 7063797"/>
                        <a:gd name="connsiteX10" fmla="*/ 738555 w 2476139"/>
                        <a:gd name="connsiteY10" fmla="*/ 1718267 h 7063797"/>
                        <a:gd name="connsiteX11" fmla="*/ 256234 w 2476139"/>
                        <a:gd name="connsiteY11" fmla="*/ 6601766 h 7063797"/>
                        <a:gd name="connsiteX12" fmla="*/ 0 w 2476139"/>
                        <a:gd name="connsiteY12" fmla="*/ 6842927 h 7063797"/>
                        <a:gd name="connsiteX13" fmla="*/ 195943 w 2476139"/>
                        <a:gd name="connsiteY13" fmla="*/ 6672106 h 7063797"/>
                        <a:gd name="connsiteX14" fmla="*/ 663190 w 2476139"/>
                        <a:gd name="connsiteY14" fmla="*/ 1597687 h 7063797"/>
                        <a:gd name="connsiteX15" fmla="*/ 80387 w 2476139"/>
                        <a:gd name="connsiteY15" fmla="*/ 808893 h 7063797"/>
                        <a:gd name="connsiteX0" fmla="*/ 80387 w 2467024"/>
                        <a:gd name="connsiteY0" fmla="*/ 808893 h 6852974"/>
                        <a:gd name="connsiteX1" fmla="*/ 1220873 w 2467024"/>
                        <a:gd name="connsiteY1" fmla="*/ 0 h 6852974"/>
                        <a:gd name="connsiteX2" fmla="*/ 2411604 w 2467024"/>
                        <a:gd name="connsiteY2" fmla="*/ 648118 h 6852974"/>
                        <a:gd name="connsiteX3" fmla="*/ 1828799 w 2467024"/>
                        <a:gd name="connsiteY3" fmla="*/ 1622809 h 6852974"/>
                        <a:gd name="connsiteX4" fmla="*/ 2466871 w 2467024"/>
                        <a:gd name="connsiteY4" fmla="*/ 6852974 h 6852974"/>
                        <a:gd name="connsiteX5" fmla="*/ 2275952 w 2467024"/>
                        <a:gd name="connsiteY5" fmla="*/ 6531427 h 6852974"/>
                        <a:gd name="connsiteX6" fmla="*/ 1753438 w 2467024"/>
                        <a:gd name="connsiteY6" fmla="*/ 1622808 h 6852974"/>
                        <a:gd name="connsiteX7" fmla="*/ 2346292 w 2467024"/>
                        <a:gd name="connsiteY7" fmla="*/ 663191 h 6852974"/>
                        <a:gd name="connsiteX8" fmla="*/ 1225899 w 2467024"/>
                        <a:gd name="connsiteY8" fmla="*/ 60289 h 6852974"/>
                        <a:gd name="connsiteX9" fmla="*/ 135654 w 2467024"/>
                        <a:gd name="connsiteY9" fmla="*/ 808891 h 6852974"/>
                        <a:gd name="connsiteX10" fmla="*/ 738555 w 2467024"/>
                        <a:gd name="connsiteY10" fmla="*/ 1718267 h 6852974"/>
                        <a:gd name="connsiteX11" fmla="*/ 256234 w 2467024"/>
                        <a:gd name="connsiteY11" fmla="*/ 6601766 h 6852974"/>
                        <a:gd name="connsiteX12" fmla="*/ 0 w 2467024"/>
                        <a:gd name="connsiteY12" fmla="*/ 6842927 h 6852974"/>
                        <a:gd name="connsiteX13" fmla="*/ 195943 w 2467024"/>
                        <a:gd name="connsiteY13" fmla="*/ 6672106 h 6852974"/>
                        <a:gd name="connsiteX14" fmla="*/ 663190 w 2467024"/>
                        <a:gd name="connsiteY14" fmla="*/ 1597687 h 6852974"/>
                        <a:gd name="connsiteX15" fmla="*/ 80387 w 2467024"/>
                        <a:gd name="connsiteY15" fmla="*/ 808893 h 6852974"/>
                        <a:gd name="connsiteX0" fmla="*/ 80387 w 2467024"/>
                        <a:gd name="connsiteY0" fmla="*/ 808893 h 6852974"/>
                        <a:gd name="connsiteX1" fmla="*/ 1220873 w 2467024"/>
                        <a:gd name="connsiteY1" fmla="*/ 0 h 6852974"/>
                        <a:gd name="connsiteX2" fmla="*/ 2411604 w 2467024"/>
                        <a:gd name="connsiteY2" fmla="*/ 648118 h 6852974"/>
                        <a:gd name="connsiteX3" fmla="*/ 1828799 w 2467024"/>
                        <a:gd name="connsiteY3" fmla="*/ 1622809 h 6852974"/>
                        <a:gd name="connsiteX4" fmla="*/ 2466871 w 2467024"/>
                        <a:gd name="connsiteY4" fmla="*/ 6852974 h 6852974"/>
                        <a:gd name="connsiteX5" fmla="*/ 2275952 w 2467024"/>
                        <a:gd name="connsiteY5" fmla="*/ 6531427 h 6852974"/>
                        <a:gd name="connsiteX6" fmla="*/ 1753438 w 2467024"/>
                        <a:gd name="connsiteY6" fmla="*/ 1622808 h 6852974"/>
                        <a:gd name="connsiteX7" fmla="*/ 2346292 w 2467024"/>
                        <a:gd name="connsiteY7" fmla="*/ 663191 h 6852974"/>
                        <a:gd name="connsiteX8" fmla="*/ 1225899 w 2467024"/>
                        <a:gd name="connsiteY8" fmla="*/ 60289 h 6852974"/>
                        <a:gd name="connsiteX9" fmla="*/ 135654 w 2467024"/>
                        <a:gd name="connsiteY9" fmla="*/ 808891 h 6852974"/>
                        <a:gd name="connsiteX10" fmla="*/ 738555 w 2467024"/>
                        <a:gd name="connsiteY10" fmla="*/ 1718267 h 6852974"/>
                        <a:gd name="connsiteX11" fmla="*/ 256234 w 2467024"/>
                        <a:gd name="connsiteY11" fmla="*/ 6601766 h 6852974"/>
                        <a:gd name="connsiteX12" fmla="*/ 0 w 2467024"/>
                        <a:gd name="connsiteY12" fmla="*/ 6842927 h 6852974"/>
                        <a:gd name="connsiteX13" fmla="*/ 195943 w 2467024"/>
                        <a:gd name="connsiteY13" fmla="*/ 6672106 h 6852974"/>
                        <a:gd name="connsiteX14" fmla="*/ 663190 w 2467024"/>
                        <a:gd name="connsiteY14" fmla="*/ 1597687 h 6852974"/>
                        <a:gd name="connsiteX15" fmla="*/ 80387 w 2467024"/>
                        <a:gd name="connsiteY15" fmla="*/ 808893 h 6852974"/>
                        <a:gd name="connsiteX0" fmla="*/ 80387 w 2467024"/>
                        <a:gd name="connsiteY0" fmla="*/ 808893 h 6852974"/>
                        <a:gd name="connsiteX1" fmla="*/ 1220873 w 2467024"/>
                        <a:gd name="connsiteY1" fmla="*/ 0 h 6852974"/>
                        <a:gd name="connsiteX2" fmla="*/ 2411604 w 2467024"/>
                        <a:gd name="connsiteY2" fmla="*/ 648118 h 6852974"/>
                        <a:gd name="connsiteX3" fmla="*/ 1828799 w 2467024"/>
                        <a:gd name="connsiteY3" fmla="*/ 1622809 h 6852974"/>
                        <a:gd name="connsiteX4" fmla="*/ 2466871 w 2467024"/>
                        <a:gd name="connsiteY4" fmla="*/ 6852974 h 6852974"/>
                        <a:gd name="connsiteX5" fmla="*/ 2275952 w 2467024"/>
                        <a:gd name="connsiteY5" fmla="*/ 6531427 h 6852974"/>
                        <a:gd name="connsiteX6" fmla="*/ 1753438 w 2467024"/>
                        <a:gd name="connsiteY6" fmla="*/ 1622808 h 6852974"/>
                        <a:gd name="connsiteX7" fmla="*/ 2346292 w 2467024"/>
                        <a:gd name="connsiteY7" fmla="*/ 663191 h 6852974"/>
                        <a:gd name="connsiteX8" fmla="*/ 1225899 w 2467024"/>
                        <a:gd name="connsiteY8" fmla="*/ 60289 h 6852974"/>
                        <a:gd name="connsiteX9" fmla="*/ 135654 w 2467024"/>
                        <a:gd name="connsiteY9" fmla="*/ 808891 h 6852974"/>
                        <a:gd name="connsiteX10" fmla="*/ 738555 w 2467024"/>
                        <a:gd name="connsiteY10" fmla="*/ 1718267 h 6852974"/>
                        <a:gd name="connsiteX11" fmla="*/ 256234 w 2467024"/>
                        <a:gd name="connsiteY11" fmla="*/ 6601766 h 6852974"/>
                        <a:gd name="connsiteX12" fmla="*/ 0 w 2467024"/>
                        <a:gd name="connsiteY12" fmla="*/ 6842927 h 6852974"/>
                        <a:gd name="connsiteX13" fmla="*/ 195943 w 2467024"/>
                        <a:gd name="connsiteY13" fmla="*/ 6672106 h 6852974"/>
                        <a:gd name="connsiteX14" fmla="*/ 663190 w 2467024"/>
                        <a:gd name="connsiteY14" fmla="*/ 1597687 h 6852974"/>
                        <a:gd name="connsiteX15" fmla="*/ 80387 w 2467024"/>
                        <a:gd name="connsiteY15" fmla="*/ 808893 h 6852974"/>
                        <a:gd name="connsiteX0" fmla="*/ 80387 w 2467024"/>
                        <a:gd name="connsiteY0" fmla="*/ 808893 h 6852974"/>
                        <a:gd name="connsiteX1" fmla="*/ 1220873 w 2467024"/>
                        <a:gd name="connsiteY1" fmla="*/ 0 h 6852974"/>
                        <a:gd name="connsiteX2" fmla="*/ 2411604 w 2467024"/>
                        <a:gd name="connsiteY2" fmla="*/ 648118 h 6852974"/>
                        <a:gd name="connsiteX3" fmla="*/ 1828799 w 2467024"/>
                        <a:gd name="connsiteY3" fmla="*/ 1622809 h 6852974"/>
                        <a:gd name="connsiteX4" fmla="*/ 2466871 w 2467024"/>
                        <a:gd name="connsiteY4" fmla="*/ 6852974 h 6852974"/>
                        <a:gd name="connsiteX5" fmla="*/ 2275952 w 2467024"/>
                        <a:gd name="connsiteY5" fmla="*/ 6531427 h 6852974"/>
                        <a:gd name="connsiteX6" fmla="*/ 1753438 w 2467024"/>
                        <a:gd name="connsiteY6" fmla="*/ 1622808 h 6852974"/>
                        <a:gd name="connsiteX7" fmla="*/ 2346292 w 2467024"/>
                        <a:gd name="connsiteY7" fmla="*/ 663191 h 6852974"/>
                        <a:gd name="connsiteX8" fmla="*/ 1225899 w 2467024"/>
                        <a:gd name="connsiteY8" fmla="*/ 60289 h 6852974"/>
                        <a:gd name="connsiteX9" fmla="*/ 135654 w 2467024"/>
                        <a:gd name="connsiteY9" fmla="*/ 808891 h 6852974"/>
                        <a:gd name="connsiteX10" fmla="*/ 738555 w 2467024"/>
                        <a:gd name="connsiteY10" fmla="*/ 1718267 h 6852974"/>
                        <a:gd name="connsiteX11" fmla="*/ 256234 w 2467024"/>
                        <a:gd name="connsiteY11" fmla="*/ 6601766 h 6852974"/>
                        <a:gd name="connsiteX12" fmla="*/ 0 w 2467024"/>
                        <a:gd name="connsiteY12" fmla="*/ 6842927 h 6852974"/>
                        <a:gd name="connsiteX13" fmla="*/ 195943 w 2467024"/>
                        <a:gd name="connsiteY13" fmla="*/ 6672106 h 6852974"/>
                        <a:gd name="connsiteX14" fmla="*/ 663190 w 2467024"/>
                        <a:gd name="connsiteY14" fmla="*/ 1597687 h 6852974"/>
                        <a:gd name="connsiteX15" fmla="*/ 80387 w 2467024"/>
                        <a:gd name="connsiteY15" fmla="*/ 808893 h 6852974"/>
                        <a:gd name="connsiteX0" fmla="*/ 80387 w 2467028"/>
                        <a:gd name="connsiteY0" fmla="*/ 808893 h 6852974"/>
                        <a:gd name="connsiteX1" fmla="*/ 1220873 w 2467028"/>
                        <a:gd name="connsiteY1" fmla="*/ 0 h 6852974"/>
                        <a:gd name="connsiteX2" fmla="*/ 2411604 w 2467028"/>
                        <a:gd name="connsiteY2" fmla="*/ 648118 h 6852974"/>
                        <a:gd name="connsiteX3" fmla="*/ 1828799 w 2467028"/>
                        <a:gd name="connsiteY3" fmla="*/ 1622809 h 6852974"/>
                        <a:gd name="connsiteX4" fmla="*/ 2466871 w 2467028"/>
                        <a:gd name="connsiteY4" fmla="*/ 6852974 h 6852974"/>
                        <a:gd name="connsiteX5" fmla="*/ 2275952 w 2467028"/>
                        <a:gd name="connsiteY5" fmla="*/ 6531427 h 6852974"/>
                        <a:gd name="connsiteX6" fmla="*/ 1753438 w 2467028"/>
                        <a:gd name="connsiteY6" fmla="*/ 1622808 h 6852974"/>
                        <a:gd name="connsiteX7" fmla="*/ 2346292 w 2467028"/>
                        <a:gd name="connsiteY7" fmla="*/ 663191 h 6852974"/>
                        <a:gd name="connsiteX8" fmla="*/ 1225899 w 2467028"/>
                        <a:gd name="connsiteY8" fmla="*/ 60289 h 6852974"/>
                        <a:gd name="connsiteX9" fmla="*/ 135654 w 2467028"/>
                        <a:gd name="connsiteY9" fmla="*/ 808891 h 6852974"/>
                        <a:gd name="connsiteX10" fmla="*/ 738555 w 2467028"/>
                        <a:gd name="connsiteY10" fmla="*/ 1718267 h 6852974"/>
                        <a:gd name="connsiteX11" fmla="*/ 256234 w 2467028"/>
                        <a:gd name="connsiteY11" fmla="*/ 6601766 h 6852974"/>
                        <a:gd name="connsiteX12" fmla="*/ 0 w 2467028"/>
                        <a:gd name="connsiteY12" fmla="*/ 6842927 h 6852974"/>
                        <a:gd name="connsiteX13" fmla="*/ 195943 w 2467028"/>
                        <a:gd name="connsiteY13" fmla="*/ 6672106 h 6852974"/>
                        <a:gd name="connsiteX14" fmla="*/ 663190 w 2467028"/>
                        <a:gd name="connsiteY14" fmla="*/ 1597687 h 6852974"/>
                        <a:gd name="connsiteX15" fmla="*/ 80387 w 2467028"/>
                        <a:gd name="connsiteY15" fmla="*/ 808893 h 6852974"/>
                        <a:gd name="connsiteX0" fmla="*/ 80387 w 2467028"/>
                        <a:gd name="connsiteY0" fmla="*/ 808893 h 6852974"/>
                        <a:gd name="connsiteX1" fmla="*/ 1220873 w 2467028"/>
                        <a:gd name="connsiteY1" fmla="*/ 0 h 6852974"/>
                        <a:gd name="connsiteX2" fmla="*/ 2411604 w 2467028"/>
                        <a:gd name="connsiteY2" fmla="*/ 648118 h 6852974"/>
                        <a:gd name="connsiteX3" fmla="*/ 1828799 w 2467028"/>
                        <a:gd name="connsiteY3" fmla="*/ 1622809 h 6852974"/>
                        <a:gd name="connsiteX4" fmla="*/ 2466871 w 2467028"/>
                        <a:gd name="connsiteY4" fmla="*/ 6852974 h 6852974"/>
                        <a:gd name="connsiteX5" fmla="*/ 2275952 w 2467028"/>
                        <a:gd name="connsiteY5" fmla="*/ 6531427 h 6852974"/>
                        <a:gd name="connsiteX6" fmla="*/ 1753438 w 2467028"/>
                        <a:gd name="connsiteY6" fmla="*/ 1622808 h 6852974"/>
                        <a:gd name="connsiteX7" fmla="*/ 2346292 w 2467028"/>
                        <a:gd name="connsiteY7" fmla="*/ 663191 h 6852974"/>
                        <a:gd name="connsiteX8" fmla="*/ 1225899 w 2467028"/>
                        <a:gd name="connsiteY8" fmla="*/ 60289 h 6852974"/>
                        <a:gd name="connsiteX9" fmla="*/ 135654 w 2467028"/>
                        <a:gd name="connsiteY9" fmla="*/ 808891 h 6852974"/>
                        <a:gd name="connsiteX10" fmla="*/ 738555 w 2467028"/>
                        <a:gd name="connsiteY10" fmla="*/ 1718267 h 6852974"/>
                        <a:gd name="connsiteX11" fmla="*/ 256234 w 2467028"/>
                        <a:gd name="connsiteY11" fmla="*/ 6601766 h 6852974"/>
                        <a:gd name="connsiteX12" fmla="*/ 0 w 2467028"/>
                        <a:gd name="connsiteY12" fmla="*/ 6842927 h 6852974"/>
                        <a:gd name="connsiteX13" fmla="*/ 195943 w 2467028"/>
                        <a:gd name="connsiteY13" fmla="*/ 6672106 h 6852974"/>
                        <a:gd name="connsiteX14" fmla="*/ 663190 w 2467028"/>
                        <a:gd name="connsiteY14" fmla="*/ 1597687 h 6852974"/>
                        <a:gd name="connsiteX15" fmla="*/ 80387 w 2467028"/>
                        <a:gd name="connsiteY15" fmla="*/ 808893 h 6852974"/>
                        <a:gd name="connsiteX0" fmla="*/ 80387 w 2488138"/>
                        <a:gd name="connsiteY0" fmla="*/ 808893 h 6986620"/>
                        <a:gd name="connsiteX1" fmla="*/ 1220873 w 2488138"/>
                        <a:gd name="connsiteY1" fmla="*/ 0 h 6986620"/>
                        <a:gd name="connsiteX2" fmla="*/ 2411604 w 2488138"/>
                        <a:gd name="connsiteY2" fmla="*/ 648118 h 6986620"/>
                        <a:gd name="connsiteX3" fmla="*/ 1828799 w 2488138"/>
                        <a:gd name="connsiteY3" fmla="*/ 1622809 h 6986620"/>
                        <a:gd name="connsiteX4" fmla="*/ 2411604 w 2488138"/>
                        <a:gd name="connsiteY4" fmla="*/ 6471136 h 6986620"/>
                        <a:gd name="connsiteX5" fmla="*/ 2466871 w 2488138"/>
                        <a:gd name="connsiteY5" fmla="*/ 6852974 h 6986620"/>
                        <a:gd name="connsiteX6" fmla="*/ 2275952 w 2488138"/>
                        <a:gd name="connsiteY6" fmla="*/ 6531427 h 6986620"/>
                        <a:gd name="connsiteX7" fmla="*/ 1753438 w 2488138"/>
                        <a:gd name="connsiteY7" fmla="*/ 1622808 h 6986620"/>
                        <a:gd name="connsiteX8" fmla="*/ 2346292 w 2488138"/>
                        <a:gd name="connsiteY8" fmla="*/ 663191 h 6986620"/>
                        <a:gd name="connsiteX9" fmla="*/ 1225899 w 2488138"/>
                        <a:gd name="connsiteY9" fmla="*/ 60289 h 6986620"/>
                        <a:gd name="connsiteX10" fmla="*/ 135654 w 2488138"/>
                        <a:gd name="connsiteY10" fmla="*/ 808891 h 6986620"/>
                        <a:gd name="connsiteX11" fmla="*/ 738555 w 2488138"/>
                        <a:gd name="connsiteY11" fmla="*/ 1718267 h 6986620"/>
                        <a:gd name="connsiteX12" fmla="*/ 256234 w 2488138"/>
                        <a:gd name="connsiteY12" fmla="*/ 6601766 h 6986620"/>
                        <a:gd name="connsiteX13" fmla="*/ 0 w 2488138"/>
                        <a:gd name="connsiteY13" fmla="*/ 6842927 h 6986620"/>
                        <a:gd name="connsiteX14" fmla="*/ 195943 w 2488138"/>
                        <a:gd name="connsiteY14" fmla="*/ 6672106 h 6986620"/>
                        <a:gd name="connsiteX15" fmla="*/ 663190 w 2488138"/>
                        <a:gd name="connsiteY15" fmla="*/ 1597687 h 6986620"/>
                        <a:gd name="connsiteX16" fmla="*/ 80387 w 2488138"/>
                        <a:gd name="connsiteY16" fmla="*/ 808893 h 6986620"/>
                        <a:gd name="connsiteX0" fmla="*/ 80387 w 2470471"/>
                        <a:gd name="connsiteY0" fmla="*/ 808893 h 7026938"/>
                        <a:gd name="connsiteX1" fmla="*/ 1220873 w 2470471"/>
                        <a:gd name="connsiteY1" fmla="*/ 0 h 7026938"/>
                        <a:gd name="connsiteX2" fmla="*/ 2411604 w 2470471"/>
                        <a:gd name="connsiteY2" fmla="*/ 648118 h 7026938"/>
                        <a:gd name="connsiteX3" fmla="*/ 1828799 w 2470471"/>
                        <a:gd name="connsiteY3" fmla="*/ 1622809 h 7026938"/>
                        <a:gd name="connsiteX4" fmla="*/ 2296048 w 2470471"/>
                        <a:gd name="connsiteY4" fmla="*/ 6541474 h 7026938"/>
                        <a:gd name="connsiteX5" fmla="*/ 2466871 w 2470471"/>
                        <a:gd name="connsiteY5" fmla="*/ 6852974 h 7026938"/>
                        <a:gd name="connsiteX6" fmla="*/ 2275952 w 2470471"/>
                        <a:gd name="connsiteY6" fmla="*/ 6531427 h 7026938"/>
                        <a:gd name="connsiteX7" fmla="*/ 1753438 w 2470471"/>
                        <a:gd name="connsiteY7" fmla="*/ 1622808 h 7026938"/>
                        <a:gd name="connsiteX8" fmla="*/ 2346292 w 2470471"/>
                        <a:gd name="connsiteY8" fmla="*/ 663191 h 7026938"/>
                        <a:gd name="connsiteX9" fmla="*/ 1225899 w 2470471"/>
                        <a:gd name="connsiteY9" fmla="*/ 60289 h 7026938"/>
                        <a:gd name="connsiteX10" fmla="*/ 135654 w 2470471"/>
                        <a:gd name="connsiteY10" fmla="*/ 808891 h 7026938"/>
                        <a:gd name="connsiteX11" fmla="*/ 738555 w 2470471"/>
                        <a:gd name="connsiteY11" fmla="*/ 1718267 h 7026938"/>
                        <a:gd name="connsiteX12" fmla="*/ 256234 w 2470471"/>
                        <a:gd name="connsiteY12" fmla="*/ 6601766 h 7026938"/>
                        <a:gd name="connsiteX13" fmla="*/ 0 w 2470471"/>
                        <a:gd name="connsiteY13" fmla="*/ 6842927 h 7026938"/>
                        <a:gd name="connsiteX14" fmla="*/ 195943 w 2470471"/>
                        <a:gd name="connsiteY14" fmla="*/ 6672106 h 7026938"/>
                        <a:gd name="connsiteX15" fmla="*/ 663190 w 2470471"/>
                        <a:gd name="connsiteY15" fmla="*/ 1597687 h 7026938"/>
                        <a:gd name="connsiteX16" fmla="*/ 80387 w 2470471"/>
                        <a:gd name="connsiteY16" fmla="*/ 808893 h 7026938"/>
                        <a:gd name="connsiteX0" fmla="*/ 80387 w 2469284"/>
                        <a:gd name="connsiteY0" fmla="*/ 808893 h 6852974"/>
                        <a:gd name="connsiteX1" fmla="*/ 1220873 w 2469284"/>
                        <a:gd name="connsiteY1" fmla="*/ 0 h 6852974"/>
                        <a:gd name="connsiteX2" fmla="*/ 2411604 w 2469284"/>
                        <a:gd name="connsiteY2" fmla="*/ 648118 h 6852974"/>
                        <a:gd name="connsiteX3" fmla="*/ 1828799 w 2469284"/>
                        <a:gd name="connsiteY3" fmla="*/ 1622809 h 6852974"/>
                        <a:gd name="connsiteX4" fmla="*/ 2296048 w 2469284"/>
                        <a:gd name="connsiteY4" fmla="*/ 6541474 h 6852974"/>
                        <a:gd name="connsiteX5" fmla="*/ 2466871 w 2469284"/>
                        <a:gd name="connsiteY5" fmla="*/ 6852974 h 6852974"/>
                        <a:gd name="connsiteX6" fmla="*/ 2275952 w 2469284"/>
                        <a:gd name="connsiteY6" fmla="*/ 6531427 h 6852974"/>
                        <a:gd name="connsiteX7" fmla="*/ 1753438 w 2469284"/>
                        <a:gd name="connsiteY7" fmla="*/ 1622808 h 6852974"/>
                        <a:gd name="connsiteX8" fmla="*/ 2346292 w 2469284"/>
                        <a:gd name="connsiteY8" fmla="*/ 663191 h 6852974"/>
                        <a:gd name="connsiteX9" fmla="*/ 1225899 w 2469284"/>
                        <a:gd name="connsiteY9" fmla="*/ 60289 h 6852974"/>
                        <a:gd name="connsiteX10" fmla="*/ 135654 w 2469284"/>
                        <a:gd name="connsiteY10" fmla="*/ 808891 h 6852974"/>
                        <a:gd name="connsiteX11" fmla="*/ 738555 w 2469284"/>
                        <a:gd name="connsiteY11" fmla="*/ 1718267 h 6852974"/>
                        <a:gd name="connsiteX12" fmla="*/ 256234 w 2469284"/>
                        <a:gd name="connsiteY12" fmla="*/ 6601766 h 6852974"/>
                        <a:gd name="connsiteX13" fmla="*/ 0 w 2469284"/>
                        <a:gd name="connsiteY13" fmla="*/ 6842927 h 6852974"/>
                        <a:gd name="connsiteX14" fmla="*/ 195943 w 2469284"/>
                        <a:gd name="connsiteY14" fmla="*/ 6672106 h 6852974"/>
                        <a:gd name="connsiteX15" fmla="*/ 663190 w 2469284"/>
                        <a:gd name="connsiteY15" fmla="*/ 1597687 h 6852974"/>
                        <a:gd name="connsiteX16" fmla="*/ 80387 w 2469284"/>
                        <a:gd name="connsiteY16" fmla="*/ 808893 h 6852974"/>
                        <a:gd name="connsiteX0" fmla="*/ 80387 w 2469284"/>
                        <a:gd name="connsiteY0" fmla="*/ 808893 h 6852974"/>
                        <a:gd name="connsiteX1" fmla="*/ 1220873 w 2469284"/>
                        <a:gd name="connsiteY1" fmla="*/ 0 h 6852974"/>
                        <a:gd name="connsiteX2" fmla="*/ 2411604 w 2469284"/>
                        <a:gd name="connsiteY2" fmla="*/ 648118 h 6852974"/>
                        <a:gd name="connsiteX3" fmla="*/ 1828799 w 2469284"/>
                        <a:gd name="connsiteY3" fmla="*/ 1622809 h 6852974"/>
                        <a:gd name="connsiteX4" fmla="*/ 2296048 w 2469284"/>
                        <a:gd name="connsiteY4" fmla="*/ 6541474 h 6852974"/>
                        <a:gd name="connsiteX5" fmla="*/ 2466871 w 2469284"/>
                        <a:gd name="connsiteY5" fmla="*/ 6852974 h 6852974"/>
                        <a:gd name="connsiteX6" fmla="*/ 2275952 w 2469284"/>
                        <a:gd name="connsiteY6" fmla="*/ 6531427 h 6852974"/>
                        <a:gd name="connsiteX7" fmla="*/ 1753438 w 2469284"/>
                        <a:gd name="connsiteY7" fmla="*/ 1622808 h 6852974"/>
                        <a:gd name="connsiteX8" fmla="*/ 2346292 w 2469284"/>
                        <a:gd name="connsiteY8" fmla="*/ 663191 h 6852974"/>
                        <a:gd name="connsiteX9" fmla="*/ 1225899 w 2469284"/>
                        <a:gd name="connsiteY9" fmla="*/ 60289 h 6852974"/>
                        <a:gd name="connsiteX10" fmla="*/ 135654 w 2469284"/>
                        <a:gd name="connsiteY10" fmla="*/ 808891 h 6852974"/>
                        <a:gd name="connsiteX11" fmla="*/ 738555 w 2469284"/>
                        <a:gd name="connsiteY11" fmla="*/ 1718267 h 6852974"/>
                        <a:gd name="connsiteX12" fmla="*/ 256234 w 2469284"/>
                        <a:gd name="connsiteY12" fmla="*/ 6601766 h 6852974"/>
                        <a:gd name="connsiteX13" fmla="*/ 0 w 2469284"/>
                        <a:gd name="connsiteY13" fmla="*/ 6842927 h 6852974"/>
                        <a:gd name="connsiteX14" fmla="*/ 195943 w 2469284"/>
                        <a:gd name="connsiteY14" fmla="*/ 6672106 h 6852974"/>
                        <a:gd name="connsiteX15" fmla="*/ 663190 w 2469284"/>
                        <a:gd name="connsiteY15" fmla="*/ 1597687 h 6852974"/>
                        <a:gd name="connsiteX16" fmla="*/ 80387 w 2469284"/>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738555 w 2469535"/>
                        <a:gd name="connsiteY11" fmla="*/ 171826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63190 w 2469535"/>
                        <a:gd name="connsiteY15" fmla="*/ 1597687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738555 w 2469535"/>
                        <a:gd name="connsiteY11" fmla="*/ 171826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63190 w 2469535"/>
                        <a:gd name="connsiteY15" fmla="*/ 1597687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738555 w 2469535"/>
                        <a:gd name="connsiteY11" fmla="*/ 171826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63190 w 2469535"/>
                        <a:gd name="connsiteY15" fmla="*/ 1597687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738555 w 2469535"/>
                        <a:gd name="connsiteY11" fmla="*/ 171826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580505 w 2469535"/>
                        <a:gd name="connsiteY15" fmla="*/ 1592823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845559 w 2469535"/>
                        <a:gd name="connsiteY11" fmla="*/ 1650173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580505 w 2469535"/>
                        <a:gd name="connsiteY15" fmla="*/ 1592823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845559 w 2469535"/>
                        <a:gd name="connsiteY11" fmla="*/ 1650173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845559 w 2469535"/>
                        <a:gd name="connsiteY11" fmla="*/ 1650173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845559 w 2469535"/>
                        <a:gd name="connsiteY11" fmla="*/ 1650173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845559 w 2469535"/>
                        <a:gd name="connsiteY11" fmla="*/ 1650173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733691 w 2469535"/>
                        <a:gd name="connsiteY11" fmla="*/ 1703675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733691 w 2469535"/>
                        <a:gd name="connsiteY11" fmla="*/ 1703675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733691 w 2469535"/>
                        <a:gd name="connsiteY11" fmla="*/ 1703675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709372 w 2469535"/>
                        <a:gd name="connsiteY11" fmla="*/ 1630718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723964 w 2469535"/>
                        <a:gd name="connsiteY11" fmla="*/ 1630718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723964 w 2469535"/>
                        <a:gd name="connsiteY11" fmla="*/ 1630718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723964 w 2469535"/>
                        <a:gd name="connsiteY11" fmla="*/ 1630718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738556 w 2469535"/>
                        <a:gd name="connsiteY11" fmla="*/ 1630718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35654 w 2469535"/>
                        <a:gd name="connsiteY10" fmla="*/ 808891 h 6852974"/>
                        <a:gd name="connsiteX11" fmla="*/ 738556 w 2469535"/>
                        <a:gd name="connsiteY11" fmla="*/ 1630718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45382 w 2469535"/>
                        <a:gd name="connsiteY10" fmla="*/ 808891 h 6852974"/>
                        <a:gd name="connsiteX11" fmla="*/ 738556 w 2469535"/>
                        <a:gd name="connsiteY11" fmla="*/ 1630718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45382 w 2469535"/>
                        <a:gd name="connsiteY10" fmla="*/ 808891 h 6852974"/>
                        <a:gd name="connsiteX11" fmla="*/ 738556 w 2469535"/>
                        <a:gd name="connsiteY11" fmla="*/ 1630718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60289 h 6852974"/>
                        <a:gd name="connsiteX10" fmla="*/ 145382 w 2469535"/>
                        <a:gd name="connsiteY10" fmla="*/ 808891 h 6852974"/>
                        <a:gd name="connsiteX11" fmla="*/ 738556 w 2469535"/>
                        <a:gd name="connsiteY11" fmla="*/ 1630718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74881 h 6852974"/>
                        <a:gd name="connsiteX10" fmla="*/ 145382 w 2469535"/>
                        <a:gd name="connsiteY10" fmla="*/ 808891 h 6852974"/>
                        <a:gd name="connsiteX11" fmla="*/ 738556 w 2469535"/>
                        <a:gd name="connsiteY11" fmla="*/ 1630718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25899 w 2469535"/>
                        <a:gd name="connsiteY9" fmla="*/ 74881 h 6852974"/>
                        <a:gd name="connsiteX10" fmla="*/ 145382 w 2469535"/>
                        <a:gd name="connsiteY10" fmla="*/ 808891 h 6852974"/>
                        <a:gd name="connsiteX11" fmla="*/ 738556 w 2469535"/>
                        <a:gd name="connsiteY11" fmla="*/ 1630718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30718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6292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30718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30718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3463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22809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32706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32706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32706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32706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32706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36564 w 2469535"/>
                        <a:gd name="connsiteY8" fmla="*/ 663191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32706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4379 w 2469535"/>
                        <a:gd name="connsiteY8" fmla="*/ 655376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32706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0471 w 2469535"/>
                        <a:gd name="connsiteY8" fmla="*/ 659284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32706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0471 w 2469535"/>
                        <a:gd name="connsiteY8" fmla="*/ 659284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65186 w 2469535"/>
                        <a:gd name="connsiteY15" fmla="*/ 1614191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32706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0471 w 2469535"/>
                        <a:gd name="connsiteY8" fmla="*/ 659284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22006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32706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0471 w 2469535"/>
                        <a:gd name="connsiteY8" fmla="*/ 659284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18098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32706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0471 w 2469535"/>
                        <a:gd name="connsiteY8" fmla="*/ 659284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18098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4891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0471 w 2469535"/>
                        <a:gd name="connsiteY8" fmla="*/ 659284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18098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4891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0471 w 2469535"/>
                        <a:gd name="connsiteY8" fmla="*/ 659284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18098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0471 w 2469535"/>
                        <a:gd name="connsiteY8" fmla="*/ 659284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18098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0471 w 2469535"/>
                        <a:gd name="connsiteY8" fmla="*/ 659284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18098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0471 w 2469535"/>
                        <a:gd name="connsiteY8" fmla="*/ 659284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18098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11086 h 6852974"/>
                        <a:gd name="connsiteX4" fmla="*/ 2311121 w 2469535"/>
                        <a:gd name="connsiteY4" fmla="*/ 6551522 h 6852974"/>
                        <a:gd name="connsiteX5" fmla="*/ 2466871 w 2469535"/>
                        <a:gd name="connsiteY5" fmla="*/ 6852974 h 6852974"/>
                        <a:gd name="connsiteX6" fmla="*/ 2275952 w 2469535"/>
                        <a:gd name="connsiteY6" fmla="*/ 6531427 h 6852974"/>
                        <a:gd name="connsiteX7" fmla="*/ 1753438 w 2469535"/>
                        <a:gd name="connsiteY7" fmla="*/ 1622808 h 6852974"/>
                        <a:gd name="connsiteX8" fmla="*/ 2340471 w 2469535"/>
                        <a:gd name="connsiteY8" fmla="*/ 659284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18098 h 6852974"/>
                        <a:gd name="connsiteX16" fmla="*/ 80387 w 2469535"/>
                        <a:gd name="connsiteY16" fmla="*/ 808893 h 6852974"/>
                        <a:gd name="connsiteX0" fmla="*/ 80387 w 2469535"/>
                        <a:gd name="connsiteY0" fmla="*/ 808893 h 6852974"/>
                        <a:gd name="connsiteX1" fmla="*/ 1220873 w 2469535"/>
                        <a:gd name="connsiteY1" fmla="*/ 0 h 6852974"/>
                        <a:gd name="connsiteX2" fmla="*/ 2411604 w 2469535"/>
                        <a:gd name="connsiteY2" fmla="*/ 648118 h 6852974"/>
                        <a:gd name="connsiteX3" fmla="*/ 1828799 w 2469535"/>
                        <a:gd name="connsiteY3" fmla="*/ 1611086 h 6852974"/>
                        <a:gd name="connsiteX4" fmla="*/ 2311121 w 2469535"/>
                        <a:gd name="connsiteY4" fmla="*/ 6551522 h 6852974"/>
                        <a:gd name="connsiteX5" fmla="*/ 2466871 w 2469535"/>
                        <a:gd name="connsiteY5" fmla="*/ 6852974 h 6852974"/>
                        <a:gd name="connsiteX6" fmla="*/ 2268136 w 2469535"/>
                        <a:gd name="connsiteY6" fmla="*/ 6531427 h 6852974"/>
                        <a:gd name="connsiteX7" fmla="*/ 1753438 w 2469535"/>
                        <a:gd name="connsiteY7" fmla="*/ 1622808 h 6852974"/>
                        <a:gd name="connsiteX8" fmla="*/ 2340471 w 2469535"/>
                        <a:gd name="connsiteY8" fmla="*/ 659284 h 6852974"/>
                        <a:gd name="connsiteX9" fmla="*/ 1216172 w 2469535"/>
                        <a:gd name="connsiteY9" fmla="*/ 74881 h 6852974"/>
                        <a:gd name="connsiteX10" fmla="*/ 145382 w 2469535"/>
                        <a:gd name="connsiteY10" fmla="*/ 808891 h 6852974"/>
                        <a:gd name="connsiteX11" fmla="*/ 738556 w 2469535"/>
                        <a:gd name="connsiteY11" fmla="*/ 1655037 h 6852974"/>
                        <a:gd name="connsiteX12" fmla="*/ 256234 w 2469535"/>
                        <a:gd name="connsiteY12" fmla="*/ 6601766 h 6852974"/>
                        <a:gd name="connsiteX13" fmla="*/ 0 w 2469535"/>
                        <a:gd name="connsiteY13" fmla="*/ 6842927 h 6852974"/>
                        <a:gd name="connsiteX14" fmla="*/ 195943 w 2469535"/>
                        <a:gd name="connsiteY14" fmla="*/ 6672106 h 6852974"/>
                        <a:gd name="connsiteX15" fmla="*/ 657371 w 2469535"/>
                        <a:gd name="connsiteY15" fmla="*/ 1618098 h 6852974"/>
                        <a:gd name="connsiteX16" fmla="*/ 80387 w 2469535"/>
                        <a:gd name="connsiteY16" fmla="*/ 808893 h 6852974"/>
                        <a:gd name="connsiteX0" fmla="*/ 80387 w 2469336"/>
                        <a:gd name="connsiteY0" fmla="*/ 808893 h 6852974"/>
                        <a:gd name="connsiteX1" fmla="*/ 1220873 w 2469336"/>
                        <a:gd name="connsiteY1" fmla="*/ 0 h 6852974"/>
                        <a:gd name="connsiteX2" fmla="*/ 2411604 w 2469336"/>
                        <a:gd name="connsiteY2" fmla="*/ 648118 h 6852974"/>
                        <a:gd name="connsiteX3" fmla="*/ 1828799 w 2469336"/>
                        <a:gd name="connsiteY3" fmla="*/ 1611086 h 6852974"/>
                        <a:gd name="connsiteX4" fmla="*/ 2299398 w 2469336"/>
                        <a:gd name="connsiteY4" fmla="*/ 6555430 h 6852974"/>
                        <a:gd name="connsiteX5" fmla="*/ 2466871 w 2469336"/>
                        <a:gd name="connsiteY5" fmla="*/ 6852974 h 6852974"/>
                        <a:gd name="connsiteX6" fmla="*/ 2268136 w 2469336"/>
                        <a:gd name="connsiteY6" fmla="*/ 6531427 h 6852974"/>
                        <a:gd name="connsiteX7" fmla="*/ 1753438 w 2469336"/>
                        <a:gd name="connsiteY7" fmla="*/ 1622808 h 6852974"/>
                        <a:gd name="connsiteX8" fmla="*/ 2340471 w 2469336"/>
                        <a:gd name="connsiteY8" fmla="*/ 659284 h 6852974"/>
                        <a:gd name="connsiteX9" fmla="*/ 1216172 w 2469336"/>
                        <a:gd name="connsiteY9" fmla="*/ 74881 h 6852974"/>
                        <a:gd name="connsiteX10" fmla="*/ 145382 w 2469336"/>
                        <a:gd name="connsiteY10" fmla="*/ 808891 h 6852974"/>
                        <a:gd name="connsiteX11" fmla="*/ 738556 w 2469336"/>
                        <a:gd name="connsiteY11" fmla="*/ 1655037 h 6852974"/>
                        <a:gd name="connsiteX12" fmla="*/ 256234 w 2469336"/>
                        <a:gd name="connsiteY12" fmla="*/ 6601766 h 6852974"/>
                        <a:gd name="connsiteX13" fmla="*/ 0 w 2469336"/>
                        <a:gd name="connsiteY13" fmla="*/ 6842927 h 6852974"/>
                        <a:gd name="connsiteX14" fmla="*/ 195943 w 2469336"/>
                        <a:gd name="connsiteY14" fmla="*/ 6672106 h 6852974"/>
                        <a:gd name="connsiteX15" fmla="*/ 657371 w 2469336"/>
                        <a:gd name="connsiteY15" fmla="*/ 1618098 h 6852974"/>
                        <a:gd name="connsiteX16" fmla="*/ 80387 w 2469336"/>
                        <a:gd name="connsiteY16" fmla="*/ 808893 h 6852974"/>
                        <a:gd name="connsiteX0" fmla="*/ 80387 w 2468698"/>
                        <a:gd name="connsiteY0" fmla="*/ 808893 h 6852974"/>
                        <a:gd name="connsiteX1" fmla="*/ 1220873 w 2468698"/>
                        <a:gd name="connsiteY1" fmla="*/ 0 h 6852974"/>
                        <a:gd name="connsiteX2" fmla="*/ 2411604 w 2468698"/>
                        <a:gd name="connsiteY2" fmla="*/ 648118 h 6852974"/>
                        <a:gd name="connsiteX3" fmla="*/ 1828799 w 2468698"/>
                        <a:gd name="connsiteY3" fmla="*/ 1611086 h 6852974"/>
                        <a:gd name="connsiteX4" fmla="*/ 2244691 w 2468698"/>
                        <a:gd name="connsiteY4" fmla="*/ 6574969 h 6852974"/>
                        <a:gd name="connsiteX5" fmla="*/ 2466871 w 2468698"/>
                        <a:gd name="connsiteY5" fmla="*/ 6852974 h 6852974"/>
                        <a:gd name="connsiteX6" fmla="*/ 2268136 w 2468698"/>
                        <a:gd name="connsiteY6" fmla="*/ 6531427 h 6852974"/>
                        <a:gd name="connsiteX7" fmla="*/ 1753438 w 2468698"/>
                        <a:gd name="connsiteY7" fmla="*/ 1622808 h 6852974"/>
                        <a:gd name="connsiteX8" fmla="*/ 2340471 w 2468698"/>
                        <a:gd name="connsiteY8" fmla="*/ 659284 h 6852974"/>
                        <a:gd name="connsiteX9" fmla="*/ 1216172 w 2468698"/>
                        <a:gd name="connsiteY9" fmla="*/ 74881 h 6852974"/>
                        <a:gd name="connsiteX10" fmla="*/ 145382 w 2468698"/>
                        <a:gd name="connsiteY10" fmla="*/ 808891 h 6852974"/>
                        <a:gd name="connsiteX11" fmla="*/ 738556 w 2468698"/>
                        <a:gd name="connsiteY11" fmla="*/ 1655037 h 6852974"/>
                        <a:gd name="connsiteX12" fmla="*/ 256234 w 2468698"/>
                        <a:gd name="connsiteY12" fmla="*/ 6601766 h 6852974"/>
                        <a:gd name="connsiteX13" fmla="*/ 0 w 2468698"/>
                        <a:gd name="connsiteY13" fmla="*/ 6842927 h 6852974"/>
                        <a:gd name="connsiteX14" fmla="*/ 195943 w 2468698"/>
                        <a:gd name="connsiteY14" fmla="*/ 6672106 h 6852974"/>
                        <a:gd name="connsiteX15" fmla="*/ 657371 w 2468698"/>
                        <a:gd name="connsiteY15" fmla="*/ 1618098 h 6852974"/>
                        <a:gd name="connsiteX16" fmla="*/ 80387 w 2468698"/>
                        <a:gd name="connsiteY16" fmla="*/ 808893 h 6852974"/>
                        <a:gd name="connsiteX0" fmla="*/ 80387 w 2469276"/>
                        <a:gd name="connsiteY0" fmla="*/ 808893 h 6852974"/>
                        <a:gd name="connsiteX1" fmla="*/ 1220873 w 2469276"/>
                        <a:gd name="connsiteY1" fmla="*/ 0 h 6852974"/>
                        <a:gd name="connsiteX2" fmla="*/ 2411604 w 2469276"/>
                        <a:gd name="connsiteY2" fmla="*/ 648118 h 6852974"/>
                        <a:gd name="connsiteX3" fmla="*/ 1828799 w 2469276"/>
                        <a:gd name="connsiteY3" fmla="*/ 1611086 h 6852974"/>
                        <a:gd name="connsiteX4" fmla="*/ 2295491 w 2469276"/>
                        <a:gd name="connsiteY4" fmla="*/ 6567154 h 6852974"/>
                        <a:gd name="connsiteX5" fmla="*/ 2466871 w 2469276"/>
                        <a:gd name="connsiteY5" fmla="*/ 6852974 h 6852974"/>
                        <a:gd name="connsiteX6" fmla="*/ 2268136 w 2469276"/>
                        <a:gd name="connsiteY6" fmla="*/ 6531427 h 6852974"/>
                        <a:gd name="connsiteX7" fmla="*/ 1753438 w 2469276"/>
                        <a:gd name="connsiteY7" fmla="*/ 1622808 h 6852974"/>
                        <a:gd name="connsiteX8" fmla="*/ 2340471 w 2469276"/>
                        <a:gd name="connsiteY8" fmla="*/ 659284 h 6852974"/>
                        <a:gd name="connsiteX9" fmla="*/ 1216172 w 2469276"/>
                        <a:gd name="connsiteY9" fmla="*/ 74881 h 6852974"/>
                        <a:gd name="connsiteX10" fmla="*/ 145382 w 2469276"/>
                        <a:gd name="connsiteY10" fmla="*/ 808891 h 6852974"/>
                        <a:gd name="connsiteX11" fmla="*/ 738556 w 2469276"/>
                        <a:gd name="connsiteY11" fmla="*/ 1655037 h 6852974"/>
                        <a:gd name="connsiteX12" fmla="*/ 256234 w 2469276"/>
                        <a:gd name="connsiteY12" fmla="*/ 6601766 h 6852974"/>
                        <a:gd name="connsiteX13" fmla="*/ 0 w 2469276"/>
                        <a:gd name="connsiteY13" fmla="*/ 6842927 h 6852974"/>
                        <a:gd name="connsiteX14" fmla="*/ 195943 w 2469276"/>
                        <a:gd name="connsiteY14" fmla="*/ 6672106 h 6852974"/>
                        <a:gd name="connsiteX15" fmla="*/ 657371 w 2469276"/>
                        <a:gd name="connsiteY15" fmla="*/ 1618098 h 6852974"/>
                        <a:gd name="connsiteX16" fmla="*/ 80387 w 2469276"/>
                        <a:gd name="connsiteY16" fmla="*/ 808893 h 6852974"/>
                        <a:gd name="connsiteX0" fmla="*/ 80387 w 2469276"/>
                        <a:gd name="connsiteY0" fmla="*/ 808893 h 6852974"/>
                        <a:gd name="connsiteX1" fmla="*/ 1220873 w 2469276"/>
                        <a:gd name="connsiteY1" fmla="*/ 0 h 6852974"/>
                        <a:gd name="connsiteX2" fmla="*/ 2411604 w 2469276"/>
                        <a:gd name="connsiteY2" fmla="*/ 648118 h 6852974"/>
                        <a:gd name="connsiteX3" fmla="*/ 1828799 w 2469276"/>
                        <a:gd name="connsiteY3" fmla="*/ 1611086 h 6852974"/>
                        <a:gd name="connsiteX4" fmla="*/ 2295491 w 2469276"/>
                        <a:gd name="connsiteY4" fmla="*/ 6567154 h 6852974"/>
                        <a:gd name="connsiteX5" fmla="*/ 2466871 w 2469276"/>
                        <a:gd name="connsiteY5" fmla="*/ 6852974 h 6852974"/>
                        <a:gd name="connsiteX6" fmla="*/ 2252506 w 2469276"/>
                        <a:gd name="connsiteY6" fmla="*/ 6527519 h 6852974"/>
                        <a:gd name="connsiteX7" fmla="*/ 1753438 w 2469276"/>
                        <a:gd name="connsiteY7" fmla="*/ 1622808 h 6852974"/>
                        <a:gd name="connsiteX8" fmla="*/ 2340471 w 2469276"/>
                        <a:gd name="connsiteY8" fmla="*/ 659284 h 6852974"/>
                        <a:gd name="connsiteX9" fmla="*/ 1216172 w 2469276"/>
                        <a:gd name="connsiteY9" fmla="*/ 74881 h 6852974"/>
                        <a:gd name="connsiteX10" fmla="*/ 145382 w 2469276"/>
                        <a:gd name="connsiteY10" fmla="*/ 808891 h 6852974"/>
                        <a:gd name="connsiteX11" fmla="*/ 738556 w 2469276"/>
                        <a:gd name="connsiteY11" fmla="*/ 1655037 h 6852974"/>
                        <a:gd name="connsiteX12" fmla="*/ 256234 w 2469276"/>
                        <a:gd name="connsiteY12" fmla="*/ 6601766 h 6852974"/>
                        <a:gd name="connsiteX13" fmla="*/ 0 w 2469276"/>
                        <a:gd name="connsiteY13" fmla="*/ 6842927 h 6852974"/>
                        <a:gd name="connsiteX14" fmla="*/ 195943 w 2469276"/>
                        <a:gd name="connsiteY14" fmla="*/ 6672106 h 6852974"/>
                        <a:gd name="connsiteX15" fmla="*/ 657371 w 2469276"/>
                        <a:gd name="connsiteY15" fmla="*/ 1618098 h 6852974"/>
                        <a:gd name="connsiteX16" fmla="*/ 80387 w 2469276"/>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52506 w 2469113"/>
                        <a:gd name="connsiteY6" fmla="*/ 6527519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6234 w 2469113"/>
                        <a:gd name="connsiteY12" fmla="*/ 6601766 h 6852974"/>
                        <a:gd name="connsiteX13" fmla="*/ 0 w 2469113"/>
                        <a:gd name="connsiteY13" fmla="*/ 6842927 h 6852974"/>
                        <a:gd name="connsiteX14" fmla="*/ 195943 w 2469113"/>
                        <a:gd name="connsiteY14" fmla="*/ 6672106 h 6852974"/>
                        <a:gd name="connsiteX15" fmla="*/ 657371 w 2469113"/>
                        <a:gd name="connsiteY15" fmla="*/ 1618098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40783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6234 w 2469113"/>
                        <a:gd name="connsiteY12" fmla="*/ 6601766 h 6852974"/>
                        <a:gd name="connsiteX13" fmla="*/ 0 w 2469113"/>
                        <a:gd name="connsiteY13" fmla="*/ 6842927 h 6852974"/>
                        <a:gd name="connsiteX14" fmla="*/ 195943 w 2469113"/>
                        <a:gd name="connsiteY14" fmla="*/ 6672106 h 6852974"/>
                        <a:gd name="connsiteX15" fmla="*/ 657371 w 2469113"/>
                        <a:gd name="connsiteY15" fmla="*/ 1618098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40783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6234 w 2469113"/>
                        <a:gd name="connsiteY12" fmla="*/ 6601766 h 6852974"/>
                        <a:gd name="connsiteX13" fmla="*/ 0 w 2469113"/>
                        <a:gd name="connsiteY13" fmla="*/ 6842927 h 6852974"/>
                        <a:gd name="connsiteX14" fmla="*/ 195943 w 2469113"/>
                        <a:gd name="connsiteY14" fmla="*/ 6672106 h 6852974"/>
                        <a:gd name="connsiteX15" fmla="*/ 657371 w 2469113"/>
                        <a:gd name="connsiteY15" fmla="*/ 1618098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40783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6234 w 2469113"/>
                        <a:gd name="connsiteY12" fmla="*/ 6601766 h 6852974"/>
                        <a:gd name="connsiteX13" fmla="*/ 0 w 2469113"/>
                        <a:gd name="connsiteY13" fmla="*/ 6842927 h 6852974"/>
                        <a:gd name="connsiteX14" fmla="*/ 195943 w 2469113"/>
                        <a:gd name="connsiteY14" fmla="*/ 6672106 h 6852974"/>
                        <a:gd name="connsiteX15" fmla="*/ 657371 w 2469113"/>
                        <a:gd name="connsiteY15" fmla="*/ 1618098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40783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6234 w 2469113"/>
                        <a:gd name="connsiteY12" fmla="*/ 6601766 h 6852974"/>
                        <a:gd name="connsiteX13" fmla="*/ 0 w 2469113"/>
                        <a:gd name="connsiteY13" fmla="*/ 6842927 h 6852974"/>
                        <a:gd name="connsiteX14" fmla="*/ 195943 w 2469113"/>
                        <a:gd name="connsiteY14" fmla="*/ 6672106 h 6852974"/>
                        <a:gd name="connsiteX15" fmla="*/ 657371 w 2469113"/>
                        <a:gd name="connsiteY15" fmla="*/ 1618098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40783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67957 w 2469113"/>
                        <a:gd name="connsiteY12" fmla="*/ 6605674 h 6852974"/>
                        <a:gd name="connsiteX13" fmla="*/ 0 w 2469113"/>
                        <a:gd name="connsiteY13" fmla="*/ 6842927 h 6852974"/>
                        <a:gd name="connsiteX14" fmla="*/ 195943 w 2469113"/>
                        <a:gd name="connsiteY14" fmla="*/ 6672106 h 6852974"/>
                        <a:gd name="connsiteX15" fmla="*/ 657371 w 2469113"/>
                        <a:gd name="connsiteY15" fmla="*/ 1618098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67957 w 2469113"/>
                        <a:gd name="connsiteY12" fmla="*/ 6605674 h 6852974"/>
                        <a:gd name="connsiteX13" fmla="*/ 0 w 2469113"/>
                        <a:gd name="connsiteY13" fmla="*/ 6842927 h 6852974"/>
                        <a:gd name="connsiteX14" fmla="*/ 195943 w 2469113"/>
                        <a:gd name="connsiteY14" fmla="*/ 6672106 h 6852974"/>
                        <a:gd name="connsiteX15" fmla="*/ 657371 w 2469113"/>
                        <a:gd name="connsiteY15" fmla="*/ 1618098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67957 w 2469113"/>
                        <a:gd name="connsiteY12" fmla="*/ 6605674 h 6852974"/>
                        <a:gd name="connsiteX13" fmla="*/ 0 w 2469113"/>
                        <a:gd name="connsiteY13" fmla="*/ 6842927 h 6852974"/>
                        <a:gd name="connsiteX14" fmla="*/ 211574 w 2469113"/>
                        <a:gd name="connsiteY14" fmla="*/ 6676014 h 6852974"/>
                        <a:gd name="connsiteX15" fmla="*/ 657371 w 2469113"/>
                        <a:gd name="connsiteY15" fmla="*/ 1618098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67957 w 2469113"/>
                        <a:gd name="connsiteY12" fmla="*/ 6605674 h 6852974"/>
                        <a:gd name="connsiteX13" fmla="*/ 0 w 2469113"/>
                        <a:gd name="connsiteY13" fmla="*/ 6842927 h 6852974"/>
                        <a:gd name="connsiteX14" fmla="*/ 188128 w 2469113"/>
                        <a:gd name="connsiteY14" fmla="*/ 6668198 h 6852974"/>
                        <a:gd name="connsiteX15" fmla="*/ 657371 w 2469113"/>
                        <a:gd name="connsiteY15" fmla="*/ 1618098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67957 w 2469113"/>
                        <a:gd name="connsiteY12" fmla="*/ 6605674 h 6852974"/>
                        <a:gd name="connsiteX13" fmla="*/ 0 w 2469113"/>
                        <a:gd name="connsiteY13" fmla="*/ 6842927 h 6852974"/>
                        <a:gd name="connsiteX14" fmla="*/ 188128 w 2469113"/>
                        <a:gd name="connsiteY14" fmla="*/ 6668198 h 6852974"/>
                        <a:gd name="connsiteX15" fmla="*/ 657371 w 2469113"/>
                        <a:gd name="connsiteY15" fmla="*/ 1618098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44511 w 2469113"/>
                        <a:gd name="connsiteY12" fmla="*/ 6617397 h 6852974"/>
                        <a:gd name="connsiteX13" fmla="*/ 0 w 2469113"/>
                        <a:gd name="connsiteY13" fmla="*/ 6842927 h 6852974"/>
                        <a:gd name="connsiteX14" fmla="*/ 188128 w 2469113"/>
                        <a:gd name="connsiteY14" fmla="*/ 6668198 h 6852974"/>
                        <a:gd name="connsiteX15" fmla="*/ 657371 w 2469113"/>
                        <a:gd name="connsiteY15" fmla="*/ 1618098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2327 w 2469113"/>
                        <a:gd name="connsiteY12" fmla="*/ 6617397 h 6852974"/>
                        <a:gd name="connsiteX13" fmla="*/ 0 w 2469113"/>
                        <a:gd name="connsiteY13" fmla="*/ 6842927 h 6852974"/>
                        <a:gd name="connsiteX14" fmla="*/ 188128 w 2469113"/>
                        <a:gd name="connsiteY14" fmla="*/ 6668198 h 6852974"/>
                        <a:gd name="connsiteX15" fmla="*/ 657371 w 2469113"/>
                        <a:gd name="connsiteY15" fmla="*/ 1618098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2327 w 2469113"/>
                        <a:gd name="connsiteY12" fmla="*/ 6617397 h 6852974"/>
                        <a:gd name="connsiteX13" fmla="*/ 0 w 2469113"/>
                        <a:gd name="connsiteY13" fmla="*/ 6842927 h 6852974"/>
                        <a:gd name="connsiteX14" fmla="*/ 188128 w 2469113"/>
                        <a:gd name="connsiteY14" fmla="*/ 6668198 h 6852974"/>
                        <a:gd name="connsiteX15" fmla="*/ 657371 w 2469113"/>
                        <a:gd name="connsiteY15" fmla="*/ 1618098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2327 w 2469113"/>
                        <a:gd name="connsiteY12" fmla="*/ 6617397 h 6852974"/>
                        <a:gd name="connsiteX13" fmla="*/ 0 w 2469113"/>
                        <a:gd name="connsiteY13" fmla="*/ 6842927 h 6852974"/>
                        <a:gd name="connsiteX14" fmla="*/ 188128 w 2469113"/>
                        <a:gd name="connsiteY14" fmla="*/ 6668198 h 6852974"/>
                        <a:gd name="connsiteX15" fmla="*/ 657371 w 2469113"/>
                        <a:gd name="connsiteY15" fmla="*/ 1618098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2327 w 2469113"/>
                        <a:gd name="connsiteY12" fmla="*/ 6617397 h 6852974"/>
                        <a:gd name="connsiteX13" fmla="*/ 0 w 2469113"/>
                        <a:gd name="connsiteY13" fmla="*/ 6842927 h 6852974"/>
                        <a:gd name="connsiteX14" fmla="*/ 188128 w 2469113"/>
                        <a:gd name="connsiteY14" fmla="*/ 6668198 h 6852974"/>
                        <a:gd name="connsiteX15" fmla="*/ 665186 w 2469113"/>
                        <a:gd name="connsiteY15" fmla="*/ 1610282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9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2327 w 2469113"/>
                        <a:gd name="connsiteY12" fmla="*/ 6617397 h 6852974"/>
                        <a:gd name="connsiteX13" fmla="*/ 0 w 2469113"/>
                        <a:gd name="connsiteY13" fmla="*/ 6842927 h 6852974"/>
                        <a:gd name="connsiteX14" fmla="*/ 188128 w 2469113"/>
                        <a:gd name="connsiteY14" fmla="*/ 6668198 h 6852974"/>
                        <a:gd name="connsiteX15" fmla="*/ 653463 w 2469113"/>
                        <a:gd name="connsiteY15" fmla="*/ 1606374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32706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2327 w 2469113"/>
                        <a:gd name="connsiteY12" fmla="*/ 6617397 h 6852974"/>
                        <a:gd name="connsiteX13" fmla="*/ 0 w 2469113"/>
                        <a:gd name="connsiteY13" fmla="*/ 6842927 h 6852974"/>
                        <a:gd name="connsiteX14" fmla="*/ 188128 w 2469113"/>
                        <a:gd name="connsiteY14" fmla="*/ 6668198 h 6852974"/>
                        <a:gd name="connsiteX15" fmla="*/ 653463 w 2469113"/>
                        <a:gd name="connsiteY15" fmla="*/ 1606374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32706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2327 w 2469113"/>
                        <a:gd name="connsiteY12" fmla="*/ 6617397 h 6852974"/>
                        <a:gd name="connsiteX13" fmla="*/ 0 w 2469113"/>
                        <a:gd name="connsiteY13" fmla="*/ 6842927 h 6852974"/>
                        <a:gd name="connsiteX14" fmla="*/ 188128 w 2469113"/>
                        <a:gd name="connsiteY14" fmla="*/ 6668198 h 6852974"/>
                        <a:gd name="connsiteX15" fmla="*/ 653463 w 2469113"/>
                        <a:gd name="connsiteY15" fmla="*/ 1606374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8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2327 w 2469113"/>
                        <a:gd name="connsiteY12" fmla="*/ 6617397 h 6852974"/>
                        <a:gd name="connsiteX13" fmla="*/ 0 w 2469113"/>
                        <a:gd name="connsiteY13" fmla="*/ 6842927 h 6852974"/>
                        <a:gd name="connsiteX14" fmla="*/ 188128 w 2469113"/>
                        <a:gd name="connsiteY14" fmla="*/ 6668198 h 6852974"/>
                        <a:gd name="connsiteX15" fmla="*/ 653463 w 2469113"/>
                        <a:gd name="connsiteY15" fmla="*/ 1606374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8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2327 w 2469113"/>
                        <a:gd name="connsiteY12" fmla="*/ 6617397 h 6852974"/>
                        <a:gd name="connsiteX13" fmla="*/ 0 w 2469113"/>
                        <a:gd name="connsiteY13" fmla="*/ 6842927 h 6852974"/>
                        <a:gd name="connsiteX14" fmla="*/ 188128 w 2469113"/>
                        <a:gd name="connsiteY14" fmla="*/ 6668198 h 6852974"/>
                        <a:gd name="connsiteX15" fmla="*/ 653463 w 2469113"/>
                        <a:gd name="connsiteY15" fmla="*/ 1606374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8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2327 w 2469113"/>
                        <a:gd name="connsiteY12" fmla="*/ 6617397 h 6852974"/>
                        <a:gd name="connsiteX13" fmla="*/ 0 w 2469113"/>
                        <a:gd name="connsiteY13" fmla="*/ 6842927 h 6852974"/>
                        <a:gd name="connsiteX14" fmla="*/ 188128 w 2469113"/>
                        <a:gd name="connsiteY14" fmla="*/ 6668198 h 6852974"/>
                        <a:gd name="connsiteX15" fmla="*/ 661278 w 2469113"/>
                        <a:gd name="connsiteY15" fmla="*/ 1606374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8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2327 w 2469113"/>
                        <a:gd name="connsiteY12" fmla="*/ 6617397 h 6852974"/>
                        <a:gd name="connsiteX13" fmla="*/ 0 w 2469113"/>
                        <a:gd name="connsiteY13" fmla="*/ 6842927 h 6852974"/>
                        <a:gd name="connsiteX14" fmla="*/ 188128 w 2469113"/>
                        <a:gd name="connsiteY14" fmla="*/ 6668198 h 6852974"/>
                        <a:gd name="connsiteX15" fmla="*/ 661278 w 2469113"/>
                        <a:gd name="connsiteY15" fmla="*/ 1606374 h 6852974"/>
                        <a:gd name="connsiteX16" fmla="*/ 80387 w 2469113"/>
                        <a:gd name="connsiteY16" fmla="*/ 808893 h 6852974"/>
                        <a:gd name="connsiteX0" fmla="*/ 80387 w 2469113"/>
                        <a:gd name="connsiteY0" fmla="*/ 808893 h 6852974"/>
                        <a:gd name="connsiteX1" fmla="*/ 1220873 w 2469113"/>
                        <a:gd name="connsiteY1" fmla="*/ 0 h 6852974"/>
                        <a:gd name="connsiteX2" fmla="*/ 2411604 w 2469113"/>
                        <a:gd name="connsiteY2" fmla="*/ 648118 h 6852974"/>
                        <a:gd name="connsiteX3" fmla="*/ 1828798 w 2469113"/>
                        <a:gd name="connsiteY3" fmla="*/ 1611086 h 6852974"/>
                        <a:gd name="connsiteX4" fmla="*/ 2283768 w 2469113"/>
                        <a:gd name="connsiteY4" fmla="*/ 6567154 h 6852974"/>
                        <a:gd name="connsiteX5" fmla="*/ 2466871 w 2469113"/>
                        <a:gd name="connsiteY5" fmla="*/ 6852974 h 6852974"/>
                        <a:gd name="connsiteX6" fmla="*/ 2229060 w 2469113"/>
                        <a:gd name="connsiteY6" fmla="*/ 6523611 h 6852974"/>
                        <a:gd name="connsiteX7" fmla="*/ 1753438 w 2469113"/>
                        <a:gd name="connsiteY7" fmla="*/ 1622808 h 6852974"/>
                        <a:gd name="connsiteX8" fmla="*/ 2340471 w 2469113"/>
                        <a:gd name="connsiteY8" fmla="*/ 659284 h 6852974"/>
                        <a:gd name="connsiteX9" fmla="*/ 1216172 w 2469113"/>
                        <a:gd name="connsiteY9" fmla="*/ 74881 h 6852974"/>
                        <a:gd name="connsiteX10" fmla="*/ 145382 w 2469113"/>
                        <a:gd name="connsiteY10" fmla="*/ 808891 h 6852974"/>
                        <a:gd name="connsiteX11" fmla="*/ 738556 w 2469113"/>
                        <a:gd name="connsiteY11" fmla="*/ 1655037 h 6852974"/>
                        <a:gd name="connsiteX12" fmla="*/ 252327 w 2469113"/>
                        <a:gd name="connsiteY12" fmla="*/ 6617397 h 6852974"/>
                        <a:gd name="connsiteX13" fmla="*/ 0 w 2469113"/>
                        <a:gd name="connsiteY13" fmla="*/ 6842927 h 6852974"/>
                        <a:gd name="connsiteX14" fmla="*/ 188128 w 2469113"/>
                        <a:gd name="connsiteY14" fmla="*/ 6668198 h 6852974"/>
                        <a:gd name="connsiteX15" fmla="*/ 661278 w 2469113"/>
                        <a:gd name="connsiteY15" fmla="*/ 1606374 h 6852974"/>
                        <a:gd name="connsiteX16" fmla="*/ 80387 w 2469113"/>
                        <a:gd name="connsiteY16" fmla="*/ 808893 h 6852974"/>
                        <a:gd name="connsiteX0" fmla="*/ 80387 w 2597105"/>
                        <a:gd name="connsiteY0" fmla="*/ 808893 h 6842927"/>
                        <a:gd name="connsiteX1" fmla="*/ 1220873 w 2597105"/>
                        <a:gd name="connsiteY1" fmla="*/ 0 h 6842927"/>
                        <a:gd name="connsiteX2" fmla="*/ 2411604 w 2597105"/>
                        <a:gd name="connsiteY2" fmla="*/ 648118 h 6842927"/>
                        <a:gd name="connsiteX3" fmla="*/ 1828798 w 2597105"/>
                        <a:gd name="connsiteY3" fmla="*/ 1611086 h 6842927"/>
                        <a:gd name="connsiteX4" fmla="*/ 2283768 w 2597105"/>
                        <a:gd name="connsiteY4" fmla="*/ 6567154 h 6842927"/>
                        <a:gd name="connsiteX5" fmla="*/ 2595825 w 2597105"/>
                        <a:gd name="connsiteY5" fmla="*/ 6763097 h 6842927"/>
                        <a:gd name="connsiteX6" fmla="*/ 2229060 w 2597105"/>
                        <a:gd name="connsiteY6" fmla="*/ 6523611 h 6842927"/>
                        <a:gd name="connsiteX7" fmla="*/ 1753438 w 2597105"/>
                        <a:gd name="connsiteY7" fmla="*/ 1622808 h 6842927"/>
                        <a:gd name="connsiteX8" fmla="*/ 2340471 w 2597105"/>
                        <a:gd name="connsiteY8" fmla="*/ 659284 h 6842927"/>
                        <a:gd name="connsiteX9" fmla="*/ 1216172 w 2597105"/>
                        <a:gd name="connsiteY9" fmla="*/ 74881 h 6842927"/>
                        <a:gd name="connsiteX10" fmla="*/ 145382 w 2597105"/>
                        <a:gd name="connsiteY10" fmla="*/ 808891 h 6842927"/>
                        <a:gd name="connsiteX11" fmla="*/ 738556 w 2597105"/>
                        <a:gd name="connsiteY11" fmla="*/ 1655037 h 6842927"/>
                        <a:gd name="connsiteX12" fmla="*/ 252327 w 2597105"/>
                        <a:gd name="connsiteY12" fmla="*/ 6617397 h 6842927"/>
                        <a:gd name="connsiteX13" fmla="*/ 0 w 2597105"/>
                        <a:gd name="connsiteY13" fmla="*/ 6842927 h 6842927"/>
                        <a:gd name="connsiteX14" fmla="*/ 188128 w 2597105"/>
                        <a:gd name="connsiteY14" fmla="*/ 6668198 h 6842927"/>
                        <a:gd name="connsiteX15" fmla="*/ 661278 w 2597105"/>
                        <a:gd name="connsiteY15" fmla="*/ 1606374 h 6842927"/>
                        <a:gd name="connsiteX16" fmla="*/ 80387 w 2597105"/>
                        <a:gd name="connsiteY16" fmla="*/ 808893 h 6842927"/>
                        <a:gd name="connsiteX0" fmla="*/ 80387 w 2597105"/>
                        <a:gd name="connsiteY0" fmla="*/ 808893 h 6842927"/>
                        <a:gd name="connsiteX1" fmla="*/ 1220873 w 2597105"/>
                        <a:gd name="connsiteY1" fmla="*/ 0 h 6842927"/>
                        <a:gd name="connsiteX2" fmla="*/ 2411604 w 2597105"/>
                        <a:gd name="connsiteY2" fmla="*/ 648118 h 6842927"/>
                        <a:gd name="connsiteX3" fmla="*/ 1828798 w 2597105"/>
                        <a:gd name="connsiteY3" fmla="*/ 1611086 h 6842927"/>
                        <a:gd name="connsiteX4" fmla="*/ 2283768 w 2597105"/>
                        <a:gd name="connsiteY4" fmla="*/ 6567154 h 6842927"/>
                        <a:gd name="connsiteX5" fmla="*/ 2595825 w 2597105"/>
                        <a:gd name="connsiteY5" fmla="*/ 6763097 h 6842927"/>
                        <a:gd name="connsiteX6" fmla="*/ 2229060 w 2597105"/>
                        <a:gd name="connsiteY6" fmla="*/ 6523611 h 6842927"/>
                        <a:gd name="connsiteX7" fmla="*/ 1753438 w 2597105"/>
                        <a:gd name="connsiteY7" fmla="*/ 1622808 h 6842927"/>
                        <a:gd name="connsiteX8" fmla="*/ 2340471 w 2597105"/>
                        <a:gd name="connsiteY8" fmla="*/ 659284 h 6842927"/>
                        <a:gd name="connsiteX9" fmla="*/ 1216172 w 2597105"/>
                        <a:gd name="connsiteY9" fmla="*/ 74881 h 6842927"/>
                        <a:gd name="connsiteX10" fmla="*/ 145382 w 2597105"/>
                        <a:gd name="connsiteY10" fmla="*/ 808891 h 6842927"/>
                        <a:gd name="connsiteX11" fmla="*/ 738556 w 2597105"/>
                        <a:gd name="connsiteY11" fmla="*/ 1655037 h 6842927"/>
                        <a:gd name="connsiteX12" fmla="*/ 252327 w 2597105"/>
                        <a:gd name="connsiteY12" fmla="*/ 6617397 h 6842927"/>
                        <a:gd name="connsiteX13" fmla="*/ 0 w 2597105"/>
                        <a:gd name="connsiteY13" fmla="*/ 6842927 h 6842927"/>
                        <a:gd name="connsiteX14" fmla="*/ 188128 w 2597105"/>
                        <a:gd name="connsiteY14" fmla="*/ 6668198 h 6842927"/>
                        <a:gd name="connsiteX15" fmla="*/ 661278 w 2597105"/>
                        <a:gd name="connsiteY15" fmla="*/ 1606374 h 6842927"/>
                        <a:gd name="connsiteX16" fmla="*/ 80387 w 2597105"/>
                        <a:gd name="connsiteY16" fmla="*/ 808893 h 6842927"/>
                        <a:gd name="connsiteX0" fmla="*/ 80387 w 2620458"/>
                        <a:gd name="connsiteY0" fmla="*/ 808893 h 6842927"/>
                        <a:gd name="connsiteX1" fmla="*/ 1220873 w 2620458"/>
                        <a:gd name="connsiteY1" fmla="*/ 0 h 6842927"/>
                        <a:gd name="connsiteX2" fmla="*/ 2411604 w 2620458"/>
                        <a:gd name="connsiteY2" fmla="*/ 648118 h 6842927"/>
                        <a:gd name="connsiteX3" fmla="*/ 1828798 w 2620458"/>
                        <a:gd name="connsiteY3" fmla="*/ 1611086 h 6842927"/>
                        <a:gd name="connsiteX4" fmla="*/ 2283768 w 2620458"/>
                        <a:gd name="connsiteY4" fmla="*/ 6567154 h 6842927"/>
                        <a:gd name="connsiteX5" fmla="*/ 2619271 w 2620458"/>
                        <a:gd name="connsiteY5" fmla="*/ 6759189 h 6842927"/>
                        <a:gd name="connsiteX6" fmla="*/ 2229060 w 2620458"/>
                        <a:gd name="connsiteY6" fmla="*/ 6523611 h 6842927"/>
                        <a:gd name="connsiteX7" fmla="*/ 1753438 w 2620458"/>
                        <a:gd name="connsiteY7" fmla="*/ 1622808 h 6842927"/>
                        <a:gd name="connsiteX8" fmla="*/ 2340471 w 2620458"/>
                        <a:gd name="connsiteY8" fmla="*/ 659284 h 6842927"/>
                        <a:gd name="connsiteX9" fmla="*/ 1216172 w 2620458"/>
                        <a:gd name="connsiteY9" fmla="*/ 74881 h 6842927"/>
                        <a:gd name="connsiteX10" fmla="*/ 145382 w 2620458"/>
                        <a:gd name="connsiteY10" fmla="*/ 808891 h 6842927"/>
                        <a:gd name="connsiteX11" fmla="*/ 738556 w 2620458"/>
                        <a:gd name="connsiteY11" fmla="*/ 1655037 h 6842927"/>
                        <a:gd name="connsiteX12" fmla="*/ 252327 w 2620458"/>
                        <a:gd name="connsiteY12" fmla="*/ 6617397 h 6842927"/>
                        <a:gd name="connsiteX13" fmla="*/ 0 w 2620458"/>
                        <a:gd name="connsiteY13" fmla="*/ 6842927 h 6842927"/>
                        <a:gd name="connsiteX14" fmla="*/ 188128 w 2620458"/>
                        <a:gd name="connsiteY14" fmla="*/ 6668198 h 6842927"/>
                        <a:gd name="connsiteX15" fmla="*/ 661278 w 2620458"/>
                        <a:gd name="connsiteY15" fmla="*/ 1606374 h 6842927"/>
                        <a:gd name="connsiteX16" fmla="*/ 80387 w 2620458"/>
                        <a:gd name="connsiteY16" fmla="*/ 808893 h 6842927"/>
                        <a:gd name="connsiteX0" fmla="*/ 264049 w 2804120"/>
                        <a:gd name="connsiteY0" fmla="*/ 808893 h 6769005"/>
                        <a:gd name="connsiteX1" fmla="*/ 1404535 w 2804120"/>
                        <a:gd name="connsiteY1" fmla="*/ 0 h 6769005"/>
                        <a:gd name="connsiteX2" fmla="*/ 2595266 w 2804120"/>
                        <a:gd name="connsiteY2" fmla="*/ 648118 h 6769005"/>
                        <a:gd name="connsiteX3" fmla="*/ 2012460 w 2804120"/>
                        <a:gd name="connsiteY3" fmla="*/ 1611086 h 6769005"/>
                        <a:gd name="connsiteX4" fmla="*/ 2467430 w 2804120"/>
                        <a:gd name="connsiteY4" fmla="*/ 6567154 h 6769005"/>
                        <a:gd name="connsiteX5" fmla="*/ 2802933 w 2804120"/>
                        <a:gd name="connsiteY5" fmla="*/ 6759189 h 6769005"/>
                        <a:gd name="connsiteX6" fmla="*/ 2412722 w 2804120"/>
                        <a:gd name="connsiteY6" fmla="*/ 6523611 h 6769005"/>
                        <a:gd name="connsiteX7" fmla="*/ 1937100 w 2804120"/>
                        <a:gd name="connsiteY7" fmla="*/ 1622808 h 6769005"/>
                        <a:gd name="connsiteX8" fmla="*/ 2524133 w 2804120"/>
                        <a:gd name="connsiteY8" fmla="*/ 659284 h 6769005"/>
                        <a:gd name="connsiteX9" fmla="*/ 1399834 w 2804120"/>
                        <a:gd name="connsiteY9" fmla="*/ 74881 h 6769005"/>
                        <a:gd name="connsiteX10" fmla="*/ 329044 w 2804120"/>
                        <a:gd name="connsiteY10" fmla="*/ 808891 h 6769005"/>
                        <a:gd name="connsiteX11" fmla="*/ 922218 w 2804120"/>
                        <a:gd name="connsiteY11" fmla="*/ 1655037 h 6769005"/>
                        <a:gd name="connsiteX12" fmla="*/ 435989 w 2804120"/>
                        <a:gd name="connsiteY12" fmla="*/ 6617397 h 6769005"/>
                        <a:gd name="connsiteX13" fmla="*/ 0 w 2804120"/>
                        <a:gd name="connsiteY13" fmla="*/ 6768681 h 6769005"/>
                        <a:gd name="connsiteX14" fmla="*/ 371790 w 2804120"/>
                        <a:gd name="connsiteY14" fmla="*/ 6668198 h 6769005"/>
                        <a:gd name="connsiteX15" fmla="*/ 844940 w 2804120"/>
                        <a:gd name="connsiteY15" fmla="*/ 1606374 h 6769005"/>
                        <a:gd name="connsiteX16" fmla="*/ 264049 w 2804120"/>
                        <a:gd name="connsiteY16" fmla="*/ 808893 h 676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04120" h="6769005">
                          <a:moveTo>
                            <a:pt x="264049" y="808893"/>
                          </a:moveTo>
                          <a:cubicBezTo>
                            <a:pt x="213806" y="215483"/>
                            <a:pt x="739669" y="25679"/>
                            <a:pt x="1404535" y="0"/>
                          </a:cubicBezTo>
                          <a:cubicBezTo>
                            <a:pt x="2085033" y="24004"/>
                            <a:pt x="2483618" y="176404"/>
                            <a:pt x="2595266" y="648118"/>
                          </a:cubicBezTo>
                          <a:cubicBezTo>
                            <a:pt x="2610338" y="1303494"/>
                            <a:pt x="2054329" y="1407885"/>
                            <a:pt x="2012460" y="1611086"/>
                          </a:cubicBezTo>
                          <a:cubicBezTo>
                            <a:pt x="2077215" y="2601686"/>
                            <a:pt x="2388438" y="5672013"/>
                            <a:pt x="2467430" y="6567154"/>
                          </a:cubicBezTo>
                          <a:cubicBezTo>
                            <a:pt x="2518509" y="6851020"/>
                            <a:pt x="2825542" y="6749141"/>
                            <a:pt x="2802933" y="6759189"/>
                          </a:cubicBezTo>
                          <a:cubicBezTo>
                            <a:pt x="2647742" y="6774263"/>
                            <a:pt x="2436168" y="6777332"/>
                            <a:pt x="2412722" y="6523611"/>
                          </a:cubicBezTo>
                          <a:cubicBezTo>
                            <a:pt x="2293817" y="5651917"/>
                            <a:pt x="1998226" y="2472730"/>
                            <a:pt x="1937100" y="1622808"/>
                          </a:cubicBezTo>
                          <a:cubicBezTo>
                            <a:pt x="2030885" y="1264417"/>
                            <a:pt x="2525808" y="1341734"/>
                            <a:pt x="2524133" y="659284"/>
                          </a:cubicBezTo>
                          <a:cubicBezTo>
                            <a:pt x="2507385" y="192873"/>
                            <a:pt x="1766652" y="50598"/>
                            <a:pt x="1399834" y="74881"/>
                          </a:cubicBezTo>
                          <a:cubicBezTo>
                            <a:pt x="1023288" y="69981"/>
                            <a:pt x="239180" y="170696"/>
                            <a:pt x="329044" y="808891"/>
                          </a:cubicBezTo>
                          <a:cubicBezTo>
                            <a:pt x="392203" y="1243340"/>
                            <a:pt x="912561" y="1420007"/>
                            <a:pt x="922218" y="1655037"/>
                          </a:cubicBezTo>
                          <a:cubicBezTo>
                            <a:pt x="808805" y="3353689"/>
                            <a:pt x="556010" y="4966676"/>
                            <a:pt x="435989" y="6617397"/>
                          </a:cubicBezTo>
                          <a:cubicBezTo>
                            <a:pt x="395795" y="6789894"/>
                            <a:pt x="80387" y="6756958"/>
                            <a:pt x="0" y="6768681"/>
                          </a:cubicBezTo>
                          <a:cubicBezTo>
                            <a:pt x="85410" y="6736862"/>
                            <a:pt x="356718" y="6750259"/>
                            <a:pt x="371790" y="6668198"/>
                          </a:cubicBezTo>
                          <a:cubicBezTo>
                            <a:pt x="554893" y="4976725"/>
                            <a:pt x="677468" y="3297847"/>
                            <a:pt x="844940" y="1606374"/>
                          </a:cubicBezTo>
                          <a:cubicBezTo>
                            <a:pt x="672996" y="1354055"/>
                            <a:pt x="332712" y="1281166"/>
                            <a:pt x="264049" y="808893"/>
                          </a:cubicBez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rial" panose="020B0604020202020204" pitchFamily="34" charset="0"/>
                        <a:cs typeface="Arial" panose="020B0604020202020204" pitchFamily="34" charset="0"/>
                      </a:endParaRPr>
                    </a:p>
                  </p:txBody>
                </p:sp>
              </p:grpSp>
            </p:grpSp>
            <p:sp>
              <p:nvSpPr>
                <p:cNvPr id="5147" name="Round Same Side Corner Rectangle 83">
                  <a:extLst>
                    <a:ext uri="{FF2B5EF4-FFF2-40B4-BE49-F238E27FC236}">
                      <a16:creationId xmlns:a16="http://schemas.microsoft.com/office/drawing/2014/main" id="{1F0845B9-4DC8-DEDA-F3C2-36CA1F2BCB50}"/>
                    </a:ext>
                  </a:extLst>
                </p:cNvPr>
                <p:cNvSpPr/>
                <p:nvPr/>
              </p:nvSpPr>
              <p:spPr>
                <a:xfrm rot="16200000">
                  <a:off x="6267724" y="5619479"/>
                  <a:ext cx="477275" cy="1846279"/>
                </a:xfrm>
                <a:prstGeom prst="round2SameRect">
                  <a:avLst>
                    <a:gd name="adj1" fmla="val 50000"/>
                    <a:gd name="adj2" fmla="val 17253"/>
                  </a:avLst>
                </a:prstGeom>
                <a:solidFill>
                  <a:srgbClr val="53535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sp>
              <p:nvSpPr>
                <p:cNvPr id="5148" name="Round Same Side Corner Rectangle 84">
                  <a:extLst>
                    <a:ext uri="{FF2B5EF4-FFF2-40B4-BE49-F238E27FC236}">
                      <a16:creationId xmlns:a16="http://schemas.microsoft.com/office/drawing/2014/main" id="{546134F7-7F71-5F12-CF2B-75C5FE6BEAAB}"/>
                    </a:ext>
                  </a:extLst>
                </p:cNvPr>
                <p:cNvSpPr/>
                <p:nvPr/>
              </p:nvSpPr>
              <p:spPr>
                <a:xfrm rot="5400000">
                  <a:off x="2420468" y="5626252"/>
                  <a:ext cx="464693" cy="1837446"/>
                </a:xfrm>
                <a:prstGeom prst="round2SameRect">
                  <a:avLst>
                    <a:gd name="adj1" fmla="val 50000"/>
                    <a:gd name="adj2" fmla="val 17253"/>
                  </a:avLst>
                </a:prstGeom>
                <a:solidFill>
                  <a:srgbClr val="53535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cs typeface="Arial" panose="020B0604020202020204" pitchFamily="34" charset="0"/>
                  </a:endParaRPr>
                </a:p>
              </p:txBody>
            </p:sp>
          </p:grpSp>
        </p:grpSp>
        <p:sp>
          <p:nvSpPr>
            <p:cNvPr id="5143" name="Rectangle 79">
              <a:extLst>
                <a:ext uri="{FF2B5EF4-FFF2-40B4-BE49-F238E27FC236}">
                  <a16:creationId xmlns:a16="http://schemas.microsoft.com/office/drawing/2014/main" id="{20F2ECA6-27E0-B245-9341-D9DF380A0C79}"/>
                </a:ext>
              </a:extLst>
            </p:cNvPr>
            <p:cNvSpPr/>
            <p:nvPr/>
          </p:nvSpPr>
          <p:spPr>
            <a:xfrm rot="20912732">
              <a:off x="2299888" y="2898814"/>
              <a:ext cx="3000452" cy="2041940"/>
            </a:xfrm>
            <a:prstGeom prst="rect">
              <a:avLst/>
            </a:prstGeom>
          </p:spPr>
          <p:txBody>
            <a:bodyPr wrap="square" anchor="ctr">
              <a:spAutoFit/>
            </a:bodyPr>
            <a:lstStyle/>
            <a:p>
              <a:pPr algn="ctr"/>
              <a:r>
                <a:rPr lang="es-MX" sz="1400" b="1" dirty="0">
                  <a:solidFill>
                    <a:schemeClr val="accent1"/>
                  </a:solidFill>
                  <a:latin typeface="Arial" panose="020B0604020202020204" pitchFamily="34" charset="0"/>
                  <a:cs typeface="Arial" panose="020B0604020202020204" pitchFamily="34" charset="0"/>
                </a:rPr>
                <a:t>Horario de Servicio </a:t>
              </a:r>
            </a:p>
            <a:p>
              <a:pPr algn="ctr"/>
              <a:endParaRPr lang="es-MX" sz="1400" b="1" dirty="0">
                <a:solidFill>
                  <a:schemeClr val="accent1"/>
                </a:solidFill>
                <a:latin typeface="Arial" panose="020B0604020202020204" pitchFamily="34" charset="0"/>
                <a:cs typeface="Arial" panose="020B0604020202020204" pitchFamily="34" charset="0"/>
              </a:endParaRPr>
            </a:p>
            <a:p>
              <a:pPr algn="ctr"/>
              <a:r>
                <a:rPr lang="es-MX" sz="1200" b="1" dirty="0">
                  <a:solidFill>
                    <a:schemeClr val="accent1"/>
                  </a:solidFill>
                  <a:latin typeface="Arial" panose="020B0604020202020204" pitchFamily="34" charset="0"/>
                  <a:cs typeface="Arial" panose="020B0604020202020204" pitchFamily="34" charset="0"/>
                </a:rPr>
                <a:t>L- J de 7am a 6pm</a:t>
              </a:r>
            </a:p>
            <a:p>
              <a:pPr algn="ctr"/>
              <a:r>
                <a:rPr lang="es-MX" sz="1200" b="1" dirty="0">
                  <a:solidFill>
                    <a:schemeClr val="accent1"/>
                  </a:solidFill>
                  <a:latin typeface="Arial" panose="020B0604020202020204" pitchFamily="34" charset="0"/>
                  <a:cs typeface="Arial" panose="020B0604020202020204" pitchFamily="34" charset="0"/>
                </a:rPr>
                <a:t>V de 7am a 2pm</a:t>
              </a:r>
              <a:endParaRPr lang="en-GB" sz="1200" b="1" dirty="0">
                <a:solidFill>
                  <a:schemeClr val="accent1"/>
                </a:solidFill>
                <a:latin typeface="Arial" pitchFamily="34" charset="0"/>
                <a:cs typeface="Arial" pitchFamily="34" charset="0"/>
              </a:endParaRPr>
            </a:p>
          </p:txBody>
        </p:sp>
      </p:grpSp>
    </p:spTree>
    <p:extLst>
      <p:ext uri="{BB962C8B-B14F-4D97-AF65-F5344CB8AC3E}">
        <p14:creationId xmlns:p14="http://schemas.microsoft.com/office/powerpoint/2010/main" val="3800161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 name="Imagen 142">
            <a:extLst>
              <a:ext uri="{FF2B5EF4-FFF2-40B4-BE49-F238E27FC236}">
                <a16:creationId xmlns:a16="http://schemas.microsoft.com/office/drawing/2014/main" id="{A155B113-2631-B72F-B5BF-96C3A3DD46F7}"/>
              </a:ext>
            </a:extLst>
          </p:cNvPr>
          <p:cNvPicPr>
            <a:picLocks noChangeAspect="1"/>
          </p:cNvPicPr>
          <p:nvPr/>
        </p:nvPicPr>
        <p:blipFill rotWithShape="1">
          <a:blip r:embed="rId3"/>
          <a:srcRect r="5917" b="2"/>
          <a:stretch/>
        </p:blipFill>
        <p:spPr>
          <a:xfrm>
            <a:off x="7947680" y="1591340"/>
            <a:ext cx="3672820" cy="2976618"/>
          </a:xfrm>
          <a:prstGeom prst="rect">
            <a:avLst/>
          </a:prstGeom>
        </p:spPr>
      </p:pic>
      <p:grpSp>
        <p:nvGrpSpPr>
          <p:cNvPr id="148" name="Group 147">
            <a:extLst>
              <a:ext uri="{FF2B5EF4-FFF2-40B4-BE49-F238E27FC236}">
                <a16:creationId xmlns:a16="http://schemas.microsoft.com/office/drawing/2014/main" id="{3AFCAD34-1AFC-BC1A-F6B2-C34C63912E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89243" y="5858828"/>
            <a:ext cx="6226463" cy="123363"/>
            <a:chOff x="7015162" y="5858828"/>
            <a:chExt cx="4300544" cy="123363"/>
          </a:xfrm>
        </p:grpSpPr>
        <p:sp>
          <p:nvSpPr>
            <p:cNvPr id="149" name="Rectangle 148">
              <a:extLst>
                <a:ext uri="{FF2B5EF4-FFF2-40B4-BE49-F238E27FC236}">
                  <a16:creationId xmlns:a16="http://schemas.microsoft.com/office/drawing/2014/main" id="{1129F4A2-3705-CF87-3DDA-AF9CE9389B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49">
              <a:extLst>
                <a:ext uri="{FF2B5EF4-FFF2-40B4-BE49-F238E27FC236}">
                  <a16:creationId xmlns:a16="http://schemas.microsoft.com/office/drawing/2014/main" id="{891B1028-FC76-5583-3A1F-5815A7DCF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Marcador de número de diapositiva 3">
            <a:extLst>
              <a:ext uri="{FF2B5EF4-FFF2-40B4-BE49-F238E27FC236}">
                <a16:creationId xmlns:a16="http://schemas.microsoft.com/office/drawing/2014/main" id="{969368E6-EE38-49FD-2EF7-97260682E7C8}"/>
              </a:ext>
            </a:extLst>
          </p:cNvPr>
          <p:cNvSpPr>
            <a:spLocks noGrp="1"/>
          </p:cNvSpPr>
          <p:nvPr>
            <p:ph type="sldNum" sz="quarter" idx="12"/>
          </p:nvPr>
        </p:nvSpPr>
        <p:spPr>
          <a:xfrm>
            <a:off x="8610600" y="6356350"/>
            <a:ext cx="2743200" cy="365125"/>
          </a:xfrm>
        </p:spPr>
        <p:txBody>
          <a:bodyPr>
            <a:normAutofit/>
          </a:bodyPr>
          <a:lstStyle/>
          <a:p>
            <a:pPr>
              <a:spcAft>
                <a:spcPts val="600"/>
              </a:spcAft>
            </a:pPr>
            <a:fld id="{DA19D23F-0982-4DE8-8F4D-DD00B1753280}" type="slidenum">
              <a:rPr lang="en-IN" smtClean="0"/>
              <a:pPr>
                <a:spcAft>
                  <a:spcPts val="600"/>
                </a:spcAft>
              </a:pPr>
              <a:t>10</a:t>
            </a:fld>
            <a:endParaRPr lang="en-IN"/>
          </a:p>
        </p:txBody>
      </p:sp>
      <p:grpSp>
        <p:nvGrpSpPr>
          <p:cNvPr id="172" name="Group 22">
            <a:extLst>
              <a:ext uri="{FF2B5EF4-FFF2-40B4-BE49-F238E27FC236}">
                <a16:creationId xmlns:a16="http://schemas.microsoft.com/office/drawing/2014/main" id="{40016261-6A47-12B7-6254-A772F6DE7B61}"/>
              </a:ext>
            </a:extLst>
          </p:cNvPr>
          <p:cNvGrpSpPr/>
          <p:nvPr/>
        </p:nvGrpSpPr>
        <p:grpSpPr>
          <a:xfrm>
            <a:off x="207253" y="880870"/>
            <a:ext cx="7148344" cy="5566109"/>
            <a:chOff x="1986101" y="1314780"/>
            <a:chExt cx="6157222" cy="4794367"/>
          </a:xfrm>
        </p:grpSpPr>
        <p:grpSp>
          <p:nvGrpSpPr>
            <p:cNvPr id="173" name="Group 21">
              <a:extLst>
                <a:ext uri="{FF2B5EF4-FFF2-40B4-BE49-F238E27FC236}">
                  <a16:creationId xmlns:a16="http://schemas.microsoft.com/office/drawing/2014/main" id="{C8B03F31-0E9B-0C98-C3A4-39DF2B2B4DEE}"/>
                </a:ext>
              </a:extLst>
            </p:cNvPr>
            <p:cNvGrpSpPr/>
            <p:nvPr/>
          </p:nvGrpSpPr>
          <p:grpSpPr>
            <a:xfrm>
              <a:off x="1986101" y="1314780"/>
              <a:ext cx="6157222" cy="1076861"/>
              <a:chOff x="2044157" y="1314780"/>
              <a:chExt cx="6157222" cy="1076861"/>
            </a:xfrm>
          </p:grpSpPr>
          <p:grpSp>
            <p:nvGrpSpPr>
              <p:cNvPr id="201" name="Group 20">
                <a:extLst>
                  <a:ext uri="{FF2B5EF4-FFF2-40B4-BE49-F238E27FC236}">
                    <a16:creationId xmlns:a16="http://schemas.microsoft.com/office/drawing/2014/main" id="{88C3AF71-B205-C78F-D0A1-D8EAD8AB6A5A}"/>
                  </a:ext>
                </a:extLst>
              </p:cNvPr>
              <p:cNvGrpSpPr/>
              <p:nvPr/>
            </p:nvGrpSpPr>
            <p:grpSpPr>
              <a:xfrm>
                <a:off x="2044157" y="1314780"/>
                <a:ext cx="6157222" cy="1046797"/>
                <a:chOff x="2044157" y="1314780"/>
                <a:chExt cx="6157222" cy="1046797"/>
              </a:xfrm>
            </p:grpSpPr>
            <p:sp>
              <p:nvSpPr>
                <p:cNvPr id="206" name="Rectangle: Top Corners Rounded 3">
                  <a:extLst>
                    <a:ext uri="{FF2B5EF4-FFF2-40B4-BE49-F238E27FC236}">
                      <a16:creationId xmlns:a16="http://schemas.microsoft.com/office/drawing/2014/main" id="{708D4EDF-C659-11F4-4A36-882E8F35D4A6}"/>
                    </a:ext>
                  </a:extLst>
                </p:cNvPr>
                <p:cNvSpPr/>
                <p:nvPr/>
              </p:nvSpPr>
              <p:spPr>
                <a:xfrm rot="5400000" flipH="1">
                  <a:off x="4974415" y="-865387"/>
                  <a:ext cx="836771" cy="5617157"/>
                </a:xfrm>
                <a:prstGeom prst="round2SameRect">
                  <a:avLst>
                    <a:gd name="adj1" fmla="val 50000"/>
                    <a:gd name="adj2" fmla="val 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7" name="Trapezoid 2">
                  <a:extLst>
                    <a:ext uri="{FF2B5EF4-FFF2-40B4-BE49-F238E27FC236}">
                      <a16:creationId xmlns:a16="http://schemas.microsoft.com/office/drawing/2014/main" id="{0B07AC51-27C1-BE16-26A8-145758E559C1}"/>
                    </a:ext>
                  </a:extLst>
                </p:cNvPr>
                <p:cNvSpPr/>
                <p:nvPr/>
              </p:nvSpPr>
              <p:spPr>
                <a:xfrm rot="5400000">
                  <a:off x="2545648" y="1563383"/>
                  <a:ext cx="834390" cy="757239"/>
                </a:xfrm>
                <a:prstGeom prst="trapezoid">
                  <a:avLst>
                    <a:gd name="adj" fmla="val 27516"/>
                  </a:avLst>
                </a:prstGeom>
                <a:solidFill>
                  <a:srgbClr val="093A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8" name="Rectangle: Top Corners Rounded 1">
                  <a:extLst>
                    <a:ext uri="{FF2B5EF4-FFF2-40B4-BE49-F238E27FC236}">
                      <a16:creationId xmlns:a16="http://schemas.microsoft.com/office/drawing/2014/main" id="{C4C0CD42-D1C9-9466-1CDB-FBCC1A2B2349}"/>
                    </a:ext>
                  </a:extLst>
                </p:cNvPr>
                <p:cNvSpPr/>
                <p:nvPr/>
              </p:nvSpPr>
              <p:spPr>
                <a:xfrm rot="16200000">
                  <a:off x="2275615" y="1083322"/>
                  <a:ext cx="834390" cy="1297305"/>
                </a:xfrm>
                <a:prstGeom prst="round2SameRect">
                  <a:avLst>
                    <a:gd name="adj1" fmla="val 50000"/>
                    <a:gd name="adj2" fmla="val 0"/>
                  </a:avLst>
                </a:prstGeom>
                <a:solidFill>
                  <a:srgbClr val="0D51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02" name="Freeform: Shape 8">
                <a:extLst>
                  <a:ext uri="{FF2B5EF4-FFF2-40B4-BE49-F238E27FC236}">
                    <a16:creationId xmlns:a16="http://schemas.microsoft.com/office/drawing/2014/main" id="{C2CAE091-C574-C4C9-FB56-F51876D8587D}"/>
                  </a:ext>
                </a:extLst>
              </p:cNvPr>
              <p:cNvSpPr/>
              <p:nvPr/>
            </p:nvSpPr>
            <p:spPr>
              <a:xfrm>
                <a:off x="2372545" y="1488151"/>
                <a:ext cx="640530" cy="487648"/>
              </a:xfrm>
              <a:custGeom>
                <a:avLst/>
                <a:gdLst>
                  <a:gd name="connsiteX0" fmla="*/ 637290 w 748678"/>
                  <a:gd name="connsiteY0" fmla="*/ 0 h 569985"/>
                  <a:gd name="connsiteX1" fmla="*/ 653344 w 748678"/>
                  <a:gd name="connsiteY1" fmla="*/ 6651 h 569985"/>
                  <a:gd name="connsiteX2" fmla="*/ 742030 w 748678"/>
                  <a:gd name="connsiteY2" fmla="*/ 95359 h 569985"/>
                  <a:gd name="connsiteX3" fmla="*/ 742026 w 748678"/>
                  <a:gd name="connsiteY3" fmla="*/ 127470 h 569985"/>
                  <a:gd name="connsiteX4" fmla="*/ 309979 w 748678"/>
                  <a:gd name="connsiteY4" fmla="*/ 559407 h 569985"/>
                  <a:gd name="connsiteX5" fmla="*/ 277868 w 748678"/>
                  <a:gd name="connsiteY5" fmla="*/ 565705 h 569985"/>
                  <a:gd name="connsiteX6" fmla="*/ 6418 w 748678"/>
                  <a:gd name="connsiteY6" fmla="*/ 279492 h 569985"/>
                  <a:gd name="connsiteX7" fmla="*/ 6884 w 748678"/>
                  <a:gd name="connsiteY7" fmla="*/ 247385 h 569985"/>
                  <a:gd name="connsiteX8" fmla="*/ 96858 w 748678"/>
                  <a:gd name="connsiteY8" fmla="*/ 159984 h 569985"/>
                  <a:gd name="connsiteX9" fmla="*/ 128965 w 748678"/>
                  <a:gd name="connsiteY9" fmla="*/ 160451 h 569985"/>
                  <a:gd name="connsiteX10" fmla="*/ 295701 w 748678"/>
                  <a:gd name="connsiteY10" fmla="*/ 332098 h 569985"/>
                  <a:gd name="connsiteX11" fmla="*/ 621234 w 748678"/>
                  <a:gd name="connsiteY11" fmla="*/ 6647 h 569985"/>
                  <a:gd name="connsiteX12" fmla="*/ 637290 w 748678"/>
                  <a:gd name="connsiteY12" fmla="*/ 0 h 5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8678" h="569985">
                    <a:moveTo>
                      <a:pt x="637290" y="0"/>
                    </a:moveTo>
                    <a:cubicBezTo>
                      <a:pt x="643100" y="0"/>
                      <a:pt x="648912" y="2217"/>
                      <a:pt x="653344" y="6651"/>
                    </a:cubicBezTo>
                    <a:lnTo>
                      <a:pt x="742030" y="95359"/>
                    </a:lnTo>
                    <a:cubicBezTo>
                      <a:pt x="750896" y="104227"/>
                      <a:pt x="750894" y="118604"/>
                      <a:pt x="742026" y="127470"/>
                    </a:cubicBezTo>
                    <a:lnTo>
                      <a:pt x="309979" y="559407"/>
                    </a:lnTo>
                    <a:cubicBezTo>
                      <a:pt x="301111" y="568273"/>
                      <a:pt x="293037" y="574573"/>
                      <a:pt x="277868" y="565705"/>
                    </a:cubicBezTo>
                    <a:lnTo>
                      <a:pt x="6418" y="279492"/>
                    </a:lnTo>
                    <a:cubicBezTo>
                      <a:pt x="-2320" y="270497"/>
                      <a:pt x="-2110" y="256122"/>
                      <a:pt x="6884" y="247385"/>
                    </a:cubicBezTo>
                    <a:cubicBezTo>
                      <a:pt x="36875" y="218252"/>
                      <a:pt x="66867" y="189118"/>
                      <a:pt x="96858" y="159984"/>
                    </a:cubicBezTo>
                    <a:cubicBezTo>
                      <a:pt x="105852" y="151248"/>
                      <a:pt x="120227" y="151456"/>
                      <a:pt x="128965" y="160451"/>
                    </a:cubicBezTo>
                    <a:lnTo>
                      <a:pt x="295701" y="332098"/>
                    </a:lnTo>
                    <a:lnTo>
                      <a:pt x="621234" y="6647"/>
                    </a:lnTo>
                    <a:cubicBezTo>
                      <a:pt x="625668" y="2214"/>
                      <a:pt x="631479" y="-1"/>
                      <a:pt x="63729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5" name="TextBox 15">
                <a:extLst>
                  <a:ext uri="{FF2B5EF4-FFF2-40B4-BE49-F238E27FC236}">
                    <a16:creationId xmlns:a16="http://schemas.microsoft.com/office/drawing/2014/main" id="{E8FDF6F3-83AF-4D6C-F01E-B1313348DBD9}"/>
                  </a:ext>
                </a:extLst>
              </p:cNvPr>
              <p:cNvSpPr txBox="1"/>
              <p:nvPr/>
            </p:nvSpPr>
            <p:spPr>
              <a:xfrm>
                <a:off x="3420721" y="1569821"/>
                <a:ext cx="4589979" cy="821820"/>
              </a:xfrm>
              <a:prstGeom prst="rect">
                <a:avLst/>
              </a:prstGeom>
              <a:noFill/>
            </p:spPr>
            <p:txBody>
              <a:bodyPr wrap="square" rtlCol="0">
                <a:spAutoFit/>
              </a:bodyPr>
              <a:lstStyle>
                <a:defPPr>
                  <a:defRPr lang="en-US"/>
                </a:defPPr>
                <a:lvl1pPr>
                  <a:defRPr sz="1200" i="1">
                    <a:solidFill>
                      <a:schemeClr val="tx2"/>
                    </a:solidFill>
                    <a:latin typeface="Arial" pitchFamily="34" charset="0"/>
                    <a:cs typeface="Arial" pitchFamily="34" charset="0"/>
                  </a:defRPr>
                </a:lvl1pPr>
              </a:lstStyle>
              <a:p>
                <a:r>
                  <a:rPr lang="es-MX" sz="1400" dirty="0"/>
                  <a:t>Toda la Información de la empresa debe ser resguardada en el </a:t>
                </a:r>
                <a:r>
                  <a:rPr lang="es-MX" sz="1400" dirty="0" err="1"/>
                  <a:t>FileServer</a:t>
                </a:r>
                <a:r>
                  <a:rPr lang="es-MX" sz="1400" dirty="0"/>
                  <a:t> o Unidad R:</a:t>
                </a:r>
              </a:p>
              <a:p>
                <a:endParaRPr lang="es-MX" sz="1400" dirty="0"/>
              </a:p>
              <a:p>
                <a:r>
                  <a:rPr lang="es-MX" sz="1400" dirty="0"/>
                  <a:t>Se realizan respaldos todos los días por las noches.</a:t>
                </a:r>
              </a:p>
            </p:txBody>
          </p:sp>
        </p:grpSp>
        <p:grpSp>
          <p:nvGrpSpPr>
            <p:cNvPr id="174" name="Group 23">
              <a:extLst>
                <a:ext uri="{FF2B5EF4-FFF2-40B4-BE49-F238E27FC236}">
                  <a16:creationId xmlns:a16="http://schemas.microsoft.com/office/drawing/2014/main" id="{D2F10833-E605-2FA0-F3A2-248A6F8CC0B9}"/>
                </a:ext>
              </a:extLst>
            </p:cNvPr>
            <p:cNvGrpSpPr/>
            <p:nvPr/>
          </p:nvGrpSpPr>
          <p:grpSpPr>
            <a:xfrm>
              <a:off x="1986101" y="2563970"/>
              <a:ext cx="6157216" cy="1046797"/>
              <a:chOff x="2044157" y="1314780"/>
              <a:chExt cx="6157216" cy="1046797"/>
            </a:xfrm>
          </p:grpSpPr>
          <p:grpSp>
            <p:nvGrpSpPr>
              <p:cNvPr id="193" name="Group 24">
                <a:extLst>
                  <a:ext uri="{FF2B5EF4-FFF2-40B4-BE49-F238E27FC236}">
                    <a16:creationId xmlns:a16="http://schemas.microsoft.com/office/drawing/2014/main" id="{DBBBB080-AC4F-7F99-356D-2BA9AF5638DF}"/>
                  </a:ext>
                </a:extLst>
              </p:cNvPr>
              <p:cNvGrpSpPr/>
              <p:nvPr/>
            </p:nvGrpSpPr>
            <p:grpSpPr>
              <a:xfrm>
                <a:off x="2044157" y="1314780"/>
                <a:ext cx="6157216" cy="1046797"/>
                <a:chOff x="2044157" y="1314780"/>
                <a:chExt cx="6157216" cy="1046797"/>
              </a:xfrm>
            </p:grpSpPr>
            <p:sp>
              <p:nvSpPr>
                <p:cNvPr id="198" name="Rectangle: Top Corners Rounded 29">
                  <a:extLst>
                    <a:ext uri="{FF2B5EF4-FFF2-40B4-BE49-F238E27FC236}">
                      <a16:creationId xmlns:a16="http://schemas.microsoft.com/office/drawing/2014/main" id="{ABD703AB-DA37-D833-6BDA-79DF8D6A0C5A}"/>
                    </a:ext>
                  </a:extLst>
                </p:cNvPr>
                <p:cNvSpPr/>
                <p:nvPr/>
              </p:nvSpPr>
              <p:spPr>
                <a:xfrm rot="5400000" flipH="1">
                  <a:off x="4974412" y="-865383"/>
                  <a:ext cx="836771" cy="5617150"/>
                </a:xfrm>
                <a:prstGeom prst="round2SameRect">
                  <a:avLst>
                    <a:gd name="adj1" fmla="val 50000"/>
                    <a:gd name="adj2" fmla="val 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9" name="Trapezoid 30">
                  <a:extLst>
                    <a:ext uri="{FF2B5EF4-FFF2-40B4-BE49-F238E27FC236}">
                      <a16:creationId xmlns:a16="http://schemas.microsoft.com/office/drawing/2014/main" id="{E83F7C5B-5278-9762-B25B-2D4DAB5A0FB2}"/>
                    </a:ext>
                  </a:extLst>
                </p:cNvPr>
                <p:cNvSpPr/>
                <p:nvPr/>
              </p:nvSpPr>
              <p:spPr>
                <a:xfrm rot="5400000">
                  <a:off x="2545648" y="1563383"/>
                  <a:ext cx="834390" cy="757239"/>
                </a:xfrm>
                <a:prstGeom prst="trapezoid">
                  <a:avLst>
                    <a:gd name="adj" fmla="val 27516"/>
                  </a:avLst>
                </a:prstGeom>
                <a:solidFill>
                  <a:srgbClr val="0F5E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0" name="Rectangle: Top Corners Rounded 31">
                  <a:extLst>
                    <a:ext uri="{FF2B5EF4-FFF2-40B4-BE49-F238E27FC236}">
                      <a16:creationId xmlns:a16="http://schemas.microsoft.com/office/drawing/2014/main" id="{0C8B9113-05B3-852B-DAC9-27C00DF8F8C9}"/>
                    </a:ext>
                  </a:extLst>
                </p:cNvPr>
                <p:cNvSpPr/>
                <p:nvPr/>
              </p:nvSpPr>
              <p:spPr>
                <a:xfrm rot="16200000">
                  <a:off x="2275615" y="1083322"/>
                  <a:ext cx="834390" cy="1297305"/>
                </a:xfrm>
                <a:prstGeom prst="round2SameRect">
                  <a:avLst>
                    <a:gd name="adj1" fmla="val 50000"/>
                    <a:gd name="adj2" fmla="val 0"/>
                  </a:avLst>
                </a:prstGeom>
                <a:solidFill>
                  <a:srgbClr val="137AD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94" name="Freeform: Shape 25">
                <a:extLst>
                  <a:ext uri="{FF2B5EF4-FFF2-40B4-BE49-F238E27FC236}">
                    <a16:creationId xmlns:a16="http://schemas.microsoft.com/office/drawing/2014/main" id="{457E88D4-08EA-8178-E8F3-D9005423BCFB}"/>
                  </a:ext>
                </a:extLst>
              </p:cNvPr>
              <p:cNvSpPr/>
              <p:nvPr/>
            </p:nvSpPr>
            <p:spPr>
              <a:xfrm>
                <a:off x="2372545" y="1488151"/>
                <a:ext cx="640530" cy="487648"/>
              </a:xfrm>
              <a:custGeom>
                <a:avLst/>
                <a:gdLst>
                  <a:gd name="connsiteX0" fmla="*/ 637290 w 748678"/>
                  <a:gd name="connsiteY0" fmla="*/ 0 h 569985"/>
                  <a:gd name="connsiteX1" fmla="*/ 653344 w 748678"/>
                  <a:gd name="connsiteY1" fmla="*/ 6651 h 569985"/>
                  <a:gd name="connsiteX2" fmla="*/ 742030 w 748678"/>
                  <a:gd name="connsiteY2" fmla="*/ 95359 h 569985"/>
                  <a:gd name="connsiteX3" fmla="*/ 742026 w 748678"/>
                  <a:gd name="connsiteY3" fmla="*/ 127470 h 569985"/>
                  <a:gd name="connsiteX4" fmla="*/ 309979 w 748678"/>
                  <a:gd name="connsiteY4" fmla="*/ 559407 h 569985"/>
                  <a:gd name="connsiteX5" fmla="*/ 277868 w 748678"/>
                  <a:gd name="connsiteY5" fmla="*/ 565705 h 569985"/>
                  <a:gd name="connsiteX6" fmla="*/ 6418 w 748678"/>
                  <a:gd name="connsiteY6" fmla="*/ 279492 h 569985"/>
                  <a:gd name="connsiteX7" fmla="*/ 6884 w 748678"/>
                  <a:gd name="connsiteY7" fmla="*/ 247385 h 569985"/>
                  <a:gd name="connsiteX8" fmla="*/ 96858 w 748678"/>
                  <a:gd name="connsiteY8" fmla="*/ 159984 h 569985"/>
                  <a:gd name="connsiteX9" fmla="*/ 128965 w 748678"/>
                  <a:gd name="connsiteY9" fmla="*/ 160451 h 569985"/>
                  <a:gd name="connsiteX10" fmla="*/ 295701 w 748678"/>
                  <a:gd name="connsiteY10" fmla="*/ 332098 h 569985"/>
                  <a:gd name="connsiteX11" fmla="*/ 621234 w 748678"/>
                  <a:gd name="connsiteY11" fmla="*/ 6647 h 569985"/>
                  <a:gd name="connsiteX12" fmla="*/ 637290 w 748678"/>
                  <a:gd name="connsiteY12" fmla="*/ 0 h 5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8678" h="569985">
                    <a:moveTo>
                      <a:pt x="637290" y="0"/>
                    </a:moveTo>
                    <a:cubicBezTo>
                      <a:pt x="643100" y="0"/>
                      <a:pt x="648912" y="2217"/>
                      <a:pt x="653344" y="6651"/>
                    </a:cubicBezTo>
                    <a:lnTo>
                      <a:pt x="742030" y="95359"/>
                    </a:lnTo>
                    <a:cubicBezTo>
                      <a:pt x="750896" y="104227"/>
                      <a:pt x="750894" y="118604"/>
                      <a:pt x="742026" y="127470"/>
                    </a:cubicBezTo>
                    <a:lnTo>
                      <a:pt x="309979" y="559407"/>
                    </a:lnTo>
                    <a:cubicBezTo>
                      <a:pt x="301111" y="568273"/>
                      <a:pt x="293037" y="574573"/>
                      <a:pt x="277868" y="565705"/>
                    </a:cubicBezTo>
                    <a:lnTo>
                      <a:pt x="6418" y="279492"/>
                    </a:lnTo>
                    <a:cubicBezTo>
                      <a:pt x="-2320" y="270497"/>
                      <a:pt x="-2110" y="256122"/>
                      <a:pt x="6884" y="247385"/>
                    </a:cubicBezTo>
                    <a:cubicBezTo>
                      <a:pt x="36875" y="218252"/>
                      <a:pt x="66867" y="189118"/>
                      <a:pt x="96858" y="159984"/>
                    </a:cubicBezTo>
                    <a:cubicBezTo>
                      <a:pt x="105852" y="151248"/>
                      <a:pt x="120227" y="151456"/>
                      <a:pt x="128965" y="160451"/>
                    </a:cubicBezTo>
                    <a:lnTo>
                      <a:pt x="295701" y="332098"/>
                    </a:lnTo>
                    <a:lnTo>
                      <a:pt x="621234" y="6647"/>
                    </a:lnTo>
                    <a:cubicBezTo>
                      <a:pt x="625668" y="2214"/>
                      <a:pt x="631479" y="-1"/>
                      <a:pt x="63729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175" name="Group 32">
              <a:extLst>
                <a:ext uri="{FF2B5EF4-FFF2-40B4-BE49-F238E27FC236}">
                  <a16:creationId xmlns:a16="http://schemas.microsoft.com/office/drawing/2014/main" id="{8187CFB4-A1D4-1267-2FA9-92E33606C188}"/>
                </a:ext>
              </a:extLst>
            </p:cNvPr>
            <p:cNvGrpSpPr/>
            <p:nvPr/>
          </p:nvGrpSpPr>
          <p:grpSpPr>
            <a:xfrm>
              <a:off x="1986101" y="2893885"/>
              <a:ext cx="6157216" cy="1966072"/>
              <a:chOff x="2044157" y="395505"/>
              <a:chExt cx="6157216" cy="1966072"/>
            </a:xfrm>
          </p:grpSpPr>
          <p:grpSp>
            <p:nvGrpSpPr>
              <p:cNvPr id="185" name="Group 33">
                <a:extLst>
                  <a:ext uri="{FF2B5EF4-FFF2-40B4-BE49-F238E27FC236}">
                    <a16:creationId xmlns:a16="http://schemas.microsoft.com/office/drawing/2014/main" id="{5E7282A2-8BC7-695D-D026-5B1A2524E82D}"/>
                  </a:ext>
                </a:extLst>
              </p:cNvPr>
              <p:cNvGrpSpPr/>
              <p:nvPr/>
            </p:nvGrpSpPr>
            <p:grpSpPr>
              <a:xfrm>
                <a:off x="2044157" y="1314780"/>
                <a:ext cx="6157216" cy="1046797"/>
                <a:chOff x="2044157" y="1314780"/>
                <a:chExt cx="6157216" cy="1046797"/>
              </a:xfrm>
            </p:grpSpPr>
            <p:sp>
              <p:nvSpPr>
                <p:cNvPr id="190" name="Rectangle: Top Corners Rounded 38">
                  <a:extLst>
                    <a:ext uri="{FF2B5EF4-FFF2-40B4-BE49-F238E27FC236}">
                      <a16:creationId xmlns:a16="http://schemas.microsoft.com/office/drawing/2014/main" id="{2CA99867-D8D0-4B74-2A3C-BC5400B940EC}"/>
                    </a:ext>
                  </a:extLst>
                </p:cNvPr>
                <p:cNvSpPr/>
                <p:nvPr/>
              </p:nvSpPr>
              <p:spPr>
                <a:xfrm rot="5400000" flipH="1">
                  <a:off x="4974412" y="-865383"/>
                  <a:ext cx="836771" cy="5617150"/>
                </a:xfrm>
                <a:prstGeom prst="round2SameRect">
                  <a:avLst>
                    <a:gd name="adj1" fmla="val 50000"/>
                    <a:gd name="adj2" fmla="val 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1" name="Trapezoid 39">
                  <a:extLst>
                    <a:ext uri="{FF2B5EF4-FFF2-40B4-BE49-F238E27FC236}">
                      <a16:creationId xmlns:a16="http://schemas.microsoft.com/office/drawing/2014/main" id="{1D046826-2040-0049-1A21-35D75636281D}"/>
                    </a:ext>
                  </a:extLst>
                </p:cNvPr>
                <p:cNvSpPr/>
                <p:nvPr/>
              </p:nvSpPr>
              <p:spPr>
                <a:xfrm rot="5400000">
                  <a:off x="2545648" y="1563383"/>
                  <a:ext cx="834390" cy="757239"/>
                </a:xfrm>
                <a:prstGeom prst="trapezoid">
                  <a:avLst>
                    <a:gd name="adj" fmla="val 27516"/>
                  </a:avLst>
                </a:prstGeom>
                <a:solidFill>
                  <a:srgbClr val="1B77C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2" name="Rectangle: Top Corners Rounded 40">
                  <a:extLst>
                    <a:ext uri="{FF2B5EF4-FFF2-40B4-BE49-F238E27FC236}">
                      <a16:creationId xmlns:a16="http://schemas.microsoft.com/office/drawing/2014/main" id="{23D198BA-E791-AE9E-D358-7A85572FEF6D}"/>
                    </a:ext>
                  </a:extLst>
                </p:cNvPr>
                <p:cNvSpPr/>
                <p:nvPr/>
              </p:nvSpPr>
              <p:spPr>
                <a:xfrm rot="16200000">
                  <a:off x="2275615" y="1083322"/>
                  <a:ext cx="834390" cy="1297305"/>
                </a:xfrm>
                <a:prstGeom prst="round2SameRect">
                  <a:avLst>
                    <a:gd name="adj1" fmla="val 50000"/>
                    <a:gd name="adj2" fmla="val 0"/>
                  </a:avLst>
                </a:prstGeom>
                <a:solidFill>
                  <a:srgbClr val="479B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86" name="Freeform: Shape 34">
                <a:extLst>
                  <a:ext uri="{FF2B5EF4-FFF2-40B4-BE49-F238E27FC236}">
                    <a16:creationId xmlns:a16="http://schemas.microsoft.com/office/drawing/2014/main" id="{3B4031D6-D42F-161F-87AA-AA9E98B29E0E}"/>
                  </a:ext>
                </a:extLst>
              </p:cNvPr>
              <p:cNvSpPr/>
              <p:nvPr/>
            </p:nvSpPr>
            <p:spPr>
              <a:xfrm>
                <a:off x="2372545" y="1488151"/>
                <a:ext cx="640530" cy="487648"/>
              </a:xfrm>
              <a:custGeom>
                <a:avLst/>
                <a:gdLst>
                  <a:gd name="connsiteX0" fmla="*/ 637290 w 748678"/>
                  <a:gd name="connsiteY0" fmla="*/ 0 h 569985"/>
                  <a:gd name="connsiteX1" fmla="*/ 653344 w 748678"/>
                  <a:gd name="connsiteY1" fmla="*/ 6651 h 569985"/>
                  <a:gd name="connsiteX2" fmla="*/ 742030 w 748678"/>
                  <a:gd name="connsiteY2" fmla="*/ 95359 h 569985"/>
                  <a:gd name="connsiteX3" fmla="*/ 742026 w 748678"/>
                  <a:gd name="connsiteY3" fmla="*/ 127470 h 569985"/>
                  <a:gd name="connsiteX4" fmla="*/ 309979 w 748678"/>
                  <a:gd name="connsiteY4" fmla="*/ 559407 h 569985"/>
                  <a:gd name="connsiteX5" fmla="*/ 277868 w 748678"/>
                  <a:gd name="connsiteY5" fmla="*/ 565705 h 569985"/>
                  <a:gd name="connsiteX6" fmla="*/ 6418 w 748678"/>
                  <a:gd name="connsiteY6" fmla="*/ 279492 h 569985"/>
                  <a:gd name="connsiteX7" fmla="*/ 6884 w 748678"/>
                  <a:gd name="connsiteY7" fmla="*/ 247385 h 569985"/>
                  <a:gd name="connsiteX8" fmla="*/ 96858 w 748678"/>
                  <a:gd name="connsiteY8" fmla="*/ 159984 h 569985"/>
                  <a:gd name="connsiteX9" fmla="*/ 128965 w 748678"/>
                  <a:gd name="connsiteY9" fmla="*/ 160451 h 569985"/>
                  <a:gd name="connsiteX10" fmla="*/ 295701 w 748678"/>
                  <a:gd name="connsiteY10" fmla="*/ 332098 h 569985"/>
                  <a:gd name="connsiteX11" fmla="*/ 621234 w 748678"/>
                  <a:gd name="connsiteY11" fmla="*/ 6647 h 569985"/>
                  <a:gd name="connsiteX12" fmla="*/ 637290 w 748678"/>
                  <a:gd name="connsiteY12" fmla="*/ 0 h 5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8678" h="569985">
                    <a:moveTo>
                      <a:pt x="637290" y="0"/>
                    </a:moveTo>
                    <a:cubicBezTo>
                      <a:pt x="643100" y="0"/>
                      <a:pt x="648912" y="2217"/>
                      <a:pt x="653344" y="6651"/>
                    </a:cubicBezTo>
                    <a:lnTo>
                      <a:pt x="742030" y="95359"/>
                    </a:lnTo>
                    <a:cubicBezTo>
                      <a:pt x="750896" y="104227"/>
                      <a:pt x="750894" y="118604"/>
                      <a:pt x="742026" y="127470"/>
                    </a:cubicBezTo>
                    <a:lnTo>
                      <a:pt x="309979" y="559407"/>
                    </a:lnTo>
                    <a:cubicBezTo>
                      <a:pt x="301111" y="568273"/>
                      <a:pt x="293037" y="574573"/>
                      <a:pt x="277868" y="565705"/>
                    </a:cubicBezTo>
                    <a:lnTo>
                      <a:pt x="6418" y="279492"/>
                    </a:lnTo>
                    <a:cubicBezTo>
                      <a:pt x="-2320" y="270497"/>
                      <a:pt x="-2110" y="256122"/>
                      <a:pt x="6884" y="247385"/>
                    </a:cubicBezTo>
                    <a:cubicBezTo>
                      <a:pt x="36875" y="218252"/>
                      <a:pt x="66867" y="189118"/>
                      <a:pt x="96858" y="159984"/>
                    </a:cubicBezTo>
                    <a:cubicBezTo>
                      <a:pt x="105852" y="151248"/>
                      <a:pt x="120227" y="151456"/>
                      <a:pt x="128965" y="160451"/>
                    </a:cubicBezTo>
                    <a:lnTo>
                      <a:pt x="295701" y="332098"/>
                    </a:lnTo>
                    <a:lnTo>
                      <a:pt x="621234" y="6647"/>
                    </a:lnTo>
                    <a:cubicBezTo>
                      <a:pt x="625668" y="2214"/>
                      <a:pt x="631479" y="-1"/>
                      <a:pt x="63729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9" name="TextBox 37">
                <a:extLst>
                  <a:ext uri="{FF2B5EF4-FFF2-40B4-BE49-F238E27FC236}">
                    <a16:creationId xmlns:a16="http://schemas.microsoft.com/office/drawing/2014/main" id="{8BAC1EA7-D048-4E09-1B67-0B29200E7C21}"/>
                  </a:ext>
                </a:extLst>
              </p:cNvPr>
              <p:cNvSpPr txBox="1"/>
              <p:nvPr/>
            </p:nvSpPr>
            <p:spPr>
              <a:xfrm>
                <a:off x="3486356" y="395505"/>
                <a:ext cx="3605456" cy="450675"/>
              </a:xfrm>
              <a:prstGeom prst="rect">
                <a:avLst/>
              </a:prstGeom>
              <a:noFill/>
            </p:spPr>
            <p:txBody>
              <a:bodyPr wrap="square" rtlCol="0">
                <a:spAutoFit/>
              </a:bodyPr>
              <a:lstStyle/>
              <a:p>
                <a:r>
                  <a:rPr lang="es-MX" sz="1400" i="1" dirty="0">
                    <a:solidFill>
                      <a:schemeClr val="tx2"/>
                    </a:solidFill>
                    <a:latin typeface="Arial" pitchFamily="34" charset="0"/>
                    <a:cs typeface="Arial" pitchFamily="34" charset="0"/>
                  </a:rPr>
                  <a:t>TI no realiza copias de la información almacenada en el disco duro de las computadoras.</a:t>
                </a:r>
              </a:p>
            </p:txBody>
          </p:sp>
        </p:grpSp>
        <p:grpSp>
          <p:nvGrpSpPr>
            <p:cNvPr id="176" name="Group 41">
              <a:extLst>
                <a:ext uri="{FF2B5EF4-FFF2-40B4-BE49-F238E27FC236}">
                  <a16:creationId xmlns:a16="http://schemas.microsoft.com/office/drawing/2014/main" id="{CEB2A5DA-9E4F-4457-7FC5-8A8B4C9FB609}"/>
                </a:ext>
              </a:extLst>
            </p:cNvPr>
            <p:cNvGrpSpPr/>
            <p:nvPr/>
          </p:nvGrpSpPr>
          <p:grpSpPr>
            <a:xfrm>
              <a:off x="1986101" y="4152373"/>
              <a:ext cx="6157216" cy="1956774"/>
              <a:chOff x="2044157" y="404803"/>
              <a:chExt cx="6157216" cy="1956774"/>
            </a:xfrm>
          </p:grpSpPr>
          <p:grpSp>
            <p:nvGrpSpPr>
              <p:cNvPr id="177" name="Group 42">
                <a:extLst>
                  <a:ext uri="{FF2B5EF4-FFF2-40B4-BE49-F238E27FC236}">
                    <a16:creationId xmlns:a16="http://schemas.microsoft.com/office/drawing/2014/main" id="{B3BC1D9E-272B-1814-3F19-E34B7E6283F5}"/>
                  </a:ext>
                </a:extLst>
              </p:cNvPr>
              <p:cNvGrpSpPr/>
              <p:nvPr/>
            </p:nvGrpSpPr>
            <p:grpSpPr>
              <a:xfrm>
                <a:off x="2044157" y="1314780"/>
                <a:ext cx="6157216" cy="1046797"/>
                <a:chOff x="2044157" y="1314780"/>
                <a:chExt cx="6157216" cy="1046797"/>
              </a:xfrm>
            </p:grpSpPr>
            <p:sp>
              <p:nvSpPr>
                <p:cNvPr id="182" name="Rectangle: Top Corners Rounded 47">
                  <a:extLst>
                    <a:ext uri="{FF2B5EF4-FFF2-40B4-BE49-F238E27FC236}">
                      <a16:creationId xmlns:a16="http://schemas.microsoft.com/office/drawing/2014/main" id="{A53A4040-9121-FB51-FF7B-C8CDE6DFE62B}"/>
                    </a:ext>
                  </a:extLst>
                </p:cNvPr>
                <p:cNvSpPr/>
                <p:nvPr/>
              </p:nvSpPr>
              <p:spPr>
                <a:xfrm rot="5400000" flipH="1">
                  <a:off x="4974412" y="-865383"/>
                  <a:ext cx="836771" cy="5617150"/>
                </a:xfrm>
                <a:prstGeom prst="round2SameRect">
                  <a:avLst>
                    <a:gd name="adj1" fmla="val 50000"/>
                    <a:gd name="adj2" fmla="val 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3" name="Trapezoid 48">
                  <a:extLst>
                    <a:ext uri="{FF2B5EF4-FFF2-40B4-BE49-F238E27FC236}">
                      <a16:creationId xmlns:a16="http://schemas.microsoft.com/office/drawing/2014/main" id="{D48CFC40-A363-4CED-9467-AB1A9843543F}"/>
                    </a:ext>
                  </a:extLst>
                </p:cNvPr>
                <p:cNvSpPr/>
                <p:nvPr/>
              </p:nvSpPr>
              <p:spPr>
                <a:xfrm rot="5400000">
                  <a:off x="2545648" y="1563383"/>
                  <a:ext cx="834390" cy="757239"/>
                </a:xfrm>
                <a:prstGeom prst="trapezoid">
                  <a:avLst>
                    <a:gd name="adj" fmla="val 27516"/>
                  </a:avLst>
                </a:prstGeom>
                <a:solidFill>
                  <a:srgbClr val="4E9F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4" name="Rectangle: Top Corners Rounded 49">
                  <a:extLst>
                    <a:ext uri="{FF2B5EF4-FFF2-40B4-BE49-F238E27FC236}">
                      <a16:creationId xmlns:a16="http://schemas.microsoft.com/office/drawing/2014/main" id="{B02088CE-962C-F357-F336-D2ABDECC9A50}"/>
                    </a:ext>
                  </a:extLst>
                </p:cNvPr>
                <p:cNvSpPr/>
                <p:nvPr/>
              </p:nvSpPr>
              <p:spPr>
                <a:xfrm rot="16200000">
                  <a:off x="2275615" y="1083322"/>
                  <a:ext cx="834390" cy="1297305"/>
                </a:xfrm>
                <a:prstGeom prst="round2SameRect">
                  <a:avLst>
                    <a:gd name="adj1" fmla="val 50000"/>
                    <a:gd name="adj2" fmla="val 0"/>
                  </a:avLst>
                </a:prstGeom>
                <a:solidFill>
                  <a:srgbClr val="A1CD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78" name="Freeform: Shape 43">
                <a:extLst>
                  <a:ext uri="{FF2B5EF4-FFF2-40B4-BE49-F238E27FC236}">
                    <a16:creationId xmlns:a16="http://schemas.microsoft.com/office/drawing/2014/main" id="{AAB03B88-4F33-035D-584C-09460A91D7AD}"/>
                  </a:ext>
                </a:extLst>
              </p:cNvPr>
              <p:cNvSpPr/>
              <p:nvPr/>
            </p:nvSpPr>
            <p:spPr>
              <a:xfrm>
                <a:off x="2372545" y="1488151"/>
                <a:ext cx="640530" cy="487648"/>
              </a:xfrm>
              <a:custGeom>
                <a:avLst/>
                <a:gdLst>
                  <a:gd name="connsiteX0" fmla="*/ 637290 w 748678"/>
                  <a:gd name="connsiteY0" fmla="*/ 0 h 569985"/>
                  <a:gd name="connsiteX1" fmla="*/ 653344 w 748678"/>
                  <a:gd name="connsiteY1" fmla="*/ 6651 h 569985"/>
                  <a:gd name="connsiteX2" fmla="*/ 742030 w 748678"/>
                  <a:gd name="connsiteY2" fmla="*/ 95359 h 569985"/>
                  <a:gd name="connsiteX3" fmla="*/ 742026 w 748678"/>
                  <a:gd name="connsiteY3" fmla="*/ 127470 h 569985"/>
                  <a:gd name="connsiteX4" fmla="*/ 309979 w 748678"/>
                  <a:gd name="connsiteY4" fmla="*/ 559407 h 569985"/>
                  <a:gd name="connsiteX5" fmla="*/ 277868 w 748678"/>
                  <a:gd name="connsiteY5" fmla="*/ 565705 h 569985"/>
                  <a:gd name="connsiteX6" fmla="*/ 6418 w 748678"/>
                  <a:gd name="connsiteY6" fmla="*/ 279492 h 569985"/>
                  <a:gd name="connsiteX7" fmla="*/ 6884 w 748678"/>
                  <a:gd name="connsiteY7" fmla="*/ 247385 h 569985"/>
                  <a:gd name="connsiteX8" fmla="*/ 96858 w 748678"/>
                  <a:gd name="connsiteY8" fmla="*/ 159984 h 569985"/>
                  <a:gd name="connsiteX9" fmla="*/ 128965 w 748678"/>
                  <a:gd name="connsiteY9" fmla="*/ 160451 h 569985"/>
                  <a:gd name="connsiteX10" fmla="*/ 295701 w 748678"/>
                  <a:gd name="connsiteY10" fmla="*/ 332098 h 569985"/>
                  <a:gd name="connsiteX11" fmla="*/ 621234 w 748678"/>
                  <a:gd name="connsiteY11" fmla="*/ 6647 h 569985"/>
                  <a:gd name="connsiteX12" fmla="*/ 637290 w 748678"/>
                  <a:gd name="connsiteY12" fmla="*/ 0 h 5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8678" h="569985">
                    <a:moveTo>
                      <a:pt x="637290" y="0"/>
                    </a:moveTo>
                    <a:cubicBezTo>
                      <a:pt x="643100" y="0"/>
                      <a:pt x="648912" y="2217"/>
                      <a:pt x="653344" y="6651"/>
                    </a:cubicBezTo>
                    <a:lnTo>
                      <a:pt x="742030" y="95359"/>
                    </a:lnTo>
                    <a:cubicBezTo>
                      <a:pt x="750896" y="104227"/>
                      <a:pt x="750894" y="118604"/>
                      <a:pt x="742026" y="127470"/>
                    </a:cubicBezTo>
                    <a:lnTo>
                      <a:pt x="309979" y="559407"/>
                    </a:lnTo>
                    <a:cubicBezTo>
                      <a:pt x="301111" y="568273"/>
                      <a:pt x="293037" y="574573"/>
                      <a:pt x="277868" y="565705"/>
                    </a:cubicBezTo>
                    <a:lnTo>
                      <a:pt x="6418" y="279492"/>
                    </a:lnTo>
                    <a:cubicBezTo>
                      <a:pt x="-2320" y="270497"/>
                      <a:pt x="-2110" y="256122"/>
                      <a:pt x="6884" y="247385"/>
                    </a:cubicBezTo>
                    <a:cubicBezTo>
                      <a:pt x="36875" y="218252"/>
                      <a:pt x="66867" y="189118"/>
                      <a:pt x="96858" y="159984"/>
                    </a:cubicBezTo>
                    <a:cubicBezTo>
                      <a:pt x="105852" y="151248"/>
                      <a:pt x="120227" y="151456"/>
                      <a:pt x="128965" y="160451"/>
                    </a:cubicBezTo>
                    <a:lnTo>
                      <a:pt x="295701" y="332098"/>
                    </a:lnTo>
                    <a:lnTo>
                      <a:pt x="621234" y="6647"/>
                    </a:lnTo>
                    <a:cubicBezTo>
                      <a:pt x="625668" y="2214"/>
                      <a:pt x="631479" y="-1"/>
                      <a:pt x="63729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1" name="TextBox 46">
                <a:extLst>
                  <a:ext uri="{FF2B5EF4-FFF2-40B4-BE49-F238E27FC236}">
                    <a16:creationId xmlns:a16="http://schemas.microsoft.com/office/drawing/2014/main" id="{E2D6DC50-64F5-D565-97A3-70417265CDD3}"/>
                  </a:ext>
                </a:extLst>
              </p:cNvPr>
              <p:cNvSpPr txBox="1"/>
              <p:nvPr/>
            </p:nvSpPr>
            <p:spPr>
              <a:xfrm>
                <a:off x="3461743" y="404803"/>
                <a:ext cx="4419453" cy="636248"/>
              </a:xfrm>
              <a:prstGeom prst="rect">
                <a:avLst/>
              </a:prstGeom>
              <a:noFill/>
            </p:spPr>
            <p:txBody>
              <a:bodyPr wrap="square" rtlCol="0">
                <a:spAutoFit/>
              </a:bodyPr>
              <a:lstStyle/>
              <a:p>
                <a:r>
                  <a:rPr lang="es-MX" sz="1400" i="1" dirty="0">
                    <a:solidFill>
                      <a:schemeClr val="tx2"/>
                    </a:solidFill>
                    <a:latin typeface="Arial" pitchFamily="34" charset="0"/>
                    <a:cs typeface="Arial" pitchFamily="34" charset="0"/>
                  </a:rPr>
                  <a:t>Para compartir archivos grandes con personal interno, puedes usar la unidad S:, solo para compartir momentáneamente la información.</a:t>
                </a:r>
              </a:p>
            </p:txBody>
          </p:sp>
        </p:grpSp>
      </p:grpSp>
      <p:sp>
        <p:nvSpPr>
          <p:cNvPr id="210" name="CuadroTexto 209">
            <a:extLst>
              <a:ext uri="{FF2B5EF4-FFF2-40B4-BE49-F238E27FC236}">
                <a16:creationId xmlns:a16="http://schemas.microsoft.com/office/drawing/2014/main" id="{2ACC32F8-9DC4-AD16-01DA-8C83EB9555E9}"/>
              </a:ext>
            </a:extLst>
          </p:cNvPr>
          <p:cNvSpPr txBox="1"/>
          <p:nvPr/>
        </p:nvSpPr>
        <p:spPr>
          <a:xfrm>
            <a:off x="1951990" y="5774174"/>
            <a:ext cx="4743450" cy="307777"/>
          </a:xfrm>
          <a:prstGeom prst="rect">
            <a:avLst/>
          </a:prstGeom>
          <a:noFill/>
        </p:spPr>
        <p:txBody>
          <a:bodyPr wrap="square" rtlCol="0">
            <a:spAutoFit/>
          </a:bodyPr>
          <a:lstStyle>
            <a:defPPr>
              <a:defRPr lang="en-US"/>
            </a:defPPr>
            <a:lvl1pPr>
              <a:defRPr sz="1200" i="1">
                <a:solidFill>
                  <a:schemeClr val="tx2"/>
                </a:solidFill>
                <a:latin typeface="Arial" pitchFamily="34" charset="0"/>
                <a:cs typeface="Arial" pitchFamily="34" charset="0"/>
              </a:defRPr>
            </a:lvl1pPr>
          </a:lstStyle>
          <a:p>
            <a:r>
              <a:rPr lang="es-MX" sz="1400" dirty="0"/>
              <a:t>No subir archivos de video o fotos al fileserver .</a:t>
            </a:r>
          </a:p>
        </p:txBody>
      </p:sp>
      <p:sp>
        <p:nvSpPr>
          <p:cNvPr id="212" name="CuadroTexto 211">
            <a:extLst>
              <a:ext uri="{FF2B5EF4-FFF2-40B4-BE49-F238E27FC236}">
                <a16:creationId xmlns:a16="http://schemas.microsoft.com/office/drawing/2014/main" id="{65B8503C-A23A-1BDF-8423-E14CFE3ADE20}"/>
              </a:ext>
            </a:extLst>
          </p:cNvPr>
          <p:cNvSpPr txBox="1"/>
          <p:nvPr/>
        </p:nvSpPr>
        <p:spPr>
          <a:xfrm>
            <a:off x="7800975" y="4806434"/>
            <a:ext cx="4391025" cy="338554"/>
          </a:xfrm>
          <a:prstGeom prst="rect">
            <a:avLst/>
          </a:prstGeom>
          <a:noFill/>
        </p:spPr>
        <p:txBody>
          <a:bodyPr wrap="square">
            <a:spAutoFit/>
          </a:bodyPr>
          <a:lstStyle/>
          <a:p>
            <a:r>
              <a:rPr lang="es-MX" sz="1600" b="1" i="1" dirty="0">
                <a:solidFill>
                  <a:schemeClr val="tx2"/>
                </a:solidFill>
                <a:latin typeface="Arial" pitchFamily="34" charset="0"/>
                <a:cs typeface="Arial" pitchFamily="34" charset="0"/>
              </a:rPr>
              <a:t>La información es propiedad de FANDELI</a:t>
            </a:r>
          </a:p>
        </p:txBody>
      </p:sp>
      <p:sp>
        <p:nvSpPr>
          <p:cNvPr id="213" name="Title 2">
            <a:extLst>
              <a:ext uri="{FF2B5EF4-FFF2-40B4-BE49-F238E27FC236}">
                <a16:creationId xmlns:a16="http://schemas.microsoft.com/office/drawing/2014/main" id="{0A7D87E8-13F0-FF50-6E27-B9A85559C953}"/>
              </a:ext>
            </a:extLst>
          </p:cNvPr>
          <p:cNvSpPr>
            <a:spLocks noGrp="1"/>
          </p:cNvSpPr>
          <p:nvPr>
            <p:ph type="title"/>
          </p:nvPr>
        </p:nvSpPr>
        <p:spPr>
          <a:xfrm>
            <a:off x="537029" y="52029"/>
            <a:ext cx="10969171" cy="731520"/>
          </a:xfrm>
        </p:spPr>
        <p:txBody>
          <a:bodyPr>
            <a:normAutofit/>
          </a:bodyPr>
          <a:lstStyle/>
          <a:p>
            <a:r>
              <a:rPr lang="en-US" dirty="0" err="1"/>
              <a:t>Resguardo</a:t>
            </a:r>
            <a:r>
              <a:rPr lang="en-US" dirty="0"/>
              <a:t> de la Información</a:t>
            </a:r>
          </a:p>
        </p:txBody>
      </p:sp>
      <p:sp>
        <p:nvSpPr>
          <p:cNvPr id="2" name="Marcador de número de diapositiva 3">
            <a:extLst>
              <a:ext uri="{FF2B5EF4-FFF2-40B4-BE49-F238E27FC236}">
                <a16:creationId xmlns:a16="http://schemas.microsoft.com/office/drawing/2014/main" id="{7DBB46EE-66AA-AB49-72F1-F87E73F9CC7B}"/>
              </a:ext>
            </a:extLst>
          </p:cNvPr>
          <p:cNvSpPr txBox="1">
            <a:spLocks/>
          </p:cNvSpPr>
          <p:nvPr/>
        </p:nvSpPr>
        <p:spPr>
          <a:xfrm>
            <a:off x="0" y="178297"/>
            <a:ext cx="483357" cy="36512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bg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19D23F-0982-4DE8-8F4D-DD00B1753280}" type="slidenum">
              <a:rPr lang="en-IN" smtClean="0"/>
              <a:pPr/>
              <a:t>10</a:t>
            </a:fld>
            <a:endParaRPr lang="en-IN" dirty="0"/>
          </a:p>
        </p:txBody>
      </p:sp>
    </p:spTree>
    <p:extLst>
      <p:ext uri="{BB962C8B-B14F-4D97-AF65-F5344CB8AC3E}">
        <p14:creationId xmlns:p14="http://schemas.microsoft.com/office/powerpoint/2010/main" val="11001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val 7">
            <a:extLst>
              <a:ext uri="{FF2B5EF4-FFF2-40B4-BE49-F238E27FC236}">
                <a16:creationId xmlns:a16="http://schemas.microsoft.com/office/drawing/2014/main" id="{112CCEE9-3ABB-4977-3AE4-10D998924285}"/>
              </a:ext>
            </a:extLst>
          </p:cNvPr>
          <p:cNvSpPr/>
          <p:nvPr/>
        </p:nvSpPr>
        <p:spPr>
          <a:xfrm>
            <a:off x="4487015" y="284480"/>
            <a:ext cx="5540905" cy="6979920"/>
          </a:xfrm>
          <a:prstGeom prst="ellipse">
            <a:avLst/>
          </a:prstGeom>
          <a:gradFill>
            <a:gsLst>
              <a:gs pos="69000">
                <a:schemeClr val="accent1">
                  <a:lumMod val="20000"/>
                  <a:lumOff val="80000"/>
                  <a:alpha val="0"/>
                </a:schemeClr>
              </a:gs>
              <a:gs pos="3000">
                <a:schemeClr val="accent1">
                  <a:alpha val="3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val 7">
            <a:extLst>
              <a:ext uri="{FF2B5EF4-FFF2-40B4-BE49-F238E27FC236}">
                <a16:creationId xmlns:a16="http://schemas.microsoft.com/office/drawing/2014/main" id="{FE77E831-BF19-AA2E-B78F-26B39A537AB6}"/>
              </a:ext>
            </a:extLst>
          </p:cNvPr>
          <p:cNvSpPr/>
          <p:nvPr/>
        </p:nvSpPr>
        <p:spPr>
          <a:xfrm>
            <a:off x="0" y="0"/>
            <a:ext cx="5540905" cy="6979920"/>
          </a:xfrm>
          <a:prstGeom prst="ellipse">
            <a:avLst/>
          </a:prstGeom>
          <a:gradFill>
            <a:gsLst>
              <a:gs pos="69000">
                <a:schemeClr val="accent1">
                  <a:lumMod val="20000"/>
                  <a:lumOff val="80000"/>
                  <a:alpha val="0"/>
                </a:schemeClr>
              </a:gs>
              <a:gs pos="3000">
                <a:schemeClr val="accent1">
                  <a:alpha val="3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Marcador de número de diapositiva 3">
            <a:extLst>
              <a:ext uri="{FF2B5EF4-FFF2-40B4-BE49-F238E27FC236}">
                <a16:creationId xmlns:a16="http://schemas.microsoft.com/office/drawing/2014/main" id="{EE393F14-2C84-6682-7FEC-CC1B612C3725}"/>
              </a:ext>
            </a:extLst>
          </p:cNvPr>
          <p:cNvSpPr>
            <a:spLocks noGrp="1"/>
          </p:cNvSpPr>
          <p:nvPr>
            <p:ph type="sldNum" sz="quarter" idx="12"/>
          </p:nvPr>
        </p:nvSpPr>
        <p:spPr/>
        <p:txBody>
          <a:bodyPr/>
          <a:lstStyle/>
          <a:p>
            <a:fld id="{DA19D23F-0982-4DE8-8F4D-DD00B1753280}" type="slidenum">
              <a:rPr lang="en-IN" smtClean="0"/>
              <a:t>11</a:t>
            </a:fld>
            <a:endParaRPr lang="en-IN" dirty="0"/>
          </a:p>
        </p:txBody>
      </p:sp>
      <p:grpSp>
        <p:nvGrpSpPr>
          <p:cNvPr id="5" name="Group 22">
            <a:extLst>
              <a:ext uri="{FF2B5EF4-FFF2-40B4-BE49-F238E27FC236}">
                <a16:creationId xmlns:a16="http://schemas.microsoft.com/office/drawing/2014/main" id="{909E906C-1C8A-B298-6862-09DB5A65E839}"/>
              </a:ext>
            </a:extLst>
          </p:cNvPr>
          <p:cNvGrpSpPr/>
          <p:nvPr/>
        </p:nvGrpSpPr>
        <p:grpSpPr>
          <a:xfrm>
            <a:off x="3482709" y="1500044"/>
            <a:ext cx="5145302" cy="3660011"/>
            <a:chOff x="2065860" y="801919"/>
            <a:chExt cx="4753606" cy="3381386"/>
          </a:xfrm>
        </p:grpSpPr>
        <p:grpSp>
          <p:nvGrpSpPr>
            <p:cNvPr id="6" name="Group 20">
              <a:extLst>
                <a:ext uri="{FF2B5EF4-FFF2-40B4-BE49-F238E27FC236}">
                  <a16:creationId xmlns:a16="http://schemas.microsoft.com/office/drawing/2014/main" id="{D6171137-D904-4329-9E34-D7FE82CFAC6A}"/>
                </a:ext>
              </a:extLst>
            </p:cNvPr>
            <p:cNvGrpSpPr/>
            <p:nvPr/>
          </p:nvGrpSpPr>
          <p:grpSpPr>
            <a:xfrm>
              <a:off x="3745331" y="801919"/>
              <a:ext cx="1395138" cy="2052804"/>
              <a:chOff x="3745331" y="801919"/>
              <a:chExt cx="1395138" cy="2052804"/>
            </a:xfrm>
          </p:grpSpPr>
          <p:grpSp>
            <p:nvGrpSpPr>
              <p:cNvPr id="13" name="Graphic 4">
                <a:extLst>
                  <a:ext uri="{FF2B5EF4-FFF2-40B4-BE49-F238E27FC236}">
                    <a16:creationId xmlns:a16="http://schemas.microsoft.com/office/drawing/2014/main" id="{189C7D12-1CA8-9367-D6AB-1F618529EA7A}"/>
                  </a:ext>
                </a:extLst>
              </p:cNvPr>
              <p:cNvGrpSpPr/>
              <p:nvPr/>
            </p:nvGrpSpPr>
            <p:grpSpPr>
              <a:xfrm>
                <a:off x="3745331" y="1705454"/>
                <a:ext cx="1395138" cy="1077086"/>
                <a:chOff x="3745331" y="1705454"/>
                <a:chExt cx="1395138" cy="1077086"/>
              </a:xfrm>
              <a:solidFill>
                <a:srgbClr val="F4BB87"/>
              </a:solidFill>
            </p:grpSpPr>
            <p:sp>
              <p:nvSpPr>
                <p:cNvPr id="17" name="Freeform: Shape 8">
                  <a:extLst>
                    <a:ext uri="{FF2B5EF4-FFF2-40B4-BE49-F238E27FC236}">
                      <a16:creationId xmlns:a16="http://schemas.microsoft.com/office/drawing/2014/main" id="{0D428238-2D37-09BA-E956-DA6D4F50AB19}"/>
                    </a:ext>
                  </a:extLst>
                </p:cNvPr>
                <p:cNvSpPr/>
                <p:nvPr/>
              </p:nvSpPr>
              <p:spPr>
                <a:xfrm>
                  <a:off x="4126105" y="2312399"/>
                  <a:ext cx="633125" cy="470141"/>
                </a:xfrm>
                <a:custGeom>
                  <a:avLst/>
                  <a:gdLst>
                    <a:gd name="connsiteX0" fmla="*/ 0 w 633125"/>
                    <a:gd name="connsiteY0" fmla="*/ 0 h 470141"/>
                    <a:gd name="connsiteX1" fmla="*/ 633126 w 633125"/>
                    <a:gd name="connsiteY1" fmla="*/ 0 h 470141"/>
                    <a:gd name="connsiteX2" fmla="*/ 633126 w 633125"/>
                    <a:gd name="connsiteY2" fmla="*/ 470142 h 470141"/>
                    <a:gd name="connsiteX3" fmla="*/ 0 w 633125"/>
                    <a:gd name="connsiteY3" fmla="*/ 470142 h 470141"/>
                  </a:gdLst>
                  <a:ahLst/>
                  <a:cxnLst>
                    <a:cxn ang="0">
                      <a:pos x="connsiteX0" y="connsiteY0"/>
                    </a:cxn>
                    <a:cxn ang="0">
                      <a:pos x="connsiteX1" y="connsiteY1"/>
                    </a:cxn>
                    <a:cxn ang="0">
                      <a:pos x="connsiteX2" y="connsiteY2"/>
                    </a:cxn>
                    <a:cxn ang="0">
                      <a:pos x="connsiteX3" y="connsiteY3"/>
                    </a:cxn>
                  </a:cxnLst>
                  <a:rect l="l" t="t" r="r" b="b"/>
                  <a:pathLst>
                    <a:path w="633125" h="470141">
                      <a:moveTo>
                        <a:pt x="0" y="0"/>
                      </a:moveTo>
                      <a:lnTo>
                        <a:pt x="633126" y="0"/>
                      </a:lnTo>
                      <a:lnTo>
                        <a:pt x="633126" y="470142"/>
                      </a:lnTo>
                      <a:lnTo>
                        <a:pt x="0" y="470142"/>
                      </a:lnTo>
                      <a:close/>
                    </a:path>
                  </a:pathLst>
                </a:custGeom>
                <a:solidFill>
                  <a:srgbClr val="F4BB87"/>
                </a:solidFill>
                <a:ln w="6350" cap="flat">
                  <a:solidFill>
                    <a:schemeClr val="tx1"/>
                  </a:solidFill>
                  <a:prstDash val="solid"/>
                  <a:miter/>
                </a:ln>
              </p:spPr>
              <p:txBody>
                <a:bodyPr rtlCol="0" anchor="ctr"/>
                <a:lstStyle/>
                <a:p>
                  <a:endParaRPr lang="en-US" sz="2000"/>
                </a:p>
              </p:txBody>
            </p:sp>
            <p:sp>
              <p:nvSpPr>
                <p:cNvPr id="18" name="Freeform: Shape 9">
                  <a:extLst>
                    <a:ext uri="{FF2B5EF4-FFF2-40B4-BE49-F238E27FC236}">
                      <a16:creationId xmlns:a16="http://schemas.microsoft.com/office/drawing/2014/main" id="{3FC8C677-E8FF-9932-4640-57EECA525B55}"/>
                    </a:ext>
                  </a:extLst>
                </p:cNvPr>
                <p:cNvSpPr/>
                <p:nvPr/>
              </p:nvSpPr>
              <p:spPr>
                <a:xfrm>
                  <a:off x="3745331" y="1705454"/>
                  <a:ext cx="188751" cy="286580"/>
                </a:xfrm>
                <a:custGeom>
                  <a:avLst/>
                  <a:gdLst>
                    <a:gd name="connsiteX0" fmla="*/ 135854 w 188751"/>
                    <a:gd name="connsiteY0" fmla="*/ 0 h 286580"/>
                    <a:gd name="connsiteX1" fmla="*/ 0 w 188751"/>
                    <a:gd name="connsiteY1" fmla="*/ 135854 h 286580"/>
                    <a:gd name="connsiteX2" fmla="*/ 0 w 188751"/>
                    <a:gd name="connsiteY2" fmla="*/ 150908 h 286580"/>
                    <a:gd name="connsiteX3" fmla="*/ 135854 w 188751"/>
                    <a:gd name="connsiteY3" fmla="*/ 286580 h 286580"/>
                    <a:gd name="connsiteX4" fmla="*/ 188751 w 188751"/>
                    <a:gd name="connsiteY4" fmla="*/ 233683 h 286580"/>
                    <a:gd name="connsiteX5" fmla="*/ 188751 w 188751"/>
                    <a:gd name="connsiteY5" fmla="*/ 52776 h 286580"/>
                    <a:gd name="connsiteX6" fmla="*/ 135854 w 188751"/>
                    <a:gd name="connsiteY6" fmla="*/ 0 h 28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751" h="286580">
                      <a:moveTo>
                        <a:pt x="135854" y="0"/>
                      </a:moveTo>
                      <a:cubicBezTo>
                        <a:pt x="60824" y="0"/>
                        <a:pt x="0" y="60824"/>
                        <a:pt x="0" y="135854"/>
                      </a:cubicBezTo>
                      <a:lnTo>
                        <a:pt x="0" y="150908"/>
                      </a:lnTo>
                      <a:cubicBezTo>
                        <a:pt x="101" y="225868"/>
                        <a:pt x="60894" y="286580"/>
                        <a:pt x="135854" y="286580"/>
                      </a:cubicBezTo>
                      <a:cubicBezTo>
                        <a:pt x="165074" y="286580"/>
                        <a:pt x="188751" y="262893"/>
                        <a:pt x="188751" y="233683"/>
                      </a:cubicBezTo>
                      <a:lnTo>
                        <a:pt x="188751" y="52776"/>
                      </a:lnTo>
                      <a:cubicBezTo>
                        <a:pt x="188681" y="23607"/>
                        <a:pt x="165024" y="0"/>
                        <a:pt x="135854" y="0"/>
                      </a:cubicBezTo>
                      <a:close/>
                    </a:path>
                  </a:pathLst>
                </a:custGeom>
                <a:solidFill>
                  <a:srgbClr val="F4BB87"/>
                </a:solidFill>
                <a:ln w="6350" cap="flat">
                  <a:solidFill>
                    <a:schemeClr val="tx1"/>
                  </a:solidFill>
                  <a:prstDash val="solid"/>
                  <a:miter/>
                </a:ln>
              </p:spPr>
              <p:txBody>
                <a:bodyPr rtlCol="0" anchor="ctr"/>
                <a:lstStyle/>
                <a:p>
                  <a:endParaRPr lang="en-US" sz="2000"/>
                </a:p>
              </p:txBody>
            </p:sp>
            <p:sp>
              <p:nvSpPr>
                <p:cNvPr id="19" name="Freeform: Shape 10">
                  <a:extLst>
                    <a:ext uri="{FF2B5EF4-FFF2-40B4-BE49-F238E27FC236}">
                      <a16:creationId xmlns:a16="http://schemas.microsoft.com/office/drawing/2014/main" id="{3E83FEAB-F3D4-C56A-84E3-88F294CF1239}"/>
                    </a:ext>
                  </a:extLst>
                </p:cNvPr>
                <p:cNvSpPr/>
                <p:nvPr/>
              </p:nvSpPr>
              <p:spPr>
                <a:xfrm>
                  <a:off x="4951728" y="1705454"/>
                  <a:ext cx="188741" cy="286580"/>
                </a:xfrm>
                <a:custGeom>
                  <a:avLst/>
                  <a:gdLst>
                    <a:gd name="connsiteX0" fmla="*/ 52898 w 188741"/>
                    <a:gd name="connsiteY0" fmla="*/ 0 h 286580"/>
                    <a:gd name="connsiteX1" fmla="*/ 188741 w 188741"/>
                    <a:gd name="connsiteY1" fmla="*/ 135854 h 286580"/>
                    <a:gd name="connsiteX2" fmla="*/ 188741 w 188741"/>
                    <a:gd name="connsiteY2" fmla="*/ 150908 h 286580"/>
                    <a:gd name="connsiteX3" fmla="*/ 52898 w 188741"/>
                    <a:gd name="connsiteY3" fmla="*/ 286580 h 286580"/>
                    <a:gd name="connsiteX4" fmla="*/ 0 w 188741"/>
                    <a:gd name="connsiteY4" fmla="*/ 233683 h 286580"/>
                    <a:gd name="connsiteX5" fmla="*/ 0 w 188741"/>
                    <a:gd name="connsiteY5" fmla="*/ 52776 h 286580"/>
                    <a:gd name="connsiteX6" fmla="*/ 52898 w 188741"/>
                    <a:gd name="connsiteY6" fmla="*/ 0 h 28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741" h="286580">
                      <a:moveTo>
                        <a:pt x="52898" y="0"/>
                      </a:moveTo>
                      <a:cubicBezTo>
                        <a:pt x="127928" y="0"/>
                        <a:pt x="188741" y="60824"/>
                        <a:pt x="188741" y="135854"/>
                      </a:cubicBezTo>
                      <a:lnTo>
                        <a:pt x="188741" y="150908"/>
                      </a:lnTo>
                      <a:cubicBezTo>
                        <a:pt x="188640" y="225868"/>
                        <a:pt x="127847" y="286580"/>
                        <a:pt x="52898" y="286580"/>
                      </a:cubicBezTo>
                      <a:cubicBezTo>
                        <a:pt x="23677" y="286580"/>
                        <a:pt x="0" y="262893"/>
                        <a:pt x="0" y="233683"/>
                      </a:cubicBezTo>
                      <a:lnTo>
                        <a:pt x="0" y="52776"/>
                      </a:lnTo>
                      <a:cubicBezTo>
                        <a:pt x="61" y="23607"/>
                        <a:pt x="23728" y="0"/>
                        <a:pt x="52898" y="0"/>
                      </a:cubicBezTo>
                      <a:close/>
                    </a:path>
                  </a:pathLst>
                </a:custGeom>
                <a:solidFill>
                  <a:srgbClr val="F4BB87"/>
                </a:solidFill>
                <a:ln w="6350" cap="flat">
                  <a:solidFill>
                    <a:schemeClr val="tx1"/>
                  </a:solidFill>
                  <a:prstDash val="solid"/>
                  <a:miter/>
                </a:ln>
              </p:spPr>
              <p:txBody>
                <a:bodyPr rtlCol="0" anchor="ctr"/>
                <a:lstStyle/>
                <a:p>
                  <a:endParaRPr lang="en-US" sz="2000"/>
                </a:p>
              </p:txBody>
            </p:sp>
          </p:grpSp>
          <p:sp>
            <p:nvSpPr>
              <p:cNvPr id="14" name="Freeform: Shape 11">
                <a:extLst>
                  <a:ext uri="{FF2B5EF4-FFF2-40B4-BE49-F238E27FC236}">
                    <a16:creationId xmlns:a16="http://schemas.microsoft.com/office/drawing/2014/main" id="{0D328D5C-3418-D8F4-68FA-FF51C52B9FDE}"/>
                  </a:ext>
                </a:extLst>
              </p:cNvPr>
              <p:cNvSpPr/>
              <p:nvPr/>
            </p:nvSpPr>
            <p:spPr>
              <a:xfrm>
                <a:off x="3853035" y="1222924"/>
                <a:ext cx="1179680" cy="1336588"/>
              </a:xfrm>
              <a:custGeom>
                <a:avLst/>
                <a:gdLst>
                  <a:gd name="connsiteX0" fmla="*/ 1179681 w 1179680"/>
                  <a:gd name="connsiteY0" fmla="*/ 91225 h 1336588"/>
                  <a:gd name="connsiteX1" fmla="*/ 1179681 w 1179680"/>
                  <a:gd name="connsiteY1" fmla="*/ 631702 h 1336588"/>
                  <a:gd name="connsiteX2" fmla="*/ 896554 w 1179680"/>
                  <a:gd name="connsiteY2" fmla="*/ 1173612 h 1336588"/>
                  <a:gd name="connsiteX3" fmla="*/ 762134 w 1179680"/>
                  <a:gd name="connsiteY3" fmla="*/ 1297976 h 1336588"/>
                  <a:gd name="connsiteX4" fmla="*/ 418971 w 1179680"/>
                  <a:gd name="connsiteY4" fmla="*/ 1297976 h 1336588"/>
                  <a:gd name="connsiteX5" fmla="*/ 284551 w 1179680"/>
                  <a:gd name="connsiteY5" fmla="*/ 1173612 h 1336588"/>
                  <a:gd name="connsiteX6" fmla="*/ 0 w 1179680"/>
                  <a:gd name="connsiteY6" fmla="*/ 631702 h 1336588"/>
                  <a:gd name="connsiteX7" fmla="*/ 0 w 1179680"/>
                  <a:gd name="connsiteY7" fmla="*/ 91225 h 1336588"/>
                  <a:gd name="connsiteX8" fmla="*/ 1179681 w 1179680"/>
                  <a:gd name="connsiteY8" fmla="*/ 91225 h 1336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680" h="1336588">
                    <a:moveTo>
                      <a:pt x="1179681" y="91225"/>
                    </a:moveTo>
                    <a:lnTo>
                      <a:pt x="1179681" y="631702"/>
                    </a:lnTo>
                    <a:cubicBezTo>
                      <a:pt x="1179681" y="648836"/>
                      <a:pt x="1101490" y="989677"/>
                      <a:pt x="896554" y="1173612"/>
                    </a:cubicBezTo>
                    <a:cubicBezTo>
                      <a:pt x="853238" y="1212465"/>
                      <a:pt x="825149" y="1266554"/>
                      <a:pt x="762134" y="1297976"/>
                    </a:cubicBezTo>
                    <a:cubicBezTo>
                      <a:pt x="653542" y="1349460"/>
                      <a:pt x="527563" y="1349460"/>
                      <a:pt x="418971" y="1297976"/>
                    </a:cubicBezTo>
                    <a:cubicBezTo>
                      <a:pt x="356077" y="1266494"/>
                      <a:pt x="327866" y="1212465"/>
                      <a:pt x="284551" y="1173612"/>
                    </a:cubicBezTo>
                    <a:cubicBezTo>
                      <a:pt x="79614" y="989687"/>
                      <a:pt x="0" y="648846"/>
                      <a:pt x="0" y="631702"/>
                    </a:cubicBezTo>
                    <a:lnTo>
                      <a:pt x="0" y="91225"/>
                    </a:lnTo>
                    <a:cubicBezTo>
                      <a:pt x="374645" y="-36056"/>
                      <a:pt x="769272" y="-24626"/>
                      <a:pt x="1179681" y="91225"/>
                    </a:cubicBezTo>
                    <a:close/>
                  </a:path>
                </a:pathLst>
              </a:custGeom>
              <a:solidFill>
                <a:srgbClr val="FED19A"/>
              </a:solidFill>
              <a:ln w="6350" cap="flat">
                <a:solidFill>
                  <a:schemeClr val="tx1"/>
                </a:solidFill>
                <a:prstDash val="solid"/>
                <a:miter/>
              </a:ln>
            </p:spPr>
            <p:txBody>
              <a:bodyPr rtlCol="0" anchor="ctr"/>
              <a:lstStyle/>
              <a:p>
                <a:endParaRPr lang="en-US" sz="2000"/>
              </a:p>
            </p:txBody>
          </p:sp>
          <p:sp>
            <p:nvSpPr>
              <p:cNvPr id="15" name="Freeform: Shape 12">
                <a:extLst>
                  <a:ext uri="{FF2B5EF4-FFF2-40B4-BE49-F238E27FC236}">
                    <a16:creationId xmlns:a16="http://schemas.microsoft.com/office/drawing/2014/main" id="{345A2DEF-0FB1-0639-F172-F058A1F3AD88}"/>
                  </a:ext>
                </a:extLst>
              </p:cNvPr>
              <p:cNvSpPr/>
              <p:nvPr/>
            </p:nvSpPr>
            <p:spPr>
              <a:xfrm>
                <a:off x="3795625" y="801919"/>
                <a:ext cx="1290768" cy="912218"/>
              </a:xfrm>
              <a:custGeom>
                <a:avLst/>
                <a:gdLst>
                  <a:gd name="connsiteX0" fmla="*/ 57945 w 1290768"/>
                  <a:gd name="connsiteY0" fmla="*/ 912219 h 912218"/>
                  <a:gd name="connsiteX1" fmla="*/ 267940 w 1290768"/>
                  <a:gd name="connsiteY1" fmla="*/ 527941 h 912218"/>
                  <a:gd name="connsiteX2" fmla="*/ 808599 w 1290768"/>
                  <a:gd name="connsiteY2" fmla="*/ 659746 h 912218"/>
                  <a:gd name="connsiteX3" fmla="*/ 1237566 w 1290768"/>
                  <a:gd name="connsiteY3" fmla="*/ 909967 h 912218"/>
                  <a:gd name="connsiteX4" fmla="*/ 1250298 w 1290768"/>
                  <a:gd name="connsiteY4" fmla="*/ 361867 h 912218"/>
                  <a:gd name="connsiteX5" fmla="*/ 422231 w 1290768"/>
                  <a:gd name="connsiteY5" fmla="*/ 81123 h 912218"/>
                  <a:gd name="connsiteX6" fmla="*/ 57945 w 1290768"/>
                  <a:gd name="connsiteY6" fmla="*/ 912219 h 912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0768" h="912218">
                    <a:moveTo>
                      <a:pt x="57945" y="912219"/>
                    </a:moveTo>
                    <a:cubicBezTo>
                      <a:pt x="57945" y="912219"/>
                      <a:pt x="236458" y="807191"/>
                      <a:pt x="267940" y="527941"/>
                    </a:cubicBezTo>
                    <a:cubicBezTo>
                      <a:pt x="267940" y="527941"/>
                      <a:pt x="410751" y="597206"/>
                      <a:pt x="808599" y="659746"/>
                    </a:cubicBezTo>
                    <a:cubicBezTo>
                      <a:pt x="1206447" y="722286"/>
                      <a:pt x="1237566" y="909967"/>
                      <a:pt x="1237566" y="909967"/>
                    </a:cubicBezTo>
                    <a:cubicBezTo>
                      <a:pt x="1303841" y="733999"/>
                      <a:pt x="1308325" y="540724"/>
                      <a:pt x="1250298" y="361867"/>
                    </a:cubicBezTo>
                    <a:cubicBezTo>
                      <a:pt x="1088919" y="-22239"/>
                      <a:pt x="587537" y="-73046"/>
                      <a:pt x="422231" y="81123"/>
                    </a:cubicBezTo>
                    <a:cubicBezTo>
                      <a:pt x="-214530" y="149075"/>
                      <a:pt x="57945" y="912219"/>
                      <a:pt x="57945" y="912219"/>
                    </a:cubicBezTo>
                    <a:close/>
                  </a:path>
                </a:pathLst>
              </a:custGeom>
              <a:solidFill>
                <a:schemeClr val="tx1">
                  <a:lumMod val="75000"/>
                  <a:lumOff val="25000"/>
                </a:schemeClr>
              </a:solidFill>
              <a:ln w="6350" cap="flat">
                <a:solidFill>
                  <a:schemeClr val="tx1"/>
                </a:solidFill>
                <a:prstDash val="solid"/>
                <a:miter/>
              </a:ln>
            </p:spPr>
            <p:txBody>
              <a:bodyPr rtlCol="0" anchor="ctr"/>
              <a:lstStyle/>
              <a:p>
                <a:endParaRPr lang="en-US" sz="2000"/>
              </a:p>
            </p:txBody>
          </p:sp>
          <p:sp>
            <p:nvSpPr>
              <p:cNvPr id="16" name="Freeform: Shape 14">
                <a:extLst>
                  <a:ext uri="{FF2B5EF4-FFF2-40B4-BE49-F238E27FC236}">
                    <a16:creationId xmlns:a16="http://schemas.microsoft.com/office/drawing/2014/main" id="{FB888413-4B46-DA2B-A6BF-5CE6328DECAD}"/>
                  </a:ext>
                </a:extLst>
              </p:cNvPr>
              <p:cNvSpPr/>
              <p:nvPr/>
            </p:nvSpPr>
            <p:spPr>
              <a:xfrm>
                <a:off x="4054518" y="2460561"/>
                <a:ext cx="776299" cy="394162"/>
              </a:xfrm>
              <a:custGeom>
                <a:avLst/>
                <a:gdLst>
                  <a:gd name="connsiteX0" fmla="*/ 776300 w 776299"/>
                  <a:gd name="connsiteY0" fmla="*/ 17316 h 394162"/>
                  <a:gd name="connsiteX1" fmla="*/ 388922 w 776299"/>
                  <a:gd name="connsiteY1" fmla="*/ 394163 h 394162"/>
                  <a:gd name="connsiteX2" fmla="*/ 0 w 776299"/>
                  <a:gd name="connsiteY2" fmla="*/ 17316 h 394162"/>
                  <a:gd name="connsiteX3" fmla="*/ 73728 w 776299"/>
                  <a:gd name="connsiteY3" fmla="*/ 0 h 394162"/>
                  <a:gd name="connsiteX4" fmla="*/ 388145 w 776299"/>
                  <a:gd name="connsiteY4" fmla="*/ 318941 h 394162"/>
                  <a:gd name="connsiteX5" fmla="*/ 702562 w 776299"/>
                  <a:gd name="connsiteY5" fmla="*/ 0 h 394162"/>
                  <a:gd name="connsiteX6" fmla="*/ 776300 w 776299"/>
                  <a:gd name="connsiteY6" fmla="*/ 17316 h 394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6299" h="394162">
                    <a:moveTo>
                      <a:pt x="776300" y="17316"/>
                    </a:moveTo>
                    <a:cubicBezTo>
                      <a:pt x="756722" y="244506"/>
                      <a:pt x="606298" y="392194"/>
                      <a:pt x="388922" y="394163"/>
                    </a:cubicBezTo>
                    <a:cubicBezTo>
                      <a:pt x="170779" y="391901"/>
                      <a:pt x="19578" y="244446"/>
                      <a:pt x="0" y="17316"/>
                    </a:cubicBezTo>
                    <a:cubicBezTo>
                      <a:pt x="32371" y="9047"/>
                      <a:pt x="57179" y="3746"/>
                      <a:pt x="73728" y="0"/>
                    </a:cubicBezTo>
                    <a:cubicBezTo>
                      <a:pt x="85632" y="195587"/>
                      <a:pt x="204634" y="317457"/>
                      <a:pt x="388145" y="318941"/>
                    </a:cubicBezTo>
                    <a:cubicBezTo>
                      <a:pt x="571656" y="317457"/>
                      <a:pt x="690547" y="195587"/>
                      <a:pt x="702562" y="0"/>
                    </a:cubicBezTo>
                    <a:cubicBezTo>
                      <a:pt x="719111" y="3756"/>
                      <a:pt x="743929" y="9047"/>
                      <a:pt x="776300" y="17316"/>
                    </a:cubicBezTo>
                    <a:close/>
                  </a:path>
                </a:pathLst>
              </a:custGeom>
              <a:solidFill>
                <a:srgbClr val="0079A4"/>
              </a:solidFill>
              <a:ln w="6350" cap="flat">
                <a:solidFill>
                  <a:schemeClr val="tx1"/>
                </a:solidFill>
                <a:prstDash val="solid"/>
                <a:miter/>
              </a:ln>
            </p:spPr>
            <p:txBody>
              <a:bodyPr rtlCol="0" anchor="ctr"/>
              <a:lstStyle/>
              <a:p>
                <a:endParaRPr lang="en-US" sz="2000"/>
              </a:p>
            </p:txBody>
          </p:sp>
        </p:grpSp>
        <p:grpSp>
          <p:nvGrpSpPr>
            <p:cNvPr id="7" name="Group 21">
              <a:extLst>
                <a:ext uri="{FF2B5EF4-FFF2-40B4-BE49-F238E27FC236}">
                  <a16:creationId xmlns:a16="http://schemas.microsoft.com/office/drawing/2014/main" id="{96280C17-0045-2237-3E50-C19D5B486EF8}"/>
                </a:ext>
              </a:extLst>
            </p:cNvPr>
            <p:cNvGrpSpPr/>
            <p:nvPr/>
          </p:nvGrpSpPr>
          <p:grpSpPr>
            <a:xfrm>
              <a:off x="2065860" y="2460389"/>
              <a:ext cx="4753606" cy="1722916"/>
              <a:chOff x="2065860" y="2460389"/>
              <a:chExt cx="4753606" cy="1722916"/>
            </a:xfrm>
          </p:grpSpPr>
          <p:sp>
            <p:nvSpPr>
              <p:cNvPr id="8" name="Freeform: Shape 13">
                <a:extLst>
                  <a:ext uri="{FF2B5EF4-FFF2-40B4-BE49-F238E27FC236}">
                    <a16:creationId xmlns:a16="http://schemas.microsoft.com/office/drawing/2014/main" id="{AAB00DAD-E82B-7082-3C61-5D3170AE5429}"/>
                  </a:ext>
                </a:extLst>
              </p:cNvPr>
              <p:cNvSpPr/>
              <p:nvPr/>
            </p:nvSpPr>
            <p:spPr>
              <a:xfrm>
                <a:off x="3036542" y="2460389"/>
                <a:ext cx="2812243" cy="1657314"/>
              </a:xfrm>
              <a:custGeom>
                <a:avLst/>
                <a:gdLst>
                  <a:gd name="connsiteX0" fmla="*/ 2736053 w 2812243"/>
                  <a:gd name="connsiteY0" fmla="*/ 1363182 h 1657314"/>
                  <a:gd name="connsiteX1" fmla="*/ 1953564 w 2812243"/>
                  <a:gd name="connsiteY1" fmla="*/ 1657314 h 1657314"/>
                  <a:gd name="connsiteX2" fmla="*/ 858677 w 2812243"/>
                  <a:gd name="connsiteY2" fmla="*/ 1657314 h 1657314"/>
                  <a:gd name="connsiteX3" fmla="*/ 76198 w 2812243"/>
                  <a:gd name="connsiteY3" fmla="*/ 1363182 h 1657314"/>
                  <a:gd name="connsiteX4" fmla="*/ 229186 w 2812243"/>
                  <a:gd name="connsiteY4" fmla="*/ 472696 h 1657314"/>
                  <a:gd name="connsiteX5" fmla="*/ 608769 w 2812243"/>
                  <a:gd name="connsiteY5" fmla="*/ 137096 h 1657314"/>
                  <a:gd name="connsiteX6" fmla="*/ 1007445 w 2812243"/>
                  <a:gd name="connsiteY6" fmla="*/ 19578 h 1657314"/>
                  <a:gd name="connsiteX7" fmla="*/ 1017976 w 2812243"/>
                  <a:gd name="connsiteY7" fmla="*/ 17316 h 1657314"/>
                  <a:gd name="connsiteX8" fmla="*/ 1091703 w 2812243"/>
                  <a:gd name="connsiteY8" fmla="*/ 0 h 1657314"/>
                  <a:gd name="connsiteX9" fmla="*/ 1406121 w 2812243"/>
                  <a:gd name="connsiteY9" fmla="*/ 318941 h 1657314"/>
                  <a:gd name="connsiteX10" fmla="*/ 1720538 w 2812243"/>
                  <a:gd name="connsiteY10" fmla="*/ 0 h 1657314"/>
                  <a:gd name="connsiteX11" fmla="*/ 1794265 w 2812243"/>
                  <a:gd name="connsiteY11" fmla="*/ 17316 h 1657314"/>
                  <a:gd name="connsiteX12" fmla="*/ 1804797 w 2812243"/>
                  <a:gd name="connsiteY12" fmla="*/ 19578 h 1657314"/>
                  <a:gd name="connsiteX13" fmla="*/ 2203472 w 2812243"/>
                  <a:gd name="connsiteY13" fmla="*/ 136985 h 1657314"/>
                  <a:gd name="connsiteX14" fmla="*/ 2582813 w 2812243"/>
                  <a:gd name="connsiteY14" fmla="*/ 472535 h 1657314"/>
                  <a:gd name="connsiteX15" fmla="*/ 2736053 w 2812243"/>
                  <a:gd name="connsiteY15" fmla="*/ 1363182 h 165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12243" h="1657314">
                    <a:moveTo>
                      <a:pt x="2736053" y="1363182"/>
                    </a:moveTo>
                    <a:cubicBezTo>
                      <a:pt x="2466739" y="1613696"/>
                      <a:pt x="1953564" y="1657314"/>
                      <a:pt x="1953564" y="1657314"/>
                    </a:cubicBezTo>
                    <a:lnTo>
                      <a:pt x="858677" y="1657314"/>
                    </a:lnTo>
                    <a:cubicBezTo>
                      <a:pt x="858677" y="1657314"/>
                      <a:pt x="345513" y="1613696"/>
                      <a:pt x="76198" y="1363182"/>
                    </a:cubicBezTo>
                    <a:cubicBezTo>
                      <a:pt x="-111715" y="1188415"/>
                      <a:pt x="90061" y="732439"/>
                      <a:pt x="229186" y="472696"/>
                    </a:cubicBezTo>
                    <a:cubicBezTo>
                      <a:pt x="310809" y="318486"/>
                      <a:pt x="445714" y="199212"/>
                      <a:pt x="608769" y="137096"/>
                    </a:cubicBezTo>
                    <a:cubicBezTo>
                      <a:pt x="739382" y="90549"/>
                      <a:pt x="872480" y="51312"/>
                      <a:pt x="1007445" y="19578"/>
                    </a:cubicBezTo>
                    <a:cubicBezTo>
                      <a:pt x="1011191" y="18800"/>
                      <a:pt x="1014947" y="18094"/>
                      <a:pt x="1017976" y="17316"/>
                    </a:cubicBezTo>
                    <a:cubicBezTo>
                      <a:pt x="1050346" y="9047"/>
                      <a:pt x="1075154" y="3746"/>
                      <a:pt x="1091703" y="0"/>
                    </a:cubicBezTo>
                    <a:cubicBezTo>
                      <a:pt x="1103608" y="195587"/>
                      <a:pt x="1222610" y="317457"/>
                      <a:pt x="1406121" y="318941"/>
                    </a:cubicBezTo>
                    <a:cubicBezTo>
                      <a:pt x="1589632" y="317457"/>
                      <a:pt x="1708523" y="195587"/>
                      <a:pt x="1720538" y="0"/>
                    </a:cubicBezTo>
                    <a:cubicBezTo>
                      <a:pt x="1737077" y="3746"/>
                      <a:pt x="1762188" y="9047"/>
                      <a:pt x="1794265" y="17316"/>
                    </a:cubicBezTo>
                    <a:cubicBezTo>
                      <a:pt x="1797305" y="18094"/>
                      <a:pt x="1801051" y="18800"/>
                      <a:pt x="1804797" y="19578"/>
                    </a:cubicBezTo>
                    <a:cubicBezTo>
                      <a:pt x="1939762" y="51282"/>
                      <a:pt x="2072869" y="90478"/>
                      <a:pt x="2203472" y="136985"/>
                    </a:cubicBezTo>
                    <a:cubicBezTo>
                      <a:pt x="2366426" y="199141"/>
                      <a:pt x="2501230" y="318385"/>
                      <a:pt x="2582813" y="472535"/>
                    </a:cubicBezTo>
                    <a:cubicBezTo>
                      <a:pt x="2722180" y="732378"/>
                      <a:pt x="2923967" y="1188415"/>
                      <a:pt x="2736053" y="1363182"/>
                    </a:cubicBezTo>
                    <a:close/>
                  </a:path>
                </a:pathLst>
              </a:custGeom>
              <a:solidFill>
                <a:srgbClr val="00B0F0"/>
              </a:solidFill>
              <a:ln w="6350" cap="flat">
                <a:solidFill>
                  <a:schemeClr val="tx1"/>
                </a:solidFill>
                <a:prstDash val="solid"/>
                <a:miter/>
              </a:ln>
            </p:spPr>
            <p:txBody>
              <a:bodyPr rtlCol="0" anchor="ctr"/>
              <a:lstStyle/>
              <a:p>
                <a:endParaRPr lang="en-US" sz="2000"/>
              </a:p>
            </p:txBody>
          </p:sp>
          <p:grpSp>
            <p:nvGrpSpPr>
              <p:cNvPr id="9" name="Group 19">
                <a:extLst>
                  <a:ext uri="{FF2B5EF4-FFF2-40B4-BE49-F238E27FC236}">
                    <a16:creationId xmlns:a16="http://schemas.microsoft.com/office/drawing/2014/main" id="{2549CC38-E163-4076-EA15-EF99A99A92E5}"/>
                  </a:ext>
                </a:extLst>
              </p:cNvPr>
              <p:cNvGrpSpPr/>
              <p:nvPr/>
            </p:nvGrpSpPr>
            <p:grpSpPr>
              <a:xfrm>
                <a:off x="2065860" y="2951774"/>
                <a:ext cx="4753606" cy="1231531"/>
                <a:chOff x="2065860" y="2951774"/>
                <a:chExt cx="4753606" cy="1231531"/>
              </a:xfrm>
            </p:grpSpPr>
            <p:sp>
              <p:nvSpPr>
                <p:cNvPr id="10" name="Freeform: Shape 15">
                  <a:extLst>
                    <a:ext uri="{FF2B5EF4-FFF2-40B4-BE49-F238E27FC236}">
                      <a16:creationId xmlns:a16="http://schemas.microsoft.com/office/drawing/2014/main" id="{4BF8AF44-5974-68BA-1AF3-902463EE0A48}"/>
                    </a:ext>
                  </a:extLst>
                </p:cNvPr>
                <p:cNvSpPr/>
                <p:nvPr/>
              </p:nvSpPr>
              <p:spPr>
                <a:xfrm>
                  <a:off x="3319242" y="2951774"/>
                  <a:ext cx="2247011" cy="1228741"/>
                </a:xfrm>
                <a:custGeom>
                  <a:avLst/>
                  <a:gdLst>
                    <a:gd name="connsiteX0" fmla="*/ 2097690 w 2247011"/>
                    <a:gd name="connsiteY0" fmla="*/ 0 h 1259769"/>
                    <a:gd name="connsiteX1" fmla="*/ 149151 w 2247011"/>
                    <a:gd name="connsiteY1" fmla="*/ 0 h 1259769"/>
                    <a:gd name="connsiteX2" fmla="*/ 0 w 2247011"/>
                    <a:gd name="connsiteY2" fmla="*/ 149091 h 1259769"/>
                    <a:gd name="connsiteX3" fmla="*/ 1101 w 2247011"/>
                    <a:gd name="connsiteY3" fmla="*/ 167215 h 1259769"/>
                    <a:gd name="connsiteX4" fmla="*/ 118679 w 2247011"/>
                    <a:gd name="connsiteY4" fmla="*/ 1128863 h 1259769"/>
                    <a:gd name="connsiteX5" fmla="*/ 266548 w 2247011"/>
                    <a:gd name="connsiteY5" fmla="*/ 1259770 h 1259769"/>
                    <a:gd name="connsiteX6" fmla="*/ 1980274 w 2247011"/>
                    <a:gd name="connsiteY6" fmla="*/ 1259770 h 1259769"/>
                    <a:gd name="connsiteX7" fmla="*/ 2128324 w 2247011"/>
                    <a:gd name="connsiteY7" fmla="*/ 1128863 h 1259769"/>
                    <a:gd name="connsiteX8" fmla="*/ 2245903 w 2247011"/>
                    <a:gd name="connsiteY8" fmla="*/ 167154 h 1259769"/>
                    <a:gd name="connsiteX9" fmla="*/ 2115905 w 2247011"/>
                    <a:gd name="connsiteY9" fmla="*/ 1101 h 1259769"/>
                    <a:gd name="connsiteX10" fmla="*/ 2097690 w 2247011"/>
                    <a:gd name="connsiteY10" fmla="*/ 0 h 125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47011" h="1259769">
                      <a:moveTo>
                        <a:pt x="2097690" y="0"/>
                      </a:moveTo>
                      <a:lnTo>
                        <a:pt x="149151" y="0"/>
                      </a:lnTo>
                      <a:cubicBezTo>
                        <a:pt x="66791" y="-20"/>
                        <a:pt x="20" y="66731"/>
                        <a:pt x="0" y="149091"/>
                      </a:cubicBezTo>
                      <a:cubicBezTo>
                        <a:pt x="0" y="155149"/>
                        <a:pt x="363" y="161197"/>
                        <a:pt x="1101" y="167215"/>
                      </a:cubicBezTo>
                      <a:lnTo>
                        <a:pt x="118679" y="1128863"/>
                      </a:lnTo>
                      <a:cubicBezTo>
                        <a:pt x="127867" y="1203560"/>
                        <a:pt x="191286" y="1259709"/>
                        <a:pt x="266548" y="1259770"/>
                      </a:cubicBezTo>
                      <a:lnTo>
                        <a:pt x="1980274" y="1259770"/>
                      </a:lnTo>
                      <a:cubicBezTo>
                        <a:pt x="2055607" y="1259790"/>
                        <a:pt x="2119126" y="1203631"/>
                        <a:pt x="2128324" y="1128863"/>
                      </a:cubicBezTo>
                      <a:lnTo>
                        <a:pt x="2245903" y="167154"/>
                      </a:lnTo>
                      <a:cubicBezTo>
                        <a:pt x="2255858" y="85400"/>
                        <a:pt x="2197660" y="11056"/>
                        <a:pt x="2115905" y="1101"/>
                      </a:cubicBezTo>
                      <a:cubicBezTo>
                        <a:pt x="2109877" y="353"/>
                        <a:pt x="2103789" y="-10"/>
                        <a:pt x="2097690" y="0"/>
                      </a:cubicBezTo>
                      <a:close/>
                    </a:path>
                  </a:pathLst>
                </a:custGeom>
                <a:solidFill>
                  <a:srgbClr val="EEEFEE"/>
                </a:solidFill>
                <a:ln w="6350" cap="flat">
                  <a:solidFill>
                    <a:schemeClr val="tx1"/>
                  </a:solidFill>
                  <a:prstDash val="solid"/>
                  <a:miter/>
                </a:ln>
              </p:spPr>
              <p:txBody>
                <a:bodyPr rtlCol="0" anchor="ctr"/>
                <a:lstStyle/>
                <a:p>
                  <a:endParaRPr lang="en-US" sz="2000"/>
                </a:p>
              </p:txBody>
            </p:sp>
            <p:sp>
              <p:nvSpPr>
                <p:cNvPr id="11" name="Rectangle: Rounded Corners 16">
                  <a:extLst>
                    <a:ext uri="{FF2B5EF4-FFF2-40B4-BE49-F238E27FC236}">
                      <a16:creationId xmlns:a16="http://schemas.microsoft.com/office/drawing/2014/main" id="{63F389FE-84F3-D7FD-B8EB-7711B60723C9}"/>
                    </a:ext>
                  </a:extLst>
                </p:cNvPr>
                <p:cNvSpPr/>
                <p:nvPr/>
              </p:nvSpPr>
              <p:spPr>
                <a:xfrm>
                  <a:off x="2065860" y="4023664"/>
                  <a:ext cx="4753606" cy="159641"/>
                </a:xfrm>
                <a:prstGeom prst="roundRect">
                  <a:avLst>
                    <a:gd name="adj" fmla="val 50000"/>
                  </a:avLst>
                </a:prstGeom>
                <a:solidFill>
                  <a:schemeClr val="tx1">
                    <a:lumMod val="75000"/>
                    <a:lumOff val="25000"/>
                  </a:schemeClr>
                </a:solidFill>
                <a:ln w="6350" cap="flat">
                  <a:solidFill>
                    <a:schemeClr val="tx1"/>
                  </a:solidFill>
                  <a:prstDash val="solid"/>
                  <a:miter/>
                </a:ln>
              </p:spPr>
              <p:txBody>
                <a:bodyPr rtlCol="0" anchor="ctr"/>
                <a:lstStyle/>
                <a:p>
                  <a:endParaRPr lang="en-US" sz="2000" dirty="0"/>
                </a:p>
              </p:txBody>
            </p:sp>
            <p:sp>
              <p:nvSpPr>
                <p:cNvPr id="12" name="Freeform: Shape 17">
                  <a:extLst>
                    <a:ext uri="{FF2B5EF4-FFF2-40B4-BE49-F238E27FC236}">
                      <a16:creationId xmlns:a16="http://schemas.microsoft.com/office/drawing/2014/main" id="{4128D475-C51C-2B11-ACDB-A7B46E90ABAD}"/>
                    </a:ext>
                  </a:extLst>
                </p:cNvPr>
                <p:cNvSpPr/>
                <p:nvPr/>
              </p:nvSpPr>
              <p:spPr>
                <a:xfrm>
                  <a:off x="4279890" y="3528792"/>
                  <a:ext cx="325714" cy="327254"/>
                </a:xfrm>
                <a:custGeom>
                  <a:avLst/>
                  <a:gdLst>
                    <a:gd name="connsiteX0" fmla="*/ 500553 w 500553"/>
                    <a:gd name="connsiteY0" fmla="*/ 149292 h 299362"/>
                    <a:gd name="connsiteX1" fmla="*/ 249918 w 500553"/>
                    <a:gd name="connsiteY1" fmla="*/ 299363 h 299362"/>
                    <a:gd name="connsiteX2" fmla="*/ 0 w 500553"/>
                    <a:gd name="connsiteY2" fmla="*/ 149292 h 299362"/>
                    <a:gd name="connsiteX3" fmla="*/ 249918 w 500553"/>
                    <a:gd name="connsiteY3" fmla="*/ 0 h 299362"/>
                    <a:gd name="connsiteX4" fmla="*/ 500553 w 500553"/>
                    <a:gd name="connsiteY4" fmla="*/ 149292 h 299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53" h="299362">
                      <a:moveTo>
                        <a:pt x="500553" y="149292"/>
                      </a:moveTo>
                      <a:cubicBezTo>
                        <a:pt x="500553" y="232602"/>
                        <a:pt x="388983" y="299363"/>
                        <a:pt x="249918" y="299363"/>
                      </a:cubicBezTo>
                      <a:cubicBezTo>
                        <a:pt x="110854" y="299363"/>
                        <a:pt x="0" y="232602"/>
                        <a:pt x="0" y="149292"/>
                      </a:cubicBezTo>
                      <a:cubicBezTo>
                        <a:pt x="0" y="65983"/>
                        <a:pt x="111571" y="0"/>
                        <a:pt x="249918" y="0"/>
                      </a:cubicBezTo>
                      <a:cubicBezTo>
                        <a:pt x="388266" y="0"/>
                        <a:pt x="500553" y="66761"/>
                        <a:pt x="500553" y="149292"/>
                      </a:cubicBezTo>
                      <a:close/>
                    </a:path>
                  </a:pathLst>
                </a:custGeom>
                <a:solidFill>
                  <a:srgbClr val="DBD8DD"/>
                </a:solidFill>
                <a:ln w="6350" cap="flat">
                  <a:solidFill>
                    <a:schemeClr val="tx1"/>
                  </a:solidFill>
                  <a:prstDash val="solid"/>
                  <a:miter/>
                </a:ln>
              </p:spPr>
              <p:txBody>
                <a:bodyPr rtlCol="0" anchor="ctr"/>
                <a:lstStyle/>
                <a:p>
                  <a:endParaRPr lang="en-US" sz="2000"/>
                </a:p>
              </p:txBody>
            </p:sp>
          </p:grpSp>
        </p:grpSp>
      </p:grpSp>
      <p:grpSp>
        <p:nvGrpSpPr>
          <p:cNvPr id="45" name="Group 48">
            <a:extLst>
              <a:ext uri="{FF2B5EF4-FFF2-40B4-BE49-F238E27FC236}">
                <a16:creationId xmlns:a16="http://schemas.microsoft.com/office/drawing/2014/main" id="{1061C1F7-8AC6-B5F4-DAEF-CA69C142651E}"/>
              </a:ext>
            </a:extLst>
          </p:cNvPr>
          <p:cNvGrpSpPr/>
          <p:nvPr/>
        </p:nvGrpSpPr>
        <p:grpSpPr>
          <a:xfrm>
            <a:off x="-3121" y="226087"/>
            <a:ext cx="12195122" cy="770854"/>
            <a:chOff x="-3123" y="226086"/>
            <a:chExt cx="9147123" cy="770854"/>
          </a:xfrm>
        </p:grpSpPr>
        <p:sp>
          <p:nvSpPr>
            <p:cNvPr id="46" name="TextBox 49">
              <a:extLst>
                <a:ext uri="{FF2B5EF4-FFF2-40B4-BE49-F238E27FC236}">
                  <a16:creationId xmlns:a16="http://schemas.microsoft.com/office/drawing/2014/main" id="{77AACB30-3607-9959-8B9F-E799112B61C6}"/>
                </a:ext>
              </a:extLst>
            </p:cNvPr>
            <p:cNvSpPr txBox="1"/>
            <p:nvPr/>
          </p:nvSpPr>
          <p:spPr>
            <a:xfrm>
              <a:off x="1588703" y="226086"/>
              <a:ext cx="5965812" cy="584775"/>
            </a:xfrm>
            <a:prstGeom prst="rect">
              <a:avLst/>
            </a:prstGeom>
            <a:noFill/>
          </p:spPr>
          <p:txBody>
            <a:bodyPr wrap="square">
              <a:spAutoFit/>
            </a:bodyPr>
            <a:lstStyle/>
            <a:p>
              <a:pPr algn="ctr"/>
              <a:r>
                <a:rPr lang="en-US" sz="3200" b="1" dirty="0">
                  <a:latin typeface="Century Gothic" panose="020B0502020202020204" pitchFamily="34" charset="0"/>
                </a:rPr>
                <a:t>Usuario </a:t>
              </a:r>
              <a:r>
                <a:rPr lang="en-US" sz="3200" b="1" dirty="0" err="1">
                  <a:latin typeface="Century Gothic" panose="020B0502020202020204" pitchFamily="34" charset="0"/>
                </a:rPr>
                <a:t>Responsable</a:t>
              </a:r>
              <a:endParaRPr lang="en-US" sz="3200" b="1" dirty="0">
                <a:latin typeface="Century Gothic" panose="020B0502020202020204" pitchFamily="34" charset="0"/>
              </a:endParaRPr>
            </a:p>
          </p:txBody>
        </p:sp>
        <p:grpSp>
          <p:nvGrpSpPr>
            <p:cNvPr id="47" name="Group 50">
              <a:extLst>
                <a:ext uri="{FF2B5EF4-FFF2-40B4-BE49-F238E27FC236}">
                  <a16:creationId xmlns:a16="http://schemas.microsoft.com/office/drawing/2014/main" id="{A262D0C0-39D0-855B-90F4-47F5B275FEA9}"/>
                </a:ext>
              </a:extLst>
            </p:cNvPr>
            <p:cNvGrpSpPr/>
            <p:nvPr/>
          </p:nvGrpSpPr>
          <p:grpSpPr>
            <a:xfrm>
              <a:off x="-3123" y="960352"/>
              <a:ext cx="9147123" cy="36588"/>
              <a:chOff x="-3123" y="960352"/>
              <a:chExt cx="9147123" cy="36588"/>
            </a:xfrm>
          </p:grpSpPr>
          <p:grpSp>
            <p:nvGrpSpPr>
              <p:cNvPr id="48" name="Group 51">
                <a:extLst>
                  <a:ext uri="{FF2B5EF4-FFF2-40B4-BE49-F238E27FC236}">
                    <a16:creationId xmlns:a16="http://schemas.microsoft.com/office/drawing/2014/main" id="{54FC641D-0249-C26A-B2CD-6DA81994ABF6}"/>
                  </a:ext>
                </a:extLst>
              </p:cNvPr>
              <p:cNvGrpSpPr/>
              <p:nvPr/>
            </p:nvGrpSpPr>
            <p:grpSpPr>
              <a:xfrm>
                <a:off x="-3123" y="960352"/>
                <a:ext cx="2834640" cy="36588"/>
                <a:chOff x="582924" y="6113551"/>
                <a:chExt cx="1696395" cy="36588"/>
              </a:xfrm>
            </p:grpSpPr>
            <p:cxnSp>
              <p:nvCxnSpPr>
                <p:cNvPr id="52" name="Straight Connector 55">
                  <a:extLst>
                    <a:ext uri="{FF2B5EF4-FFF2-40B4-BE49-F238E27FC236}">
                      <a16:creationId xmlns:a16="http://schemas.microsoft.com/office/drawing/2014/main" id="{E6BCCD8E-CE56-FFA4-50B7-39AC431B5912}"/>
                    </a:ext>
                  </a:extLst>
                </p:cNvPr>
                <p:cNvCxnSpPr>
                  <a:cxnSpLocks/>
                </p:cNvCxnSpPr>
                <p:nvPr/>
              </p:nvCxnSpPr>
              <p:spPr>
                <a:xfrm>
                  <a:off x="582924" y="6150139"/>
                  <a:ext cx="1696395" cy="0"/>
                </a:xfrm>
                <a:prstGeom prst="line">
                  <a:avLst/>
                </a:prstGeom>
                <a:noFill/>
                <a:ln w="9525" cap="flat" cmpd="sng" algn="ctr">
                  <a:solidFill>
                    <a:srgbClr val="E7E6E6">
                      <a:lumMod val="90000"/>
                    </a:srgbClr>
                  </a:solidFill>
                  <a:prstDash val="solid"/>
                  <a:miter lim="800000"/>
                </a:ln>
                <a:effectLst/>
              </p:spPr>
            </p:cxnSp>
            <p:cxnSp>
              <p:nvCxnSpPr>
                <p:cNvPr id="53" name="Straight Connector 56">
                  <a:extLst>
                    <a:ext uri="{FF2B5EF4-FFF2-40B4-BE49-F238E27FC236}">
                      <a16:creationId xmlns:a16="http://schemas.microsoft.com/office/drawing/2014/main" id="{81D4AFFC-0451-517E-16D6-D24049B8A868}"/>
                    </a:ext>
                  </a:extLst>
                </p:cNvPr>
                <p:cNvCxnSpPr>
                  <a:cxnSpLocks/>
                </p:cNvCxnSpPr>
                <p:nvPr/>
              </p:nvCxnSpPr>
              <p:spPr>
                <a:xfrm>
                  <a:off x="582924" y="6113551"/>
                  <a:ext cx="1404728" cy="0"/>
                </a:xfrm>
                <a:prstGeom prst="line">
                  <a:avLst/>
                </a:prstGeom>
                <a:noFill/>
                <a:ln w="9525" cap="flat" cmpd="sng" algn="ctr">
                  <a:solidFill>
                    <a:srgbClr val="E7E6E6">
                      <a:lumMod val="90000"/>
                    </a:srgbClr>
                  </a:solidFill>
                  <a:prstDash val="solid"/>
                  <a:miter lim="800000"/>
                </a:ln>
                <a:effectLst/>
              </p:spPr>
            </p:cxnSp>
          </p:grpSp>
          <p:grpSp>
            <p:nvGrpSpPr>
              <p:cNvPr id="49" name="Group 52">
                <a:extLst>
                  <a:ext uri="{FF2B5EF4-FFF2-40B4-BE49-F238E27FC236}">
                    <a16:creationId xmlns:a16="http://schemas.microsoft.com/office/drawing/2014/main" id="{6503E8B6-9F35-6192-5E6D-1E512A54A238}"/>
                  </a:ext>
                </a:extLst>
              </p:cNvPr>
              <p:cNvGrpSpPr/>
              <p:nvPr/>
            </p:nvGrpSpPr>
            <p:grpSpPr>
              <a:xfrm flipH="1">
                <a:off x="6309360" y="960352"/>
                <a:ext cx="2834640" cy="36588"/>
                <a:chOff x="582924" y="6113551"/>
                <a:chExt cx="1696395" cy="36588"/>
              </a:xfrm>
            </p:grpSpPr>
            <p:cxnSp>
              <p:nvCxnSpPr>
                <p:cNvPr id="50" name="Straight Connector 53">
                  <a:extLst>
                    <a:ext uri="{FF2B5EF4-FFF2-40B4-BE49-F238E27FC236}">
                      <a16:creationId xmlns:a16="http://schemas.microsoft.com/office/drawing/2014/main" id="{011DC04D-565F-B56C-9D26-77C90CFD8213}"/>
                    </a:ext>
                  </a:extLst>
                </p:cNvPr>
                <p:cNvCxnSpPr>
                  <a:cxnSpLocks/>
                </p:cNvCxnSpPr>
                <p:nvPr/>
              </p:nvCxnSpPr>
              <p:spPr>
                <a:xfrm>
                  <a:off x="582924" y="6150139"/>
                  <a:ext cx="1696395" cy="0"/>
                </a:xfrm>
                <a:prstGeom prst="line">
                  <a:avLst/>
                </a:prstGeom>
                <a:noFill/>
                <a:ln w="9525" cap="flat" cmpd="sng" algn="ctr">
                  <a:solidFill>
                    <a:srgbClr val="E7E6E6">
                      <a:lumMod val="90000"/>
                    </a:srgbClr>
                  </a:solidFill>
                  <a:prstDash val="solid"/>
                  <a:miter lim="800000"/>
                </a:ln>
                <a:effectLst/>
              </p:spPr>
            </p:cxnSp>
            <p:cxnSp>
              <p:nvCxnSpPr>
                <p:cNvPr id="51" name="Straight Connector 54">
                  <a:extLst>
                    <a:ext uri="{FF2B5EF4-FFF2-40B4-BE49-F238E27FC236}">
                      <a16:creationId xmlns:a16="http://schemas.microsoft.com/office/drawing/2014/main" id="{60F1A2C2-28D6-AF57-F8B7-457755CCCB5A}"/>
                    </a:ext>
                  </a:extLst>
                </p:cNvPr>
                <p:cNvCxnSpPr>
                  <a:cxnSpLocks/>
                </p:cNvCxnSpPr>
                <p:nvPr/>
              </p:nvCxnSpPr>
              <p:spPr>
                <a:xfrm>
                  <a:off x="582924" y="6113551"/>
                  <a:ext cx="1404728" cy="0"/>
                </a:xfrm>
                <a:prstGeom prst="line">
                  <a:avLst/>
                </a:prstGeom>
                <a:noFill/>
                <a:ln w="9525" cap="flat" cmpd="sng" algn="ctr">
                  <a:solidFill>
                    <a:srgbClr val="E7E6E6">
                      <a:lumMod val="90000"/>
                    </a:srgbClr>
                  </a:solidFill>
                  <a:prstDash val="solid"/>
                  <a:miter lim="800000"/>
                </a:ln>
                <a:effectLst/>
              </p:spPr>
            </p:cxnSp>
          </p:grpSp>
        </p:grpSp>
      </p:grpSp>
      <p:sp>
        <p:nvSpPr>
          <p:cNvPr id="55" name="CuadroTexto 54">
            <a:extLst>
              <a:ext uri="{FF2B5EF4-FFF2-40B4-BE49-F238E27FC236}">
                <a16:creationId xmlns:a16="http://schemas.microsoft.com/office/drawing/2014/main" id="{C329FD38-2EB4-2B99-82E4-EB0E1A5AC0E4}"/>
              </a:ext>
            </a:extLst>
          </p:cNvPr>
          <p:cNvSpPr txBox="1"/>
          <p:nvPr/>
        </p:nvSpPr>
        <p:spPr>
          <a:xfrm>
            <a:off x="514191" y="1368405"/>
            <a:ext cx="3712369" cy="830997"/>
          </a:xfrm>
          <a:prstGeom prst="rect">
            <a:avLst/>
          </a:prstGeom>
          <a:noFill/>
        </p:spPr>
        <p:txBody>
          <a:bodyPr wrap="square">
            <a:spAutoFit/>
          </a:bodyPr>
          <a:lstStyle/>
          <a:p>
            <a:r>
              <a:rPr lang="es-MX" sz="1200" i="1" dirty="0">
                <a:solidFill>
                  <a:schemeClr val="tx2"/>
                </a:solidFill>
                <a:latin typeface="Arial" panose="020B0604020202020204" pitchFamily="34" charset="0"/>
                <a:cs typeface="Arial" panose="020B0604020202020204" pitchFamily="34" charset="0"/>
              </a:rPr>
              <a:t>Las cuentas de acceso a los sistemas de FANDELI son </a:t>
            </a:r>
            <a:r>
              <a:rPr lang="es-MX" sz="1200" b="1" i="1" dirty="0">
                <a:solidFill>
                  <a:schemeClr val="tx2"/>
                </a:solidFill>
                <a:latin typeface="Arial" panose="020B0604020202020204" pitchFamily="34" charset="0"/>
                <a:cs typeface="Arial" panose="020B0604020202020204" pitchFamily="34" charset="0"/>
              </a:rPr>
              <a:t>personales </a:t>
            </a:r>
            <a:r>
              <a:rPr lang="es-MX" sz="1200" i="1" dirty="0">
                <a:solidFill>
                  <a:schemeClr val="tx2"/>
                </a:solidFill>
                <a:latin typeface="Arial" panose="020B0604020202020204" pitchFamily="34" charset="0"/>
                <a:cs typeface="Arial" panose="020B0604020202020204" pitchFamily="34" charset="0"/>
              </a:rPr>
              <a:t>e </a:t>
            </a:r>
            <a:r>
              <a:rPr lang="es-MX" sz="1200" b="1" i="1" dirty="0">
                <a:solidFill>
                  <a:schemeClr val="tx2"/>
                </a:solidFill>
                <a:latin typeface="Arial" panose="020B0604020202020204" pitchFamily="34" charset="0"/>
                <a:cs typeface="Arial" panose="020B0604020202020204" pitchFamily="34" charset="0"/>
              </a:rPr>
              <a:t>intransferibles</a:t>
            </a:r>
            <a:r>
              <a:rPr lang="es-MX" sz="1200" i="1" dirty="0">
                <a:solidFill>
                  <a:schemeClr val="tx2"/>
                </a:solidFill>
                <a:latin typeface="Arial" panose="020B0604020202020204" pitchFamily="34" charset="0"/>
                <a:cs typeface="Arial" panose="020B0604020202020204" pitchFamily="34" charset="0"/>
              </a:rPr>
              <a:t> y queda prohibido el uso de las cuentas institucionales en </a:t>
            </a:r>
            <a:r>
              <a:rPr lang="es-MX" sz="1200" b="1" i="1" dirty="0">
                <a:solidFill>
                  <a:schemeClr val="tx2"/>
                </a:solidFill>
                <a:latin typeface="Arial" panose="020B0604020202020204" pitchFamily="34" charset="0"/>
                <a:cs typeface="Arial" panose="020B0604020202020204" pitchFamily="34" charset="0"/>
              </a:rPr>
              <a:t>computadoras personales</a:t>
            </a:r>
            <a:r>
              <a:rPr lang="es-MX" sz="1200" i="1" dirty="0">
                <a:solidFill>
                  <a:schemeClr val="tx2"/>
                </a:solidFill>
                <a:latin typeface="Arial" panose="020B0604020202020204" pitchFamily="34" charset="0"/>
                <a:cs typeface="Arial" panose="020B0604020202020204" pitchFamily="34" charset="0"/>
              </a:rPr>
              <a:t> o </a:t>
            </a:r>
            <a:r>
              <a:rPr lang="es-MX" sz="1200" b="1" i="1" dirty="0">
                <a:solidFill>
                  <a:schemeClr val="tx2"/>
                </a:solidFill>
                <a:latin typeface="Arial" panose="020B0604020202020204" pitchFamily="34" charset="0"/>
                <a:cs typeface="Arial" panose="020B0604020202020204" pitchFamily="34" charset="0"/>
              </a:rPr>
              <a:t>públicas</a:t>
            </a:r>
            <a:r>
              <a:rPr lang="es-MX" sz="1200" i="1" dirty="0">
                <a:solidFill>
                  <a:schemeClr val="tx2"/>
                </a:solidFill>
                <a:latin typeface="Arial" panose="020B0604020202020204" pitchFamily="34" charset="0"/>
                <a:cs typeface="Arial" panose="020B0604020202020204" pitchFamily="34" charset="0"/>
              </a:rPr>
              <a:t>.</a:t>
            </a:r>
          </a:p>
        </p:txBody>
      </p:sp>
      <p:sp>
        <p:nvSpPr>
          <p:cNvPr id="57" name="CuadroTexto 56">
            <a:extLst>
              <a:ext uri="{FF2B5EF4-FFF2-40B4-BE49-F238E27FC236}">
                <a16:creationId xmlns:a16="http://schemas.microsoft.com/office/drawing/2014/main" id="{28B8081D-107A-A1F7-3075-3614FC8647E1}"/>
              </a:ext>
            </a:extLst>
          </p:cNvPr>
          <p:cNvSpPr txBox="1"/>
          <p:nvPr/>
        </p:nvSpPr>
        <p:spPr>
          <a:xfrm>
            <a:off x="658971" y="3816400"/>
            <a:ext cx="2693829" cy="523220"/>
          </a:xfrm>
          <a:prstGeom prst="rect">
            <a:avLst/>
          </a:prstGeom>
          <a:noFill/>
        </p:spPr>
        <p:txBody>
          <a:bodyPr wrap="square">
            <a:spAutoFit/>
          </a:bodyPr>
          <a:lstStyle>
            <a:defPPr>
              <a:defRPr lang="en-US"/>
            </a:defPPr>
            <a:lvl1pPr>
              <a:defRPr sz="1400">
                <a:solidFill>
                  <a:schemeClr val="tx2"/>
                </a:solidFill>
                <a:latin typeface="Arial" panose="020B0604020202020204" pitchFamily="34" charset="0"/>
                <a:cs typeface="Arial" panose="020B0604020202020204" pitchFamily="34" charset="0"/>
              </a:defRPr>
            </a:lvl1pPr>
          </a:lstStyle>
          <a:p>
            <a:r>
              <a:rPr lang="es-MX" i="1" dirty="0"/>
              <a:t>Debes utilizar el doble factor de autenticación de office 365.</a:t>
            </a:r>
          </a:p>
        </p:txBody>
      </p:sp>
      <p:sp>
        <p:nvSpPr>
          <p:cNvPr id="59" name="CuadroTexto 58">
            <a:extLst>
              <a:ext uri="{FF2B5EF4-FFF2-40B4-BE49-F238E27FC236}">
                <a16:creationId xmlns:a16="http://schemas.microsoft.com/office/drawing/2014/main" id="{201D3C17-186A-500B-9FB4-2B60A187A88E}"/>
              </a:ext>
            </a:extLst>
          </p:cNvPr>
          <p:cNvSpPr txBox="1"/>
          <p:nvPr/>
        </p:nvSpPr>
        <p:spPr>
          <a:xfrm>
            <a:off x="6296502" y="5537200"/>
            <a:ext cx="1567338" cy="738664"/>
          </a:xfrm>
          <a:prstGeom prst="rect">
            <a:avLst/>
          </a:prstGeom>
          <a:noFill/>
        </p:spPr>
        <p:txBody>
          <a:bodyPr wrap="square">
            <a:spAutoFit/>
          </a:bodyPr>
          <a:lstStyle>
            <a:defPPr>
              <a:defRPr lang="en-US"/>
            </a:defPPr>
            <a:lvl1pPr>
              <a:defRPr sz="1400">
                <a:solidFill>
                  <a:schemeClr val="tx2"/>
                </a:solidFill>
                <a:latin typeface="Arial" panose="020B0604020202020204" pitchFamily="34" charset="0"/>
                <a:cs typeface="Arial" panose="020B0604020202020204" pitchFamily="34" charset="0"/>
              </a:defRPr>
            </a:lvl1pPr>
          </a:lstStyle>
          <a:p>
            <a:r>
              <a:rPr lang="es-MX" i="1" dirty="0"/>
              <a:t>Si no es necesario no lo imprimas. </a:t>
            </a:r>
          </a:p>
        </p:txBody>
      </p:sp>
      <p:sp>
        <p:nvSpPr>
          <p:cNvPr id="60" name="Rectangle 58">
            <a:extLst>
              <a:ext uri="{FF2B5EF4-FFF2-40B4-BE49-F238E27FC236}">
                <a16:creationId xmlns:a16="http://schemas.microsoft.com/office/drawing/2014/main" id="{A5F7CB9A-8534-EB20-563C-C33587359262}"/>
              </a:ext>
            </a:extLst>
          </p:cNvPr>
          <p:cNvSpPr/>
          <p:nvPr/>
        </p:nvSpPr>
        <p:spPr>
          <a:xfrm>
            <a:off x="502700" y="2627186"/>
            <a:ext cx="2961860" cy="523220"/>
          </a:xfrm>
          <a:prstGeom prst="rect">
            <a:avLst/>
          </a:prstGeom>
          <a:noFill/>
        </p:spPr>
        <p:txBody>
          <a:bodyPr wrap="square">
            <a:spAutoFit/>
          </a:bodyPr>
          <a:lstStyle/>
          <a:p>
            <a:r>
              <a:rPr lang="es-MX" sz="1400" i="1" dirty="0">
                <a:solidFill>
                  <a:schemeClr val="tx2"/>
                </a:solidFill>
                <a:latin typeface="Arial" panose="020B0604020202020204" pitchFamily="34" charset="0"/>
                <a:cs typeface="Arial" panose="020B0604020202020204" pitchFamily="34" charset="0"/>
              </a:rPr>
              <a:t>Se prudente en la navegación a internet, es monitoreada. </a:t>
            </a:r>
          </a:p>
        </p:txBody>
      </p:sp>
      <p:sp>
        <p:nvSpPr>
          <p:cNvPr id="62" name="CuadroTexto 61">
            <a:extLst>
              <a:ext uri="{FF2B5EF4-FFF2-40B4-BE49-F238E27FC236}">
                <a16:creationId xmlns:a16="http://schemas.microsoft.com/office/drawing/2014/main" id="{D49AF340-83E7-F680-89C6-882357482B15}"/>
              </a:ext>
            </a:extLst>
          </p:cNvPr>
          <p:cNvSpPr txBox="1"/>
          <p:nvPr/>
        </p:nvSpPr>
        <p:spPr>
          <a:xfrm>
            <a:off x="8099902" y="3804404"/>
            <a:ext cx="2944018" cy="523220"/>
          </a:xfrm>
          <a:prstGeom prst="rect">
            <a:avLst/>
          </a:prstGeom>
          <a:noFill/>
        </p:spPr>
        <p:txBody>
          <a:bodyPr wrap="square">
            <a:spAutoFit/>
          </a:bodyPr>
          <a:lstStyle>
            <a:defPPr>
              <a:defRPr lang="en-US"/>
            </a:defPPr>
            <a:lvl1pPr>
              <a:defRPr sz="1400">
                <a:solidFill>
                  <a:schemeClr val="tx2"/>
                </a:solidFill>
                <a:latin typeface="Arial" panose="020B0604020202020204" pitchFamily="34" charset="0"/>
                <a:cs typeface="Arial" panose="020B0604020202020204" pitchFamily="34" charset="0"/>
              </a:defRPr>
            </a:lvl1pPr>
          </a:lstStyle>
          <a:p>
            <a:r>
              <a:rPr lang="es-MX" i="1" dirty="0"/>
              <a:t>No consumir alimentos sobre el equipo.</a:t>
            </a:r>
          </a:p>
        </p:txBody>
      </p:sp>
      <p:sp>
        <p:nvSpPr>
          <p:cNvPr id="64" name="CuadroTexto 63">
            <a:extLst>
              <a:ext uri="{FF2B5EF4-FFF2-40B4-BE49-F238E27FC236}">
                <a16:creationId xmlns:a16="http://schemas.microsoft.com/office/drawing/2014/main" id="{40BC4CEF-A02B-BED3-284D-A1EF523E732D}"/>
              </a:ext>
            </a:extLst>
          </p:cNvPr>
          <p:cNvSpPr txBox="1"/>
          <p:nvPr/>
        </p:nvSpPr>
        <p:spPr>
          <a:xfrm>
            <a:off x="724535" y="5500420"/>
            <a:ext cx="1905000" cy="954107"/>
          </a:xfrm>
          <a:prstGeom prst="rect">
            <a:avLst/>
          </a:prstGeom>
          <a:noFill/>
        </p:spPr>
        <p:txBody>
          <a:bodyPr wrap="square">
            <a:spAutoFit/>
          </a:bodyPr>
          <a:lstStyle>
            <a:defPPr>
              <a:defRPr lang="en-US"/>
            </a:defPPr>
            <a:lvl1pPr>
              <a:defRPr sz="1400">
                <a:solidFill>
                  <a:schemeClr val="tx2"/>
                </a:solidFill>
                <a:latin typeface="Arial" panose="020B0604020202020204" pitchFamily="34" charset="0"/>
                <a:cs typeface="Arial" panose="020B0604020202020204" pitchFamily="34" charset="0"/>
              </a:defRPr>
            </a:lvl1pPr>
          </a:lstStyle>
          <a:p>
            <a:r>
              <a:rPr lang="es-MX" i="1" dirty="0"/>
              <a:t>Límite de adjuntos por correo es de 35 MB</a:t>
            </a:r>
          </a:p>
          <a:p>
            <a:endParaRPr lang="es-MX" dirty="0"/>
          </a:p>
        </p:txBody>
      </p:sp>
      <p:sp>
        <p:nvSpPr>
          <p:cNvPr id="65" name="Freeform 13">
            <a:extLst>
              <a:ext uri="{FF2B5EF4-FFF2-40B4-BE49-F238E27FC236}">
                <a16:creationId xmlns:a16="http://schemas.microsoft.com/office/drawing/2014/main" id="{9B86D364-17B7-647F-4A1F-0745B313BD55}"/>
              </a:ext>
            </a:extLst>
          </p:cNvPr>
          <p:cNvSpPr/>
          <p:nvPr/>
        </p:nvSpPr>
        <p:spPr>
          <a:xfrm>
            <a:off x="396259" y="1293897"/>
            <a:ext cx="3919306" cy="1031395"/>
          </a:xfrm>
          <a:custGeom>
            <a:avLst/>
            <a:gdLst>
              <a:gd name="connsiteX0" fmla="*/ 345758 w 7260609"/>
              <a:gd name="connsiteY0" fmla="*/ 0 h 1910687"/>
              <a:gd name="connsiteX1" fmla="*/ 6914851 w 7260609"/>
              <a:gd name="connsiteY1" fmla="*/ 0 h 1910687"/>
              <a:gd name="connsiteX2" fmla="*/ 7260609 w 7260609"/>
              <a:gd name="connsiteY2" fmla="*/ 345758 h 1910687"/>
              <a:gd name="connsiteX3" fmla="*/ 7260609 w 7260609"/>
              <a:gd name="connsiteY3" fmla="*/ 1564929 h 1910687"/>
              <a:gd name="connsiteX4" fmla="*/ 6914851 w 7260609"/>
              <a:gd name="connsiteY4" fmla="*/ 1910687 h 1910687"/>
              <a:gd name="connsiteX5" fmla="*/ 345758 w 7260609"/>
              <a:gd name="connsiteY5" fmla="*/ 1910687 h 1910687"/>
              <a:gd name="connsiteX6" fmla="*/ 0 w 7260609"/>
              <a:gd name="connsiteY6" fmla="*/ 1564929 h 1910687"/>
              <a:gd name="connsiteX7" fmla="*/ 0 w 7260609"/>
              <a:gd name="connsiteY7" fmla="*/ 345758 h 1910687"/>
              <a:gd name="connsiteX8" fmla="*/ 345758 w 7260609"/>
              <a:gd name="connsiteY8" fmla="*/ 0 h 1910687"/>
              <a:gd name="connsiteX9" fmla="*/ 447074 w 7260609"/>
              <a:gd name="connsiteY9" fmla="*/ 116006 h 1910687"/>
              <a:gd name="connsiteX10" fmla="*/ 143301 w 7260609"/>
              <a:gd name="connsiteY10" fmla="*/ 419779 h 1910687"/>
              <a:gd name="connsiteX11" fmla="*/ 143301 w 7260609"/>
              <a:gd name="connsiteY11" fmla="*/ 1490907 h 1910687"/>
              <a:gd name="connsiteX12" fmla="*/ 447074 w 7260609"/>
              <a:gd name="connsiteY12" fmla="*/ 1794680 h 1910687"/>
              <a:gd name="connsiteX13" fmla="*/ 6813534 w 7260609"/>
              <a:gd name="connsiteY13" fmla="*/ 1794680 h 1910687"/>
              <a:gd name="connsiteX14" fmla="*/ 7117307 w 7260609"/>
              <a:gd name="connsiteY14" fmla="*/ 1490907 h 1910687"/>
              <a:gd name="connsiteX15" fmla="*/ 7117307 w 7260609"/>
              <a:gd name="connsiteY15" fmla="*/ 419779 h 1910687"/>
              <a:gd name="connsiteX16" fmla="*/ 6813534 w 7260609"/>
              <a:gd name="connsiteY16" fmla="*/ 116006 h 1910687"/>
              <a:gd name="connsiteX17" fmla="*/ 447074 w 7260609"/>
              <a:gd name="connsiteY17" fmla="*/ 116006 h 191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60609" h="1910687">
                <a:moveTo>
                  <a:pt x="345758" y="0"/>
                </a:moveTo>
                <a:lnTo>
                  <a:pt x="6914851" y="0"/>
                </a:lnTo>
                <a:cubicBezTo>
                  <a:pt x="7105808" y="0"/>
                  <a:pt x="7260609" y="154801"/>
                  <a:pt x="7260609" y="345758"/>
                </a:cubicBezTo>
                <a:lnTo>
                  <a:pt x="7260609" y="1564929"/>
                </a:lnTo>
                <a:cubicBezTo>
                  <a:pt x="7260609" y="1755886"/>
                  <a:pt x="7105808" y="1910687"/>
                  <a:pt x="6914851" y="1910687"/>
                </a:cubicBezTo>
                <a:lnTo>
                  <a:pt x="345758" y="1910687"/>
                </a:lnTo>
                <a:cubicBezTo>
                  <a:pt x="154801" y="1910687"/>
                  <a:pt x="0" y="1755886"/>
                  <a:pt x="0" y="1564929"/>
                </a:cubicBezTo>
                <a:lnTo>
                  <a:pt x="0" y="345758"/>
                </a:lnTo>
                <a:cubicBezTo>
                  <a:pt x="0" y="154801"/>
                  <a:pt x="154801" y="0"/>
                  <a:pt x="345758" y="0"/>
                </a:cubicBezTo>
                <a:close/>
                <a:moveTo>
                  <a:pt x="447074" y="116006"/>
                </a:moveTo>
                <a:cubicBezTo>
                  <a:pt x="279305" y="116006"/>
                  <a:pt x="143301" y="252010"/>
                  <a:pt x="143301" y="419779"/>
                </a:cubicBezTo>
                <a:lnTo>
                  <a:pt x="143301" y="1490907"/>
                </a:lnTo>
                <a:cubicBezTo>
                  <a:pt x="143301" y="1658676"/>
                  <a:pt x="279305" y="1794680"/>
                  <a:pt x="447074" y="1794680"/>
                </a:cubicBezTo>
                <a:lnTo>
                  <a:pt x="6813534" y="1794680"/>
                </a:lnTo>
                <a:cubicBezTo>
                  <a:pt x="6981303" y="1794680"/>
                  <a:pt x="7117307" y="1658676"/>
                  <a:pt x="7117307" y="1490907"/>
                </a:cubicBezTo>
                <a:lnTo>
                  <a:pt x="7117307" y="419779"/>
                </a:lnTo>
                <a:cubicBezTo>
                  <a:pt x="7117307" y="252010"/>
                  <a:pt x="6981303" y="116006"/>
                  <a:pt x="6813534" y="116006"/>
                </a:cubicBezTo>
                <a:lnTo>
                  <a:pt x="447074" y="116006"/>
                </a:lnTo>
                <a:close/>
              </a:path>
            </a:pathLst>
          </a:cu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8" name="Freeform 57">
            <a:extLst>
              <a:ext uri="{FF2B5EF4-FFF2-40B4-BE49-F238E27FC236}">
                <a16:creationId xmlns:a16="http://schemas.microsoft.com/office/drawing/2014/main" id="{B3F2B0C7-45D1-19B3-73A1-9E428C48842F}"/>
              </a:ext>
            </a:extLst>
          </p:cNvPr>
          <p:cNvSpPr/>
          <p:nvPr/>
        </p:nvSpPr>
        <p:spPr>
          <a:xfrm flipH="1">
            <a:off x="7896419" y="3554910"/>
            <a:ext cx="3919307" cy="1031396"/>
          </a:xfrm>
          <a:custGeom>
            <a:avLst/>
            <a:gdLst>
              <a:gd name="connsiteX0" fmla="*/ 345758 w 7260609"/>
              <a:gd name="connsiteY0" fmla="*/ 0 h 1910687"/>
              <a:gd name="connsiteX1" fmla="*/ 6914851 w 7260609"/>
              <a:gd name="connsiteY1" fmla="*/ 0 h 1910687"/>
              <a:gd name="connsiteX2" fmla="*/ 7260609 w 7260609"/>
              <a:gd name="connsiteY2" fmla="*/ 345758 h 1910687"/>
              <a:gd name="connsiteX3" fmla="*/ 7260609 w 7260609"/>
              <a:gd name="connsiteY3" fmla="*/ 1564929 h 1910687"/>
              <a:gd name="connsiteX4" fmla="*/ 6914851 w 7260609"/>
              <a:gd name="connsiteY4" fmla="*/ 1910687 h 1910687"/>
              <a:gd name="connsiteX5" fmla="*/ 345758 w 7260609"/>
              <a:gd name="connsiteY5" fmla="*/ 1910687 h 1910687"/>
              <a:gd name="connsiteX6" fmla="*/ 0 w 7260609"/>
              <a:gd name="connsiteY6" fmla="*/ 1564929 h 1910687"/>
              <a:gd name="connsiteX7" fmla="*/ 0 w 7260609"/>
              <a:gd name="connsiteY7" fmla="*/ 345758 h 1910687"/>
              <a:gd name="connsiteX8" fmla="*/ 345758 w 7260609"/>
              <a:gd name="connsiteY8" fmla="*/ 0 h 1910687"/>
              <a:gd name="connsiteX9" fmla="*/ 447074 w 7260609"/>
              <a:gd name="connsiteY9" fmla="*/ 116006 h 1910687"/>
              <a:gd name="connsiteX10" fmla="*/ 143301 w 7260609"/>
              <a:gd name="connsiteY10" fmla="*/ 419779 h 1910687"/>
              <a:gd name="connsiteX11" fmla="*/ 143301 w 7260609"/>
              <a:gd name="connsiteY11" fmla="*/ 1490907 h 1910687"/>
              <a:gd name="connsiteX12" fmla="*/ 447074 w 7260609"/>
              <a:gd name="connsiteY12" fmla="*/ 1794680 h 1910687"/>
              <a:gd name="connsiteX13" fmla="*/ 6813534 w 7260609"/>
              <a:gd name="connsiteY13" fmla="*/ 1794680 h 1910687"/>
              <a:gd name="connsiteX14" fmla="*/ 7117307 w 7260609"/>
              <a:gd name="connsiteY14" fmla="*/ 1490907 h 1910687"/>
              <a:gd name="connsiteX15" fmla="*/ 7117307 w 7260609"/>
              <a:gd name="connsiteY15" fmla="*/ 419779 h 1910687"/>
              <a:gd name="connsiteX16" fmla="*/ 6813534 w 7260609"/>
              <a:gd name="connsiteY16" fmla="*/ 116006 h 1910687"/>
              <a:gd name="connsiteX17" fmla="*/ 447074 w 7260609"/>
              <a:gd name="connsiteY17" fmla="*/ 116006 h 191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60609" h="1910687">
                <a:moveTo>
                  <a:pt x="345758" y="0"/>
                </a:moveTo>
                <a:lnTo>
                  <a:pt x="6914851" y="0"/>
                </a:lnTo>
                <a:cubicBezTo>
                  <a:pt x="7105808" y="0"/>
                  <a:pt x="7260609" y="154801"/>
                  <a:pt x="7260609" y="345758"/>
                </a:cubicBezTo>
                <a:lnTo>
                  <a:pt x="7260609" y="1564929"/>
                </a:lnTo>
                <a:cubicBezTo>
                  <a:pt x="7260609" y="1755886"/>
                  <a:pt x="7105808" y="1910687"/>
                  <a:pt x="6914851" y="1910687"/>
                </a:cubicBezTo>
                <a:lnTo>
                  <a:pt x="345758" y="1910687"/>
                </a:lnTo>
                <a:cubicBezTo>
                  <a:pt x="154801" y="1910687"/>
                  <a:pt x="0" y="1755886"/>
                  <a:pt x="0" y="1564929"/>
                </a:cubicBezTo>
                <a:lnTo>
                  <a:pt x="0" y="345758"/>
                </a:lnTo>
                <a:cubicBezTo>
                  <a:pt x="0" y="154801"/>
                  <a:pt x="154801" y="0"/>
                  <a:pt x="345758" y="0"/>
                </a:cubicBezTo>
                <a:close/>
                <a:moveTo>
                  <a:pt x="447074" y="116006"/>
                </a:moveTo>
                <a:cubicBezTo>
                  <a:pt x="279305" y="116006"/>
                  <a:pt x="143301" y="252010"/>
                  <a:pt x="143301" y="419779"/>
                </a:cubicBezTo>
                <a:lnTo>
                  <a:pt x="143301" y="1490907"/>
                </a:lnTo>
                <a:cubicBezTo>
                  <a:pt x="143301" y="1658676"/>
                  <a:pt x="279305" y="1794680"/>
                  <a:pt x="447074" y="1794680"/>
                </a:cubicBezTo>
                <a:lnTo>
                  <a:pt x="6813534" y="1794680"/>
                </a:lnTo>
                <a:cubicBezTo>
                  <a:pt x="6981303" y="1794680"/>
                  <a:pt x="7117307" y="1658676"/>
                  <a:pt x="7117307" y="1490907"/>
                </a:cubicBezTo>
                <a:lnTo>
                  <a:pt x="7117307" y="419779"/>
                </a:lnTo>
                <a:cubicBezTo>
                  <a:pt x="7117307" y="252010"/>
                  <a:pt x="6981303" y="116006"/>
                  <a:pt x="6813534" y="116006"/>
                </a:cubicBezTo>
                <a:lnTo>
                  <a:pt x="447074" y="116006"/>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9" name="Freeform 62">
            <a:extLst>
              <a:ext uri="{FF2B5EF4-FFF2-40B4-BE49-F238E27FC236}">
                <a16:creationId xmlns:a16="http://schemas.microsoft.com/office/drawing/2014/main" id="{3BC93B94-1D03-EC0B-5F34-40CBD4D84A4E}"/>
              </a:ext>
            </a:extLst>
          </p:cNvPr>
          <p:cNvSpPr/>
          <p:nvPr/>
        </p:nvSpPr>
        <p:spPr>
          <a:xfrm>
            <a:off x="416615" y="2374899"/>
            <a:ext cx="3867729" cy="1014096"/>
          </a:xfrm>
          <a:custGeom>
            <a:avLst/>
            <a:gdLst>
              <a:gd name="connsiteX0" fmla="*/ 345758 w 7260609"/>
              <a:gd name="connsiteY0" fmla="*/ 0 h 1910687"/>
              <a:gd name="connsiteX1" fmla="*/ 6914851 w 7260609"/>
              <a:gd name="connsiteY1" fmla="*/ 0 h 1910687"/>
              <a:gd name="connsiteX2" fmla="*/ 7260609 w 7260609"/>
              <a:gd name="connsiteY2" fmla="*/ 345758 h 1910687"/>
              <a:gd name="connsiteX3" fmla="*/ 7260609 w 7260609"/>
              <a:gd name="connsiteY3" fmla="*/ 1564929 h 1910687"/>
              <a:gd name="connsiteX4" fmla="*/ 6914851 w 7260609"/>
              <a:gd name="connsiteY4" fmla="*/ 1910687 h 1910687"/>
              <a:gd name="connsiteX5" fmla="*/ 345758 w 7260609"/>
              <a:gd name="connsiteY5" fmla="*/ 1910687 h 1910687"/>
              <a:gd name="connsiteX6" fmla="*/ 0 w 7260609"/>
              <a:gd name="connsiteY6" fmla="*/ 1564929 h 1910687"/>
              <a:gd name="connsiteX7" fmla="*/ 0 w 7260609"/>
              <a:gd name="connsiteY7" fmla="*/ 345758 h 1910687"/>
              <a:gd name="connsiteX8" fmla="*/ 345758 w 7260609"/>
              <a:gd name="connsiteY8" fmla="*/ 0 h 1910687"/>
              <a:gd name="connsiteX9" fmla="*/ 447074 w 7260609"/>
              <a:gd name="connsiteY9" fmla="*/ 116006 h 1910687"/>
              <a:gd name="connsiteX10" fmla="*/ 143301 w 7260609"/>
              <a:gd name="connsiteY10" fmla="*/ 419779 h 1910687"/>
              <a:gd name="connsiteX11" fmla="*/ 143301 w 7260609"/>
              <a:gd name="connsiteY11" fmla="*/ 1490907 h 1910687"/>
              <a:gd name="connsiteX12" fmla="*/ 447074 w 7260609"/>
              <a:gd name="connsiteY12" fmla="*/ 1794680 h 1910687"/>
              <a:gd name="connsiteX13" fmla="*/ 6813534 w 7260609"/>
              <a:gd name="connsiteY13" fmla="*/ 1794680 h 1910687"/>
              <a:gd name="connsiteX14" fmla="*/ 7117307 w 7260609"/>
              <a:gd name="connsiteY14" fmla="*/ 1490907 h 1910687"/>
              <a:gd name="connsiteX15" fmla="*/ 7117307 w 7260609"/>
              <a:gd name="connsiteY15" fmla="*/ 419779 h 1910687"/>
              <a:gd name="connsiteX16" fmla="*/ 6813534 w 7260609"/>
              <a:gd name="connsiteY16" fmla="*/ 116006 h 1910687"/>
              <a:gd name="connsiteX17" fmla="*/ 447074 w 7260609"/>
              <a:gd name="connsiteY17" fmla="*/ 116006 h 191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60609" h="1910687">
                <a:moveTo>
                  <a:pt x="345758" y="0"/>
                </a:moveTo>
                <a:lnTo>
                  <a:pt x="6914851" y="0"/>
                </a:lnTo>
                <a:cubicBezTo>
                  <a:pt x="7105808" y="0"/>
                  <a:pt x="7260609" y="154801"/>
                  <a:pt x="7260609" y="345758"/>
                </a:cubicBezTo>
                <a:lnTo>
                  <a:pt x="7260609" y="1564929"/>
                </a:lnTo>
                <a:cubicBezTo>
                  <a:pt x="7260609" y="1755886"/>
                  <a:pt x="7105808" y="1910687"/>
                  <a:pt x="6914851" y="1910687"/>
                </a:cubicBezTo>
                <a:lnTo>
                  <a:pt x="345758" y="1910687"/>
                </a:lnTo>
                <a:cubicBezTo>
                  <a:pt x="154801" y="1910687"/>
                  <a:pt x="0" y="1755886"/>
                  <a:pt x="0" y="1564929"/>
                </a:cubicBezTo>
                <a:lnTo>
                  <a:pt x="0" y="345758"/>
                </a:lnTo>
                <a:cubicBezTo>
                  <a:pt x="0" y="154801"/>
                  <a:pt x="154801" y="0"/>
                  <a:pt x="345758" y="0"/>
                </a:cubicBezTo>
                <a:close/>
                <a:moveTo>
                  <a:pt x="447074" y="116006"/>
                </a:moveTo>
                <a:cubicBezTo>
                  <a:pt x="279305" y="116006"/>
                  <a:pt x="143301" y="252010"/>
                  <a:pt x="143301" y="419779"/>
                </a:cubicBezTo>
                <a:lnTo>
                  <a:pt x="143301" y="1490907"/>
                </a:lnTo>
                <a:cubicBezTo>
                  <a:pt x="143301" y="1658676"/>
                  <a:pt x="279305" y="1794680"/>
                  <a:pt x="447074" y="1794680"/>
                </a:cubicBezTo>
                <a:lnTo>
                  <a:pt x="6813534" y="1794680"/>
                </a:lnTo>
                <a:cubicBezTo>
                  <a:pt x="6981303" y="1794680"/>
                  <a:pt x="7117307" y="1658676"/>
                  <a:pt x="7117307" y="1490907"/>
                </a:cubicBezTo>
                <a:lnTo>
                  <a:pt x="7117307" y="419779"/>
                </a:lnTo>
                <a:cubicBezTo>
                  <a:pt x="7117307" y="252010"/>
                  <a:pt x="6981303" y="116006"/>
                  <a:pt x="6813534" y="116006"/>
                </a:cubicBezTo>
                <a:lnTo>
                  <a:pt x="447074" y="116006"/>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0" name="Freeform 72">
            <a:extLst>
              <a:ext uri="{FF2B5EF4-FFF2-40B4-BE49-F238E27FC236}">
                <a16:creationId xmlns:a16="http://schemas.microsoft.com/office/drawing/2014/main" id="{64DB513A-0799-4F4D-47BB-1C2BE5B7EA16}"/>
              </a:ext>
            </a:extLst>
          </p:cNvPr>
          <p:cNvSpPr/>
          <p:nvPr/>
        </p:nvSpPr>
        <p:spPr>
          <a:xfrm flipH="1">
            <a:off x="3460595" y="5374367"/>
            <a:ext cx="2614450" cy="1031395"/>
          </a:xfrm>
          <a:custGeom>
            <a:avLst/>
            <a:gdLst>
              <a:gd name="connsiteX0" fmla="*/ 345758 w 7260609"/>
              <a:gd name="connsiteY0" fmla="*/ 0 h 1910687"/>
              <a:gd name="connsiteX1" fmla="*/ 6914851 w 7260609"/>
              <a:gd name="connsiteY1" fmla="*/ 0 h 1910687"/>
              <a:gd name="connsiteX2" fmla="*/ 7260609 w 7260609"/>
              <a:gd name="connsiteY2" fmla="*/ 345758 h 1910687"/>
              <a:gd name="connsiteX3" fmla="*/ 7260609 w 7260609"/>
              <a:gd name="connsiteY3" fmla="*/ 1564929 h 1910687"/>
              <a:gd name="connsiteX4" fmla="*/ 6914851 w 7260609"/>
              <a:gd name="connsiteY4" fmla="*/ 1910687 h 1910687"/>
              <a:gd name="connsiteX5" fmla="*/ 345758 w 7260609"/>
              <a:gd name="connsiteY5" fmla="*/ 1910687 h 1910687"/>
              <a:gd name="connsiteX6" fmla="*/ 0 w 7260609"/>
              <a:gd name="connsiteY6" fmla="*/ 1564929 h 1910687"/>
              <a:gd name="connsiteX7" fmla="*/ 0 w 7260609"/>
              <a:gd name="connsiteY7" fmla="*/ 345758 h 1910687"/>
              <a:gd name="connsiteX8" fmla="*/ 345758 w 7260609"/>
              <a:gd name="connsiteY8" fmla="*/ 0 h 1910687"/>
              <a:gd name="connsiteX9" fmla="*/ 447074 w 7260609"/>
              <a:gd name="connsiteY9" fmla="*/ 116006 h 1910687"/>
              <a:gd name="connsiteX10" fmla="*/ 143301 w 7260609"/>
              <a:gd name="connsiteY10" fmla="*/ 419779 h 1910687"/>
              <a:gd name="connsiteX11" fmla="*/ 143301 w 7260609"/>
              <a:gd name="connsiteY11" fmla="*/ 1490907 h 1910687"/>
              <a:gd name="connsiteX12" fmla="*/ 447074 w 7260609"/>
              <a:gd name="connsiteY12" fmla="*/ 1794680 h 1910687"/>
              <a:gd name="connsiteX13" fmla="*/ 6813534 w 7260609"/>
              <a:gd name="connsiteY13" fmla="*/ 1794680 h 1910687"/>
              <a:gd name="connsiteX14" fmla="*/ 7117307 w 7260609"/>
              <a:gd name="connsiteY14" fmla="*/ 1490907 h 1910687"/>
              <a:gd name="connsiteX15" fmla="*/ 7117307 w 7260609"/>
              <a:gd name="connsiteY15" fmla="*/ 419779 h 1910687"/>
              <a:gd name="connsiteX16" fmla="*/ 6813534 w 7260609"/>
              <a:gd name="connsiteY16" fmla="*/ 116006 h 1910687"/>
              <a:gd name="connsiteX17" fmla="*/ 447074 w 7260609"/>
              <a:gd name="connsiteY17" fmla="*/ 116006 h 191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60609" h="1910687">
                <a:moveTo>
                  <a:pt x="345758" y="0"/>
                </a:moveTo>
                <a:lnTo>
                  <a:pt x="6914851" y="0"/>
                </a:lnTo>
                <a:cubicBezTo>
                  <a:pt x="7105808" y="0"/>
                  <a:pt x="7260609" y="154801"/>
                  <a:pt x="7260609" y="345758"/>
                </a:cubicBezTo>
                <a:lnTo>
                  <a:pt x="7260609" y="1564929"/>
                </a:lnTo>
                <a:cubicBezTo>
                  <a:pt x="7260609" y="1755886"/>
                  <a:pt x="7105808" y="1910687"/>
                  <a:pt x="6914851" y="1910687"/>
                </a:cubicBezTo>
                <a:lnTo>
                  <a:pt x="345758" y="1910687"/>
                </a:lnTo>
                <a:cubicBezTo>
                  <a:pt x="154801" y="1910687"/>
                  <a:pt x="0" y="1755886"/>
                  <a:pt x="0" y="1564929"/>
                </a:cubicBezTo>
                <a:lnTo>
                  <a:pt x="0" y="345758"/>
                </a:lnTo>
                <a:cubicBezTo>
                  <a:pt x="0" y="154801"/>
                  <a:pt x="154801" y="0"/>
                  <a:pt x="345758" y="0"/>
                </a:cubicBezTo>
                <a:close/>
                <a:moveTo>
                  <a:pt x="447074" y="116006"/>
                </a:moveTo>
                <a:cubicBezTo>
                  <a:pt x="279305" y="116006"/>
                  <a:pt x="143301" y="252010"/>
                  <a:pt x="143301" y="419779"/>
                </a:cubicBezTo>
                <a:lnTo>
                  <a:pt x="143301" y="1490907"/>
                </a:lnTo>
                <a:cubicBezTo>
                  <a:pt x="143301" y="1658676"/>
                  <a:pt x="279305" y="1794680"/>
                  <a:pt x="447074" y="1794680"/>
                </a:cubicBezTo>
                <a:lnTo>
                  <a:pt x="6813534" y="1794680"/>
                </a:lnTo>
                <a:cubicBezTo>
                  <a:pt x="6981303" y="1794680"/>
                  <a:pt x="7117307" y="1658676"/>
                  <a:pt x="7117307" y="1490907"/>
                </a:cubicBezTo>
                <a:lnTo>
                  <a:pt x="7117307" y="419779"/>
                </a:lnTo>
                <a:cubicBezTo>
                  <a:pt x="7117307" y="252010"/>
                  <a:pt x="6981303" y="116006"/>
                  <a:pt x="6813534" y="116006"/>
                </a:cubicBezTo>
                <a:lnTo>
                  <a:pt x="447074" y="116006"/>
                </a:lnTo>
                <a:close/>
              </a:path>
            </a:pathLst>
          </a:cu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71" name="Freeform 13">
            <a:extLst>
              <a:ext uri="{FF2B5EF4-FFF2-40B4-BE49-F238E27FC236}">
                <a16:creationId xmlns:a16="http://schemas.microsoft.com/office/drawing/2014/main" id="{024E7EB0-E6F8-9A5A-5FE6-3D8BBAC6D9A3}"/>
              </a:ext>
            </a:extLst>
          </p:cNvPr>
          <p:cNvSpPr/>
          <p:nvPr/>
        </p:nvSpPr>
        <p:spPr>
          <a:xfrm>
            <a:off x="674369" y="5376312"/>
            <a:ext cx="2524126" cy="1031395"/>
          </a:xfrm>
          <a:custGeom>
            <a:avLst/>
            <a:gdLst>
              <a:gd name="connsiteX0" fmla="*/ 345758 w 7260609"/>
              <a:gd name="connsiteY0" fmla="*/ 0 h 1910687"/>
              <a:gd name="connsiteX1" fmla="*/ 6914851 w 7260609"/>
              <a:gd name="connsiteY1" fmla="*/ 0 h 1910687"/>
              <a:gd name="connsiteX2" fmla="*/ 7260609 w 7260609"/>
              <a:gd name="connsiteY2" fmla="*/ 345758 h 1910687"/>
              <a:gd name="connsiteX3" fmla="*/ 7260609 w 7260609"/>
              <a:gd name="connsiteY3" fmla="*/ 1564929 h 1910687"/>
              <a:gd name="connsiteX4" fmla="*/ 6914851 w 7260609"/>
              <a:gd name="connsiteY4" fmla="*/ 1910687 h 1910687"/>
              <a:gd name="connsiteX5" fmla="*/ 345758 w 7260609"/>
              <a:gd name="connsiteY5" fmla="*/ 1910687 h 1910687"/>
              <a:gd name="connsiteX6" fmla="*/ 0 w 7260609"/>
              <a:gd name="connsiteY6" fmla="*/ 1564929 h 1910687"/>
              <a:gd name="connsiteX7" fmla="*/ 0 w 7260609"/>
              <a:gd name="connsiteY7" fmla="*/ 345758 h 1910687"/>
              <a:gd name="connsiteX8" fmla="*/ 345758 w 7260609"/>
              <a:gd name="connsiteY8" fmla="*/ 0 h 1910687"/>
              <a:gd name="connsiteX9" fmla="*/ 447074 w 7260609"/>
              <a:gd name="connsiteY9" fmla="*/ 116006 h 1910687"/>
              <a:gd name="connsiteX10" fmla="*/ 143301 w 7260609"/>
              <a:gd name="connsiteY10" fmla="*/ 419779 h 1910687"/>
              <a:gd name="connsiteX11" fmla="*/ 143301 w 7260609"/>
              <a:gd name="connsiteY11" fmla="*/ 1490907 h 1910687"/>
              <a:gd name="connsiteX12" fmla="*/ 447074 w 7260609"/>
              <a:gd name="connsiteY12" fmla="*/ 1794680 h 1910687"/>
              <a:gd name="connsiteX13" fmla="*/ 6813534 w 7260609"/>
              <a:gd name="connsiteY13" fmla="*/ 1794680 h 1910687"/>
              <a:gd name="connsiteX14" fmla="*/ 7117307 w 7260609"/>
              <a:gd name="connsiteY14" fmla="*/ 1490907 h 1910687"/>
              <a:gd name="connsiteX15" fmla="*/ 7117307 w 7260609"/>
              <a:gd name="connsiteY15" fmla="*/ 419779 h 1910687"/>
              <a:gd name="connsiteX16" fmla="*/ 6813534 w 7260609"/>
              <a:gd name="connsiteY16" fmla="*/ 116006 h 1910687"/>
              <a:gd name="connsiteX17" fmla="*/ 447074 w 7260609"/>
              <a:gd name="connsiteY17" fmla="*/ 116006 h 191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60609" h="1910687">
                <a:moveTo>
                  <a:pt x="345758" y="0"/>
                </a:moveTo>
                <a:lnTo>
                  <a:pt x="6914851" y="0"/>
                </a:lnTo>
                <a:cubicBezTo>
                  <a:pt x="7105808" y="0"/>
                  <a:pt x="7260609" y="154801"/>
                  <a:pt x="7260609" y="345758"/>
                </a:cubicBezTo>
                <a:lnTo>
                  <a:pt x="7260609" y="1564929"/>
                </a:lnTo>
                <a:cubicBezTo>
                  <a:pt x="7260609" y="1755886"/>
                  <a:pt x="7105808" y="1910687"/>
                  <a:pt x="6914851" y="1910687"/>
                </a:cubicBezTo>
                <a:lnTo>
                  <a:pt x="345758" y="1910687"/>
                </a:lnTo>
                <a:cubicBezTo>
                  <a:pt x="154801" y="1910687"/>
                  <a:pt x="0" y="1755886"/>
                  <a:pt x="0" y="1564929"/>
                </a:cubicBezTo>
                <a:lnTo>
                  <a:pt x="0" y="345758"/>
                </a:lnTo>
                <a:cubicBezTo>
                  <a:pt x="0" y="154801"/>
                  <a:pt x="154801" y="0"/>
                  <a:pt x="345758" y="0"/>
                </a:cubicBezTo>
                <a:close/>
                <a:moveTo>
                  <a:pt x="447074" y="116006"/>
                </a:moveTo>
                <a:cubicBezTo>
                  <a:pt x="279305" y="116006"/>
                  <a:pt x="143301" y="252010"/>
                  <a:pt x="143301" y="419779"/>
                </a:cubicBezTo>
                <a:lnTo>
                  <a:pt x="143301" y="1490907"/>
                </a:lnTo>
                <a:cubicBezTo>
                  <a:pt x="143301" y="1658676"/>
                  <a:pt x="279305" y="1794680"/>
                  <a:pt x="447074" y="1794680"/>
                </a:cubicBezTo>
                <a:lnTo>
                  <a:pt x="6813534" y="1794680"/>
                </a:lnTo>
                <a:cubicBezTo>
                  <a:pt x="6981303" y="1794680"/>
                  <a:pt x="7117307" y="1658676"/>
                  <a:pt x="7117307" y="1490907"/>
                </a:cubicBezTo>
                <a:lnTo>
                  <a:pt x="7117307" y="419779"/>
                </a:lnTo>
                <a:cubicBezTo>
                  <a:pt x="7117307" y="252010"/>
                  <a:pt x="6981303" y="116006"/>
                  <a:pt x="6813534" y="116006"/>
                </a:cubicBezTo>
                <a:lnTo>
                  <a:pt x="447074" y="116006"/>
                </a:lnTo>
                <a:close/>
              </a:path>
            </a:pathLst>
          </a:cu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72" name="Freeform 13">
            <a:extLst>
              <a:ext uri="{FF2B5EF4-FFF2-40B4-BE49-F238E27FC236}">
                <a16:creationId xmlns:a16="http://schemas.microsoft.com/office/drawing/2014/main" id="{0F187245-6848-E89E-0B9D-0155EF3C18E1}"/>
              </a:ext>
            </a:extLst>
          </p:cNvPr>
          <p:cNvSpPr/>
          <p:nvPr/>
        </p:nvSpPr>
        <p:spPr>
          <a:xfrm>
            <a:off x="6208394" y="5376312"/>
            <a:ext cx="2524126" cy="1031395"/>
          </a:xfrm>
          <a:custGeom>
            <a:avLst/>
            <a:gdLst>
              <a:gd name="connsiteX0" fmla="*/ 345758 w 7260609"/>
              <a:gd name="connsiteY0" fmla="*/ 0 h 1910687"/>
              <a:gd name="connsiteX1" fmla="*/ 6914851 w 7260609"/>
              <a:gd name="connsiteY1" fmla="*/ 0 h 1910687"/>
              <a:gd name="connsiteX2" fmla="*/ 7260609 w 7260609"/>
              <a:gd name="connsiteY2" fmla="*/ 345758 h 1910687"/>
              <a:gd name="connsiteX3" fmla="*/ 7260609 w 7260609"/>
              <a:gd name="connsiteY3" fmla="*/ 1564929 h 1910687"/>
              <a:gd name="connsiteX4" fmla="*/ 6914851 w 7260609"/>
              <a:gd name="connsiteY4" fmla="*/ 1910687 h 1910687"/>
              <a:gd name="connsiteX5" fmla="*/ 345758 w 7260609"/>
              <a:gd name="connsiteY5" fmla="*/ 1910687 h 1910687"/>
              <a:gd name="connsiteX6" fmla="*/ 0 w 7260609"/>
              <a:gd name="connsiteY6" fmla="*/ 1564929 h 1910687"/>
              <a:gd name="connsiteX7" fmla="*/ 0 w 7260609"/>
              <a:gd name="connsiteY7" fmla="*/ 345758 h 1910687"/>
              <a:gd name="connsiteX8" fmla="*/ 345758 w 7260609"/>
              <a:gd name="connsiteY8" fmla="*/ 0 h 1910687"/>
              <a:gd name="connsiteX9" fmla="*/ 447074 w 7260609"/>
              <a:gd name="connsiteY9" fmla="*/ 116006 h 1910687"/>
              <a:gd name="connsiteX10" fmla="*/ 143301 w 7260609"/>
              <a:gd name="connsiteY10" fmla="*/ 419779 h 1910687"/>
              <a:gd name="connsiteX11" fmla="*/ 143301 w 7260609"/>
              <a:gd name="connsiteY11" fmla="*/ 1490907 h 1910687"/>
              <a:gd name="connsiteX12" fmla="*/ 447074 w 7260609"/>
              <a:gd name="connsiteY12" fmla="*/ 1794680 h 1910687"/>
              <a:gd name="connsiteX13" fmla="*/ 6813534 w 7260609"/>
              <a:gd name="connsiteY13" fmla="*/ 1794680 h 1910687"/>
              <a:gd name="connsiteX14" fmla="*/ 7117307 w 7260609"/>
              <a:gd name="connsiteY14" fmla="*/ 1490907 h 1910687"/>
              <a:gd name="connsiteX15" fmla="*/ 7117307 w 7260609"/>
              <a:gd name="connsiteY15" fmla="*/ 419779 h 1910687"/>
              <a:gd name="connsiteX16" fmla="*/ 6813534 w 7260609"/>
              <a:gd name="connsiteY16" fmla="*/ 116006 h 1910687"/>
              <a:gd name="connsiteX17" fmla="*/ 447074 w 7260609"/>
              <a:gd name="connsiteY17" fmla="*/ 116006 h 191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60609" h="1910687">
                <a:moveTo>
                  <a:pt x="345758" y="0"/>
                </a:moveTo>
                <a:lnTo>
                  <a:pt x="6914851" y="0"/>
                </a:lnTo>
                <a:cubicBezTo>
                  <a:pt x="7105808" y="0"/>
                  <a:pt x="7260609" y="154801"/>
                  <a:pt x="7260609" y="345758"/>
                </a:cubicBezTo>
                <a:lnTo>
                  <a:pt x="7260609" y="1564929"/>
                </a:lnTo>
                <a:cubicBezTo>
                  <a:pt x="7260609" y="1755886"/>
                  <a:pt x="7105808" y="1910687"/>
                  <a:pt x="6914851" y="1910687"/>
                </a:cubicBezTo>
                <a:lnTo>
                  <a:pt x="345758" y="1910687"/>
                </a:lnTo>
                <a:cubicBezTo>
                  <a:pt x="154801" y="1910687"/>
                  <a:pt x="0" y="1755886"/>
                  <a:pt x="0" y="1564929"/>
                </a:cubicBezTo>
                <a:lnTo>
                  <a:pt x="0" y="345758"/>
                </a:lnTo>
                <a:cubicBezTo>
                  <a:pt x="0" y="154801"/>
                  <a:pt x="154801" y="0"/>
                  <a:pt x="345758" y="0"/>
                </a:cubicBezTo>
                <a:close/>
                <a:moveTo>
                  <a:pt x="447074" y="116006"/>
                </a:moveTo>
                <a:cubicBezTo>
                  <a:pt x="279305" y="116006"/>
                  <a:pt x="143301" y="252010"/>
                  <a:pt x="143301" y="419779"/>
                </a:cubicBezTo>
                <a:lnTo>
                  <a:pt x="143301" y="1490907"/>
                </a:lnTo>
                <a:cubicBezTo>
                  <a:pt x="143301" y="1658676"/>
                  <a:pt x="279305" y="1794680"/>
                  <a:pt x="447074" y="1794680"/>
                </a:cubicBezTo>
                <a:lnTo>
                  <a:pt x="6813534" y="1794680"/>
                </a:lnTo>
                <a:cubicBezTo>
                  <a:pt x="6981303" y="1794680"/>
                  <a:pt x="7117307" y="1658676"/>
                  <a:pt x="7117307" y="1490907"/>
                </a:cubicBezTo>
                <a:lnTo>
                  <a:pt x="7117307" y="419779"/>
                </a:lnTo>
                <a:cubicBezTo>
                  <a:pt x="7117307" y="252010"/>
                  <a:pt x="6981303" y="116006"/>
                  <a:pt x="6813534" y="116006"/>
                </a:cubicBezTo>
                <a:lnTo>
                  <a:pt x="447074" y="116006"/>
                </a:lnTo>
                <a:close/>
              </a:path>
            </a:pathLst>
          </a:custGeom>
          <a:solidFill>
            <a:schemeClr val="accent4">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75" name="CuadroTexto 74">
            <a:extLst>
              <a:ext uri="{FF2B5EF4-FFF2-40B4-BE49-F238E27FC236}">
                <a16:creationId xmlns:a16="http://schemas.microsoft.com/office/drawing/2014/main" id="{A6E620C2-DE37-EB5F-BD21-7281EB3EB7B7}"/>
              </a:ext>
            </a:extLst>
          </p:cNvPr>
          <p:cNvSpPr txBox="1"/>
          <p:nvPr/>
        </p:nvSpPr>
        <p:spPr>
          <a:xfrm>
            <a:off x="7967821" y="1551990"/>
            <a:ext cx="2984659" cy="738664"/>
          </a:xfrm>
          <a:prstGeom prst="rect">
            <a:avLst/>
          </a:prstGeom>
          <a:noFill/>
        </p:spPr>
        <p:txBody>
          <a:bodyPr wrap="square">
            <a:spAutoFit/>
          </a:bodyPr>
          <a:lstStyle>
            <a:defPPr>
              <a:defRPr lang="en-US"/>
            </a:defPPr>
            <a:lvl1pPr>
              <a:defRPr sz="1400">
                <a:solidFill>
                  <a:schemeClr val="tx2"/>
                </a:solidFill>
                <a:latin typeface="Arial" panose="020B0604020202020204" pitchFamily="34" charset="0"/>
                <a:cs typeface="Arial" panose="020B0604020202020204" pitchFamily="34" charset="0"/>
              </a:defRPr>
            </a:lvl1pPr>
          </a:lstStyle>
          <a:p>
            <a:r>
              <a:rPr lang="es-MX" i="1" dirty="0"/>
              <a:t>No está permitido el uso de memorias USB y discos duros externos.</a:t>
            </a:r>
          </a:p>
        </p:txBody>
      </p:sp>
      <p:sp>
        <p:nvSpPr>
          <p:cNvPr id="76" name="Freeform 13">
            <a:extLst>
              <a:ext uri="{FF2B5EF4-FFF2-40B4-BE49-F238E27FC236}">
                <a16:creationId xmlns:a16="http://schemas.microsoft.com/office/drawing/2014/main" id="{53922B5F-B941-DE73-8A3E-F128039FB730}"/>
              </a:ext>
            </a:extLst>
          </p:cNvPr>
          <p:cNvSpPr/>
          <p:nvPr/>
        </p:nvSpPr>
        <p:spPr>
          <a:xfrm>
            <a:off x="8942069" y="5347737"/>
            <a:ext cx="2524126" cy="1031395"/>
          </a:xfrm>
          <a:custGeom>
            <a:avLst/>
            <a:gdLst>
              <a:gd name="connsiteX0" fmla="*/ 345758 w 7260609"/>
              <a:gd name="connsiteY0" fmla="*/ 0 h 1910687"/>
              <a:gd name="connsiteX1" fmla="*/ 6914851 w 7260609"/>
              <a:gd name="connsiteY1" fmla="*/ 0 h 1910687"/>
              <a:gd name="connsiteX2" fmla="*/ 7260609 w 7260609"/>
              <a:gd name="connsiteY2" fmla="*/ 345758 h 1910687"/>
              <a:gd name="connsiteX3" fmla="*/ 7260609 w 7260609"/>
              <a:gd name="connsiteY3" fmla="*/ 1564929 h 1910687"/>
              <a:gd name="connsiteX4" fmla="*/ 6914851 w 7260609"/>
              <a:gd name="connsiteY4" fmla="*/ 1910687 h 1910687"/>
              <a:gd name="connsiteX5" fmla="*/ 345758 w 7260609"/>
              <a:gd name="connsiteY5" fmla="*/ 1910687 h 1910687"/>
              <a:gd name="connsiteX6" fmla="*/ 0 w 7260609"/>
              <a:gd name="connsiteY6" fmla="*/ 1564929 h 1910687"/>
              <a:gd name="connsiteX7" fmla="*/ 0 w 7260609"/>
              <a:gd name="connsiteY7" fmla="*/ 345758 h 1910687"/>
              <a:gd name="connsiteX8" fmla="*/ 345758 w 7260609"/>
              <a:gd name="connsiteY8" fmla="*/ 0 h 1910687"/>
              <a:gd name="connsiteX9" fmla="*/ 447074 w 7260609"/>
              <a:gd name="connsiteY9" fmla="*/ 116006 h 1910687"/>
              <a:gd name="connsiteX10" fmla="*/ 143301 w 7260609"/>
              <a:gd name="connsiteY10" fmla="*/ 419779 h 1910687"/>
              <a:gd name="connsiteX11" fmla="*/ 143301 w 7260609"/>
              <a:gd name="connsiteY11" fmla="*/ 1490907 h 1910687"/>
              <a:gd name="connsiteX12" fmla="*/ 447074 w 7260609"/>
              <a:gd name="connsiteY12" fmla="*/ 1794680 h 1910687"/>
              <a:gd name="connsiteX13" fmla="*/ 6813534 w 7260609"/>
              <a:gd name="connsiteY13" fmla="*/ 1794680 h 1910687"/>
              <a:gd name="connsiteX14" fmla="*/ 7117307 w 7260609"/>
              <a:gd name="connsiteY14" fmla="*/ 1490907 h 1910687"/>
              <a:gd name="connsiteX15" fmla="*/ 7117307 w 7260609"/>
              <a:gd name="connsiteY15" fmla="*/ 419779 h 1910687"/>
              <a:gd name="connsiteX16" fmla="*/ 6813534 w 7260609"/>
              <a:gd name="connsiteY16" fmla="*/ 116006 h 1910687"/>
              <a:gd name="connsiteX17" fmla="*/ 447074 w 7260609"/>
              <a:gd name="connsiteY17" fmla="*/ 116006 h 191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60609" h="1910687">
                <a:moveTo>
                  <a:pt x="345758" y="0"/>
                </a:moveTo>
                <a:lnTo>
                  <a:pt x="6914851" y="0"/>
                </a:lnTo>
                <a:cubicBezTo>
                  <a:pt x="7105808" y="0"/>
                  <a:pt x="7260609" y="154801"/>
                  <a:pt x="7260609" y="345758"/>
                </a:cubicBezTo>
                <a:lnTo>
                  <a:pt x="7260609" y="1564929"/>
                </a:lnTo>
                <a:cubicBezTo>
                  <a:pt x="7260609" y="1755886"/>
                  <a:pt x="7105808" y="1910687"/>
                  <a:pt x="6914851" y="1910687"/>
                </a:cubicBezTo>
                <a:lnTo>
                  <a:pt x="345758" y="1910687"/>
                </a:lnTo>
                <a:cubicBezTo>
                  <a:pt x="154801" y="1910687"/>
                  <a:pt x="0" y="1755886"/>
                  <a:pt x="0" y="1564929"/>
                </a:cubicBezTo>
                <a:lnTo>
                  <a:pt x="0" y="345758"/>
                </a:lnTo>
                <a:cubicBezTo>
                  <a:pt x="0" y="154801"/>
                  <a:pt x="154801" y="0"/>
                  <a:pt x="345758" y="0"/>
                </a:cubicBezTo>
                <a:close/>
                <a:moveTo>
                  <a:pt x="447074" y="116006"/>
                </a:moveTo>
                <a:cubicBezTo>
                  <a:pt x="279305" y="116006"/>
                  <a:pt x="143301" y="252010"/>
                  <a:pt x="143301" y="419779"/>
                </a:cubicBezTo>
                <a:lnTo>
                  <a:pt x="143301" y="1490907"/>
                </a:lnTo>
                <a:cubicBezTo>
                  <a:pt x="143301" y="1658676"/>
                  <a:pt x="279305" y="1794680"/>
                  <a:pt x="447074" y="1794680"/>
                </a:cubicBezTo>
                <a:lnTo>
                  <a:pt x="6813534" y="1794680"/>
                </a:lnTo>
                <a:cubicBezTo>
                  <a:pt x="6981303" y="1794680"/>
                  <a:pt x="7117307" y="1658676"/>
                  <a:pt x="7117307" y="1490907"/>
                </a:cubicBezTo>
                <a:lnTo>
                  <a:pt x="7117307" y="419779"/>
                </a:lnTo>
                <a:cubicBezTo>
                  <a:pt x="7117307" y="252010"/>
                  <a:pt x="6981303" y="116006"/>
                  <a:pt x="6813534" y="116006"/>
                </a:cubicBezTo>
                <a:lnTo>
                  <a:pt x="447074" y="116006"/>
                </a:lnTo>
                <a:close/>
              </a:path>
            </a:pathLst>
          </a:cu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77" name="Rectangle 57">
            <a:extLst>
              <a:ext uri="{FF2B5EF4-FFF2-40B4-BE49-F238E27FC236}">
                <a16:creationId xmlns:a16="http://schemas.microsoft.com/office/drawing/2014/main" id="{74EB64CA-12B8-93D0-0C2A-B0FD1F104C71}"/>
              </a:ext>
            </a:extLst>
          </p:cNvPr>
          <p:cNvSpPr/>
          <p:nvPr/>
        </p:nvSpPr>
        <p:spPr>
          <a:xfrm>
            <a:off x="8936369" y="5491040"/>
            <a:ext cx="1812911" cy="738664"/>
          </a:xfrm>
          <a:prstGeom prst="rect">
            <a:avLst/>
          </a:prstGeom>
          <a:noFill/>
        </p:spPr>
        <p:txBody>
          <a:bodyPr wrap="square">
            <a:spAutoFit/>
          </a:bodyPr>
          <a:lstStyle/>
          <a:p>
            <a:pPr algn="ctr"/>
            <a:r>
              <a:rPr lang="es-MX" sz="1400" i="1" dirty="0">
                <a:solidFill>
                  <a:schemeClr val="tx2"/>
                </a:solidFill>
                <a:latin typeface="Arial" panose="020B0604020202020204" pitchFamily="34" charset="0"/>
                <a:cs typeface="Arial" panose="020B0604020202020204" pitchFamily="34" charset="0"/>
              </a:rPr>
              <a:t>No está permitido pegar </a:t>
            </a:r>
            <a:r>
              <a:rPr lang="es-MX" sz="1400" i="1" dirty="0" err="1">
                <a:solidFill>
                  <a:schemeClr val="tx2"/>
                </a:solidFill>
                <a:latin typeface="Arial" panose="020B0604020202020204" pitchFamily="34" charset="0"/>
                <a:cs typeface="Arial" panose="020B0604020202020204" pitchFamily="34" charset="0"/>
              </a:rPr>
              <a:t>stickers</a:t>
            </a:r>
            <a:r>
              <a:rPr lang="es-MX" sz="1400" i="1" dirty="0">
                <a:solidFill>
                  <a:schemeClr val="tx2"/>
                </a:solidFill>
                <a:latin typeface="Arial" panose="020B0604020202020204" pitchFamily="34" charset="0"/>
                <a:cs typeface="Arial" panose="020B0604020202020204" pitchFamily="34" charset="0"/>
              </a:rPr>
              <a:t> en el equipo de cómputo.</a:t>
            </a:r>
          </a:p>
        </p:txBody>
      </p:sp>
      <p:sp>
        <p:nvSpPr>
          <p:cNvPr id="78" name="Rectangle 57">
            <a:extLst>
              <a:ext uri="{FF2B5EF4-FFF2-40B4-BE49-F238E27FC236}">
                <a16:creationId xmlns:a16="http://schemas.microsoft.com/office/drawing/2014/main" id="{3B10271F-9346-EF63-14CC-81602D78807E}"/>
              </a:ext>
            </a:extLst>
          </p:cNvPr>
          <p:cNvSpPr/>
          <p:nvPr/>
        </p:nvSpPr>
        <p:spPr>
          <a:xfrm>
            <a:off x="4657739" y="744416"/>
            <a:ext cx="3124821" cy="261610"/>
          </a:xfrm>
          <a:prstGeom prst="rect">
            <a:avLst/>
          </a:prstGeom>
          <a:noFill/>
        </p:spPr>
        <p:txBody>
          <a:bodyPr wrap="square">
            <a:spAutoFit/>
          </a:bodyPr>
          <a:lstStyle/>
          <a:p>
            <a:r>
              <a:rPr lang="es-MX" sz="1100" b="1" dirty="0">
                <a:solidFill>
                  <a:schemeClr val="tx2"/>
                </a:solidFill>
                <a:highlight>
                  <a:srgbClr val="FFFF00"/>
                </a:highlight>
                <a:latin typeface="Arial" panose="020B0604020202020204" pitchFamily="34" charset="0"/>
                <a:cs typeface="Arial" panose="020B0604020202020204" pitchFamily="34" charset="0"/>
              </a:rPr>
              <a:t>Apaga todos los días el equipo de cómputo.</a:t>
            </a:r>
          </a:p>
        </p:txBody>
      </p:sp>
      <p:sp>
        <p:nvSpPr>
          <p:cNvPr id="79" name="Rectangle 60">
            <a:extLst>
              <a:ext uri="{FF2B5EF4-FFF2-40B4-BE49-F238E27FC236}">
                <a16:creationId xmlns:a16="http://schemas.microsoft.com/office/drawing/2014/main" id="{5EC4B343-0A07-2410-B463-C34612934F81}"/>
              </a:ext>
            </a:extLst>
          </p:cNvPr>
          <p:cNvSpPr/>
          <p:nvPr/>
        </p:nvSpPr>
        <p:spPr>
          <a:xfrm>
            <a:off x="3513178" y="5496638"/>
            <a:ext cx="1881782" cy="738664"/>
          </a:xfrm>
          <a:prstGeom prst="rect">
            <a:avLst/>
          </a:prstGeom>
          <a:noFill/>
        </p:spPr>
        <p:txBody>
          <a:bodyPr wrap="square">
            <a:spAutoFit/>
          </a:bodyPr>
          <a:lstStyle/>
          <a:p>
            <a:r>
              <a:rPr lang="es-MX" sz="1400" i="1" dirty="0">
                <a:solidFill>
                  <a:schemeClr val="tx2"/>
                </a:solidFill>
                <a:latin typeface="Arial" panose="020B0604020202020204" pitchFamily="34" charset="0"/>
                <a:cs typeface="Arial" panose="020B0604020202020204" pitchFamily="34" charset="0"/>
              </a:rPr>
              <a:t>Si tienes cable de red utilízalo es más rápido que Wifi</a:t>
            </a:r>
            <a:r>
              <a:rPr lang="es-MX" sz="1400" dirty="0">
                <a:solidFill>
                  <a:schemeClr val="tx2"/>
                </a:solidFill>
                <a:latin typeface="Arial" panose="020B0604020202020204" pitchFamily="34" charset="0"/>
                <a:cs typeface="Arial" panose="020B0604020202020204" pitchFamily="34" charset="0"/>
              </a:rPr>
              <a:t>.</a:t>
            </a:r>
          </a:p>
        </p:txBody>
      </p:sp>
      <p:sp>
        <p:nvSpPr>
          <p:cNvPr id="83" name="CuadroTexto 82">
            <a:extLst>
              <a:ext uri="{FF2B5EF4-FFF2-40B4-BE49-F238E27FC236}">
                <a16:creationId xmlns:a16="http://schemas.microsoft.com/office/drawing/2014/main" id="{2C46F2C7-6521-B214-00F8-B91FD1AC8017}"/>
              </a:ext>
            </a:extLst>
          </p:cNvPr>
          <p:cNvSpPr txBox="1"/>
          <p:nvPr/>
        </p:nvSpPr>
        <p:spPr>
          <a:xfrm>
            <a:off x="8033385" y="2530525"/>
            <a:ext cx="2949575" cy="954107"/>
          </a:xfrm>
          <a:prstGeom prst="rect">
            <a:avLst/>
          </a:prstGeom>
          <a:noFill/>
        </p:spPr>
        <p:txBody>
          <a:bodyPr wrap="square">
            <a:spAutoFit/>
          </a:bodyPr>
          <a:lstStyle>
            <a:defPPr>
              <a:defRPr lang="en-US"/>
            </a:defPPr>
            <a:lvl1pPr>
              <a:defRPr sz="1400">
                <a:solidFill>
                  <a:schemeClr val="tx2"/>
                </a:solidFill>
                <a:latin typeface="Arial" panose="020B0604020202020204" pitchFamily="34" charset="0"/>
                <a:cs typeface="Arial" panose="020B0604020202020204" pitchFamily="34" charset="0"/>
              </a:defRPr>
            </a:lvl1pPr>
          </a:lstStyle>
          <a:p>
            <a:r>
              <a:rPr lang="es-MX" i="1" dirty="0"/>
              <a:t>No se proporcionan accesorios como: mochilas, fundas, mouse, teclados, </a:t>
            </a:r>
            <a:r>
              <a:rPr lang="es-MX" i="1" dirty="0" err="1"/>
              <a:t>mousepad</a:t>
            </a:r>
            <a:r>
              <a:rPr lang="es-MX" i="1" dirty="0"/>
              <a:t>, etc. para laptops.</a:t>
            </a:r>
          </a:p>
        </p:txBody>
      </p:sp>
      <p:sp>
        <p:nvSpPr>
          <p:cNvPr id="20" name="Freeform 13">
            <a:extLst>
              <a:ext uri="{FF2B5EF4-FFF2-40B4-BE49-F238E27FC236}">
                <a16:creationId xmlns:a16="http://schemas.microsoft.com/office/drawing/2014/main" id="{A80F6449-A73A-ED1F-6E52-01FFD6DB1D41}"/>
              </a:ext>
            </a:extLst>
          </p:cNvPr>
          <p:cNvSpPr/>
          <p:nvPr/>
        </p:nvSpPr>
        <p:spPr>
          <a:xfrm>
            <a:off x="7843539" y="1375177"/>
            <a:ext cx="3919306" cy="1031395"/>
          </a:xfrm>
          <a:custGeom>
            <a:avLst/>
            <a:gdLst>
              <a:gd name="connsiteX0" fmla="*/ 345758 w 7260609"/>
              <a:gd name="connsiteY0" fmla="*/ 0 h 1910687"/>
              <a:gd name="connsiteX1" fmla="*/ 6914851 w 7260609"/>
              <a:gd name="connsiteY1" fmla="*/ 0 h 1910687"/>
              <a:gd name="connsiteX2" fmla="*/ 7260609 w 7260609"/>
              <a:gd name="connsiteY2" fmla="*/ 345758 h 1910687"/>
              <a:gd name="connsiteX3" fmla="*/ 7260609 w 7260609"/>
              <a:gd name="connsiteY3" fmla="*/ 1564929 h 1910687"/>
              <a:gd name="connsiteX4" fmla="*/ 6914851 w 7260609"/>
              <a:gd name="connsiteY4" fmla="*/ 1910687 h 1910687"/>
              <a:gd name="connsiteX5" fmla="*/ 345758 w 7260609"/>
              <a:gd name="connsiteY5" fmla="*/ 1910687 h 1910687"/>
              <a:gd name="connsiteX6" fmla="*/ 0 w 7260609"/>
              <a:gd name="connsiteY6" fmla="*/ 1564929 h 1910687"/>
              <a:gd name="connsiteX7" fmla="*/ 0 w 7260609"/>
              <a:gd name="connsiteY7" fmla="*/ 345758 h 1910687"/>
              <a:gd name="connsiteX8" fmla="*/ 345758 w 7260609"/>
              <a:gd name="connsiteY8" fmla="*/ 0 h 1910687"/>
              <a:gd name="connsiteX9" fmla="*/ 447074 w 7260609"/>
              <a:gd name="connsiteY9" fmla="*/ 116006 h 1910687"/>
              <a:gd name="connsiteX10" fmla="*/ 143301 w 7260609"/>
              <a:gd name="connsiteY10" fmla="*/ 419779 h 1910687"/>
              <a:gd name="connsiteX11" fmla="*/ 143301 w 7260609"/>
              <a:gd name="connsiteY11" fmla="*/ 1490907 h 1910687"/>
              <a:gd name="connsiteX12" fmla="*/ 447074 w 7260609"/>
              <a:gd name="connsiteY12" fmla="*/ 1794680 h 1910687"/>
              <a:gd name="connsiteX13" fmla="*/ 6813534 w 7260609"/>
              <a:gd name="connsiteY13" fmla="*/ 1794680 h 1910687"/>
              <a:gd name="connsiteX14" fmla="*/ 7117307 w 7260609"/>
              <a:gd name="connsiteY14" fmla="*/ 1490907 h 1910687"/>
              <a:gd name="connsiteX15" fmla="*/ 7117307 w 7260609"/>
              <a:gd name="connsiteY15" fmla="*/ 419779 h 1910687"/>
              <a:gd name="connsiteX16" fmla="*/ 6813534 w 7260609"/>
              <a:gd name="connsiteY16" fmla="*/ 116006 h 1910687"/>
              <a:gd name="connsiteX17" fmla="*/ 447074 w 7260609"/>
              <a:gd name="connsiteY17" fmla="*/ 116006 h 191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60609" h="1910687">
                <a:moveTo>
                  <a:pt x="345758" y="0"/>
                </a:moveTo>
                <a:lnTo>
                  <a:pt x="6914851" y="0"/>
                </a:lnTo>
                <a:cubicBezTo>
                  <a:pt x="7105808" y="0"/>
                  <a:pt x="7260609" y="154801"/>
                  <a:pt x="7260609" y="345758"/>
                </a:cubicBezTo>
                <a:lnTo>
                  <a:pt x="7260609" y="1564929"/>
                </a:lnTo>
                <a:cubicBezTo>
                  <a:pt x="7260609" y="1755886"/>
                  <a:pt x="7105808" y="1910687"/>
                  <a:pt x="6914851" y="1910687"/>
                </a:cubicBezTo>
                <a:lnTo>
                  <a:pt x="345758" y="1910687"/>
                </a:lnTo>
                <a:cubicBezTo>
                  <a:pt x="154801" y="1910687"/>
                  <a:pt x="0" y="1755886"/>
                  <a:pt x="0" y="1564929"/>
                </a:cubicBezTo>
                <a:lnTo>
                  <a:pt x="0" y="345758"/>
                </a:lnTo>
                <a:cubicBezTo>
                  <a:pt x="0" y="154801"/>
                  <a:pt x="154801" y="0"/>
                  <a:pt x="345758" y="0"/>
                </a:cubicBezTo>
                <a:close/>
                <a:moveTo>
                  <a:pt x="447074" y="116006"/>
                </a:moveTo>
                <a:cubicBezTo>
                  <a:pt x="279305" y="116006"/>
                  <a:pt x="143301" y="252010"/>
                  <a:pt x="143301" y="419779"/>
                </a:cubicBezTo>
                <a:lnTo>
                  <a:pt x="143301" y="1490907"/>
                </a:lnTo>
                <a:cubicBezTo>
                  <a:pt x="143301" y="1658676"/>
                  <a:pt x="279305" y="1794680"/>
                  <a:pt x="447074" y="1794680"/>
                </a:cubicBezTo>
                <a:lnTo>
                  <a:pt x="6813534" y="1794680"/>
                </a:lnTo>
                <a:cubicBezTo>
                  <a:pt x="6981303" y="1794680"/>
                  <a:pt x="7117307" y="1658676"/>
                  <a:pt x="7117307" y="1490907"/>
                </a:cubicBezTo>
                <a:lnTo>
                  <a:pt x="7117307" y="419779"/>
                </a:lnTo>
                <a:cubicBezTo>
                  <a:pt x="7117307" y="252010"/>
                  <a:pt x="6981303" y="116006"/>
                  <a:pt x="6813534" y="116006"/>
                </a:cubicBezTo>
                <a:lnTo>
                  <a:pt x="447074" y="116006"/>
                </a:lnTo>
                <a:close/>
              </a:path>
            </a:pathLst>
          </a:cu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1" name="Freeform 62">
            <a:extLst>
              <a:ext uri="{FF2B5EF4-FFF2-40B4-BE49-F238E27FC236}">
                <a16:creationId xmlns:a16="http://schemas.microsoft.com/office/drawing/2014/main" id="{17819193-4D1D-24CD-7F2F-431712A69BE3}"/>
              </a:ext>
            </a:extLst>
          </p:cNvPr>
          <p:cNvSpPr/>
          <p:nvPr/>
        </p:nvSpPr>
        <p:spPr>
          <a:xfrm>
            <a:off x="7884215" y="2456179"/>
            <a:ext cx="3867729" cy="1014096"/>
          </a:xfrm>
          <a:custGeom>
            <a:avLst/>
            <a:gdLst>
              <a:gd name="connsiteX0" fmla="*/ 345758 w 7260609"/>
              <a:gd name="connsiteY0" fmla="*/ 0 h 1910687"/>
              <a:gd name="connsiteX1" fmla="*/ 6914851 w 7260609"/>
              <a:gd name="connsiteY1" fmla="*/ 0 h 1910687"/>
              <a:gd name="connsiteX2" fmla="*/ 7260609 w 7260609"/>
              <a:gd name="connsiteY2" fmla="*/ 345758 h 1910687"/>
              <a:gd name="connsiteX3" fmla="*/ 7260609 w 7260609"/>
              <a:gd name="connsiteY3" fmla="*/ 1564929 h 1910687"/>
              <a:gd name="connsiteX4" fmla="*/ 6914851 w 7260609"/>
              <a:gd name="connsiteY4" fmla="*/ 1910687 h 1910687"/>
              <a:gd name="connsiteX5" fmla="*/ 345758 w 7260609"/>
              <a:gd name="connsiteY5" fmla="*/ 1910687 h 1910687"/>
              <a:gd name="connsiteX6" fmla="*/ 0 w 7260609"/>
              <a:gd name="connsiteY6" fmla="*/ 1564929 h 1910687"/>
              <a:gd name="connsiteX7" fmla="*/ 0 w 7260609"/>
              <a:gd name="connsiteY7" fmla="*/ 345758 h 1910687"/>
              <a:gd name="connsiteX8" fmla="*/ 345758 w 7260609"/>
              <a:gd name="connsiteY8" fmla="*/ 0 h 1910687"/>
              <a:gd name="connsiteX9" fmla="*/ 447074 w 7260609"/>
              <a:gd name="connsiteY9" fmla="*/ 116006 h 1910687"/>
              <a:gd name="connsiteX10" fmla="*/ 143301 w 7260609"/>
              <a:gd name="connsiteY10" fmla="*/ 419779 h 1910687"/>
              <a:gd name="connsiteX11" fmla="*/ 143301 w 7260609"/>
              <a:gd name="connsiteY11" fmla="*/ 1490907 h 1910687"/>
              <a:gd name="connsiteX12" fmla="*/ 447074 w 7260609"/>
              <a:gd name="connsiteY12" fmla="*/ 1794680 h 1910687"/>
              <a:gd name="connsiteX13" fmla="*/ 6813534 w 7260609"/>
              <a:gd name="connsiteY13" fmla="*/ 1794680 h 1910687"/>
              <a:gd name="connsiteX14" fmla="*/ 7117307 w 7260609"/>
              <a:gd name="connsiteY14" fmla="*/ 1490907 h 1910687"/>
              <a:gd name="connsiteX15" fmla="*/ 7117307 w 7260609"/>
              <a:gd name="connsiteY15" fmla="*/ 419779 h 1910687"/>
              <a:gd name="connsiteX16" fmla="*/ 6813534 w 7260609"/>
              <a:gd name="connsiteY16" fmla="*/ 116006 h 1910687"/>
              <a:gd name="connsiteX17" fmla="*/ 447074 w 7260609"/>
              <a:gd name="connsiteY17" fmla="*/ 116006 h 191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60609" h="1910687">
                <a:moveTo>
                  <a:pt x="345758" y="0"/>
                </a:moveTo>
                <a:lnTo>
                  <a:pt x="6914851" y="0"/>
                </a:lnTo>
                <a:cubicBezTo>
                  <a:pt x="7105808" y="0"/>
                  <a:pt x="7260609" y="154801"/>
                  <a:pt x="7260609" y="345758"/>
                </a:cubicBezTo>
                <a:lnTo>
                  <a:pt x="7260609" y="1564929"/>
                </a:lnTo>
                <a:cubicBezTo>
                  <a:pt x="7260609" y="1755886"/>
                  <a:pt x="7105808" y="1910687"/>
                  <a:pt x="6914851" y="1910687"/>
                </a:cubicBezTo>
                <a:lnTo>
                  <a:pt x="345758" y="1910687"/>
                </a:lnTo>
                <a:cubicBezTo>
                  <a:pt x="154801" y="1910687"/>
                  <a:pt x="0" y="1755886"/>
                  <a:pt x="0" y="1564929"/>
                </a:cubicBezTo>
                <a:lnTo>
                  <a:pt x="0" y="345758"/>
                </a:lnTo>
                <a:cubicBezTo>
                  <a:pt x="0" y="154801"/>
                  <a:pt x="154801" y="0"/>
                  <a:pt x="345758" y="0"/>
                </a:cubicBezTo>
                <a:close/>
                <a:moveTo>
                  <a:pt x="447074" y="116006"/>
                </a:moveTo>
                <a:cubicBezTo>
                  <a:pt x="279305" y="116006"/>
                  <a:pt x="143301" y="252010"/>
                  <a:pt x="143301" y="419779"/>
                </a:cubicBezTo>
                <a:lnTo>
                  <a:pt x="143301" y="1490907"/>
                </a:lnTo>
                <a:cubicBezTo>
                  <a:pt x="143301" y="1658676"/>
                  <a:pt x="279305" y="1794680"/>
                  <a:pt x="447074" y="1794680"/>
                </a:cubicBezTo>
                <a:lnTo>
                  <a:pt x="6813534" y="1794680"/>
                </a:lnTo>
                <a:cubicBezTo>
                  <a:pt x="6981303" y="1794680"/>
                  <a:pt x="7117307" y="1658676"/>
                  <a:pt x="7117307" y="1490907"/>
                </a:cubicBezTo>
                <a:lnTo>
                  <a:pt x="7117307" y="419779"/>
                </a:lnTo>
                <a:cubicBezTo>
                  <a:pt x="7117307" y="252010"/>
                  <a:pt x="6981303" y="116006"/>
                  <a:pt x="6813534" y="116006"/>
                </a:cubicBezTo>
                <a:lnTo>
                  <a:pt x="447074" y="116006"/>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2" name="Freeform 57">
            <a:extLst>
              <a:ext uri="{FF2B5EF4-FFF2-40B4-BE49-F238E27FC236}">
                <a16:creationId xmlns:a16="http://schemas.microsoft.com/office/drawing/2014/main" id="{51B52D94-0E7D-5668-4F63-6ACA4921C7AE}"/>
              </a:ext>
            </a:extLst>
          </p:cNvPr>
          <p:cNvSpPr/>
          <p:nvPr/>
        </p:nvSpPr>
        <p:spPr>
          <a:xfrm flipH="1">
            <a:off x="438979" y="3575230"/>
            <a:ext cx="3919307" cy="1031396"/>
          </a:xfrm>
          <a:custGeom>
            <a:avLst/>
            <a:gdLst>
              <a:gd name="connsiteX0" fmla="*/ 345758 w 7260609"/>
              <a:gd name="connsiteY0" fmla="*/ 0 h 1910687"/>
              <a:gd name="connsiteX1" fmla="*/ 6914851 w 7260609"/>
              <a:gd name="connsiteY1" fmla="*/ 0 h 1910687"/>
              <a:gd name="connsiteX2" fmla="*/ 7260609 w 7260609"/>
              <a:gd name="connsiteY2" fmla="*/ 345758 h 1910687"/>
              <a:gd name="connsiteX3" fmla="*/ 7260609 w 7260609"/>
              <a:gd name="connsiteY3" fmla="*/ 1564929 h 1910687"/>
              <a:gd name="connsiteX4" fmla="*/ 6914851 w 7260609"/>
              <a:gd name="connsiteY4" fmla="*/ 1910687 h 1910687"/>
              <a:gd name="connsiteX5" fmla="*/ 345758 w 7260609"/>
              <a:gd name="connsiteY5" fmla="*/ 1910687 h 1910687"/>
              <a:gd name="connsiteX6" fmla="*/ 0 w 7260609"/>
              <a:gd name="connsiteY6" fmla="*/ 1564929 h 1910687"/>
              <a:gd name="connsiteX7" fmla="*/ 0 w 7260609"/>
              <a:gd name="connsiteY7" fmla="*/ 345758 h 1910687"/>
              <a:gd name="connsiteX8" fmla="*/ 345758 w 7260609"/>
              <a:gd name="connsiteY8" fmla="*/ 0 h 1910687"/>
              <a:gd name="connsiteX9" fmla="*/ 447074 w 7260609"/>
              <a:gd name="connsiteY9" fmla="*/ 116006 h 1910687"/>
              <a:gd name="connsiteX10" fmla="*/ 143301 w 7260609"/>
              <a:gd name="connsiteY10" fmla="*/ 419779 h 1910687"/>
              <a:gd name="connsiteX11" fmla="*/ 143301 w 7260609"/>
              <a:gd name="connsiteY11" fmla="*/ 1490907 h 1910687"/>
              <a:gd name="connsiteX12" fmla="*/ 447074 w 7260609"/>
              <a:gd name="connsiteY12" fmla="*/ 1794680 h 1910687"/>
              <a:gd name="connsiteX13" fmla="*/ 6813534 w 7260609"/>
              <a:gd name="connsiteY13" fmla="*/ 1794680 h 1910687"/>
              <a:gd name="connsiteX14" fmla="*/ 7117307 w 7260609"/>
              <a:gd name="connsiteY14" fmla="*/ 1490907 h 1910687"/>
              <a:gd name="connsiteX15" fmla="*/ 7117307 w 7260609"/>
              <a:gd name="connsiteY15" fmla="*/ 419779 h 1910687"/>
              <a:gd name="connsiteX16" fmla="*/ 6813534 w 7260609"/>
              <a:gd name="connsiteY16" fmla="*/ 116006 h 1910687"/>
              <a:gd name="connsiteX17" fmla="*/ 447074 w 7260609"/>
              <a:gd name="connsiteY17" fmla="*/ 116006 h 191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60609" h="1910687">
                <a:moveTo>
                  <a:pt x="345758" y="0"/>
                </a:moveTo>
                <a:lnTo>
                  <a:pt x="6914851" y="0"/>
                </a:lnTo>
                <a:cubicBezTo>
                  <a:pt x="7105808" y="0"/>
                  <a:pt x="7260609" y="154801"/>
                  <a:pt x="7260609" y="345758"/>
                </a:cubicBezTo>
                <a:lnTo>
                  <a:pt x="7260609" y="1564929"/>
                </a:lnTo>
                <a:cubicBezTo>
                  <a:pt x="7260609" y="1755886"/>
                  <a:pt x="7105808" y="1910687"/>
                  <a:pt x="6914851" y="1910687"/>
                </a:cubicBezTo>
                <a:lnTo>
                  <a:pt x="345758" y="1910687"/>
                </a:lnTo>
                <a:cubicBezTo>
                  <a:pt x="154801" y="1910687"/>
                  <a:pt x="0" y="1755886"/>
                  <a:pt x="0" y="1564929"/>
                </a:cubicBezTo>
                <a:lnTo>
                  <a:pt x="0" y="345758"/>
                </a:lnTo>
                <a:cubicBezTo>
                  <a:pt x="0" y="154801"/>
                  <a:pt x="154801" y="0"/>
                  <a:pt x="345758" y="0"/>
                </a:cubicBezTo>
                <a:close/>
                <a:moveTo>
                  <a:pt x="447074" y="116006"/>
                </a:moveTo>
                <a:cubicBezTo>
                  <a:pt x="279305" y="116006"/>
                  <a:pt x="143301" y="252010"/>
                  <a:pt x="143301" y="419779"/>
                </a:cubicBezTo>
                <a:lnTo>
                  <a:pt x="143301" y="1490907"/>
                </a:lnTo>
                <a:cubicBezTo>
                  <a:pt x="143301" y="1658676"/>
                  <a:pt x="279305" y="1794680"/>
                  <a:pt x="447074" y="1794680"/>
                </a:cubicBezTo>
                <a:lnTo>
                  <a:pt x="6813534" y="1794680"/>
                </a:lnTo>
                <a:cubicBezTo>
                  <a:pt x="6981303" y="1794680"/>
                  <a:pt x="7117307" y="1658676"/>
                  <a:pt x="7117307" y="1490907"/>
                </a:cubicBezTo>
                <a:lnTo>
                  <a:pt x="7117307" y="419779"/>
                </a:lnTo>
                <a:cubicBezTo>
                  <a:pt x="7117307" y="252010"/>
                  <a:pt x="6981303" y="116006"/>
                  <a:pt x="6813534" y="116006"/>
                </a:cubicBezTo>
                <a:lnTo>
                  <a:pt x="447074" y="116006"/>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23" name="Imagen 22">
            <a:extLst>
              <a:ext uri="{FF2B5EF4-FFF2-40B4-BE49-F238E27FC236}">
                <a16:creationId xmlns:a16="http://schemas.microsoft.com/office/drawing/2014/main" id="{66CFEA6A-F134-04BD-B5DE-5083388CAC0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955020" y="3769360"/>
            <a:ext cx="688340" cy="688340"/>
          </a:xfrm>
          <a:prstGeom prst="rect">
            <a:avLst/>
          </a:prstGeom>
        </p:spPr>
      </p:pic>
      <p:pic>
        <p:nvPicPr>
          <p:cNvPr id="24" name="Imagen 23">
            <a:extLst>
              <a:ext uri="{FF2B5EF4-FFF2-40B4-BE49-F238E27FC236}">
                <a16:creationId xmlns:a16="http://schemas.microsoft.com/office/drawing/2014/main" id="{8A2597E7-E508-A6A2-7AE2-2EF4DBC5B16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763568" y="1579880"/>
            <a:ext cx="635952" cy="635952"/>
          </a:xfrm>
          <a:prstGeom prst="rect">
            <a:avLst/>
          </a:prstGeom>
        </p:spPr>
      </p:pic>
      <p:pic>
        <p:nvPicPr>
          <p:cNvPr id="25" name="Imagen 24">
            <a:extLst>
              <a:ext uri="{FF2B5EF4-FFF2-40B4-BE49-F238E27FC236}">
                <a16:creationId xmlns:a16="http://schemas.microsoft.com/office/drawing/2014/main" id="{FE7B93F3-0B99-0A2B-077C-2FA7D7358E9B}"/>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464118" y="5527040"/>
            <a:ext cx="588962" cy="588962"/>
          </a:xfrm>
          <a:prstGeom prst="rect">
            <a:avLst/>
          </a:prstGeom>
        </p:spPr>
      </p:pic>
      <p:pic>
        <p:nvPicPr>
          <p:cNvPr id="28" name="Imagen 27">
            <a:extLst>
              <a:ext uri="{FF2B5EF4-FFF2-40B4-BE49-F238E27FC236}">
                <a16:creationId xmlns:a16="http://schemas.microsoft.com/office/drawing/2014/main" id="{A6DE99BF-0539-09C4-9CF3-1F92610F7EB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5227638" y="5476240"/>
            <a:ext cx="883602" cy="883602"/>
          </a:xfrm>
          <a:prstGeom prst="rect">
            <a:avLst/>
          </a:prstGeom>
        </p:spPr>
      </p:pic>
      <p:pic>
        <p:nvPicPr>
          <p:cNvPr id="31" name="Imagen 30">
            <a:extLst>
              <a:ext uri="{FF2B5EF4-FFF2-40B4-BE49-F238E27FC236}">
                <a16:creationId xmlns:a16="http://schemas.microsoft.com/office/drawing/2014/main" id="{ECF73D7A-A5A1-3C75-DD6B-769B6800C9BF}"/>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3229610" y="2484120"/>
            <a:ext cx="793750" cy="793750"/>
          </a:xfrm>
          <a:prstGeom prst="rect">
            <a:avLst/>
          </a:prstGeom>
        </p:spPr>
      </p:pic>
      <p:pic>
        <p:nvPicPr>
          <p:cNvPr id="1026" name="Picture 2" descr="Mochila - Iconos Viajes, Hoteles y Vacaciones">
            <a:extLst>
              <a:ext uri="{FF2B5EF4-FFF2-40B4-BE49-F238E27FC236}">
                <a16:creationId xmlns:a16="http://schemas.microsoft.com/office/drawing/2014/main" id="{91FFD299-33C7-E493-6897-833131985E24}"/>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46119" y="2585721"/>
            <a:ext cx="451801" cy="451801"/>
          </a:xfrm>
          <a:prstGeom prst="rect">
            <a:avLst/>
          </a:prstGeom>
          <a:noFill/>
          <a:extLst>
            <a:ext uri="{909E8E84-426E-40DD-AFC4-6F175D3DCCD1}">
              <a14:hiddenFill xmlns:a14="http://schemas.microsoft.com/office/drawing/2010/main">
                <a:solidFill>
                  <a:srgbClr val="FFFFFF"/>
                </a:solidFill>
              </a14:hiddenFill>
            </a:ext>
          </a:extLst>
        </p:spPr>
      </p:pic>
      <p:pic>
        <p:nvPicPr>
          <p:cNvPr id="33" name="Imagen 32">
            <a:extLst>
              <a:ext uri="{FF2B5EF4-FFF2-40B4-BE49-F238E27FC236}">
                <a16:creationId xmlns:a16="http://schemas.microsoft.com/office/drawing/2014/main" id="{1AE9FBF9-570F-6BAE-CD0D-9EA290945F68}"/>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11191558" y="3017520"/>
            <a:ext cx="345440" cy="345440"/>
          </a:xfrm>
          <a:prstGeom prst="rect">
            <a:avLst/>
          </a:prstGeom>
        </p:spPr>
      </p:pic>
      <p:pic>
        <p:nvPicPr>
          <p:cNvPr id="1028" name="Picture 4" descr="Teclado - Iconos gratis de computadora">
            <a:extLst>
              <a:ext uri="{FF2B5EF4-FFF2-40B4-BE49-F238E27FC236}">
                <a16:creationId xmlns:a16="http://schemas.microsoft.com/office/drawing/2014/main" id="{9D8E6AA2-2D8D-4928-7468-CC3BB7163B2D}"/>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71800" y="2997200"/>
            <a:ext cx="375602" cy="3756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roteger el planeta - Iconos gratis de naturaleza">
            <a:extLst>
              <a:ext uri="{FF2B5EF4-FFF2-40B4-BE49-F238E27FC236}">
                <a16:creationId xmlns:a16="http://schemas.microsoft.com/office/drawing/2014/main" id="{9E5325D6-B1A5-3CB4-BFFE-6776FCD4FFC5}"/>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96519" y="5532121"/>
            <a:ext cx="776921" cy="776921"/>
          </a:xfrm>
          <a:prstGeom prst="rect">
            <a:avLst/>
          </a:prstGeom>
          <a:noFill/>
          <a:extLst>
            <a:ext uri="{909E8E84-426E-40DD-AFC4-6F175D3DCCD1}">
              <a14:hiddenFill xmlns:a14="http://schemas.microsoft.com/office/drawing/2010/main">
                <a:solidFill>
                  <a:srgbClr val="FFFFFF"/>
                </a:solidFill>
              </a14:hiddenFill>
            </a:ext>
          </a:extLst>
        </p:spPr>
      </p:pic>
      <p:pic>
        <p:nvPicPr>
          <p:cNvPr id="35" name="Imagen 34">
            <a:extLst>
              <a:ext uri="{FF2B5EF4-FFF2-40B4-BE49-F238E27FC236}">
                <a16:creationId xmlns:a16="http://schemas.microsoft.com/office/drawing/2014/main" id="{475B03FD-6928-5EE9-6E85-17A06D08C571}"/>
              </a:ext>
            </a:extLst>
          </p:cNvPr>
          <p:cNvPicPr>
            <a:picLocks noChangeAspect="1"/>
          </p:cNvPicPr>
          <p:nvPr/>
        </p:nvPicPr>
        <p:blipFill>
          <a:blip r:embed="rId12"/>
          <a:stretch>
            <a:fillRect/>
          </a:stretch>
        </p:blipFill>
        <p:spPr>
          <a:xfrm flipH="1">
            <a:off x="3419476" y="3759200"/>
            <a:ext cx="660082" cy="660082"/>
          </a:xfrm>
          <a:prstGeom prst="rect">
            <a:avLst/>
          </a:prstGeom>
        </p:spPr>
      </p:pic>
      <p:pic>
        <p:nvPicPr>
          <p:cNvPr id="36" name="Imagen 35">
            <a:extLst>
              <a:ext uri="{FF2B5EF4-FFF2-40B4-BE49-F238E27FC236}">
                <a16:creationId xmlns:a16="http://schemas.microsoft.com/office/drawing/2014/main" id="{B04524EA-A70F-8860-741C-9F537237E3E7}"/>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3873183" y="1595120"/>
            <a:ext cx="496507" cy="540384"/>
          </a:xfrm>
          <a:prstGeom prst="rect">
            <a:avLst/>
          </a:prstGeom>
        </p:spPr>
      </p:pic>
      <p:pic>
        <p:nvPicPr>
          <p:cNvPr id="1032" name="Picture 8" descr="Custom Laptop Stickers - Custom Printed Stickers | Decals.com">
            <a:extLst>
              <a:ext uri="{FF2B5EF4-FFF2-40B4-BE49-F238E27FC236}">
                <a16:creationId xmlns:a16="http://schemas.microsoft.com/office/drawing/2014/main" id="{F5445D3F-BB90-D321-D74B-80CE2383AD43}"/>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0133" t="19398" r="20133" b="20565"/>
          <a:stretch/>
        </p:blipFill>
        <p:spPr bwMode="auto">
          <a:xfrm>
            <a:off x="10657840" y="5608320"/>
            <a:ext cx="759534" cy="50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4" name="Picture 10" descr="Ok - Iconos gratis de manos y gestos">
            <a:extLst>
              <a:ext uri="{FF2B5EF4-FFF2-40B4-BE49-F238E27FC236}">
                <a16:creationId xmlns:a16="http://schemas.microsoft.com/office/drawing/2014/main" id="{75B2658B-872B-8654-DDC0-A1E9AA44D8CC}"/>
              </a:ext>
            </a:extLst>
          </p:cNvPr>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08999" y="264160"/>
            <a:ext cx="695641" cy="51276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0" descr="Ok - Iconos gratis de manos y gestos">
            <a:extLst>
              <a:ext uri="{FF2B5EF4-FFF2-40B4-BE49-F238E27FC236}">
                <a16:creationId xmlns:a16="http://schemas.microsoft.com/office/drawing/2014/main" id="{30161FED-2D9E-9B2C-FC72-BC0386CA0D40}"/>
              </a:ext>
            </a:extLst>
          </p:cNvPr>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74039" y="254000"/>
            <a:ext cx="695641" cy="512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172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C572F7-8704-C2E2-D175-358475675A07}"/>
              </a:ext>
            </a:extLst>
          </p:cNvPr>
          <p:cNvSpPr>
            <a:spLocks noGrp="1"/>
          </p:cNvSpPr>
          <p:nvPr>
            <p:ph type="title"/>
          </p:nvPr>
        </p:nvSpPr>
        <p:spPr/>
        <p:txBody>
          <a:bodyPr/>
          <a:lstStyle/>
          <a:p>
            <a:r>
              <a:rPr lang="es-MX" dirty="0"/>
              <a:t>Activos de TI</a:t>
            </a:r>
          </a:p>
        </p:txBody>
      </p:sp>
      <p:sp>
        <p:nvSpPr>
          <p:cNvPr id="4" name="Marcador de número de diapositiva 3">
            <a:extLst>
              <a:ext uri="{FF2B5EF4-FFF2-40B4-BE49-F238E27FC236}">
                <a16:creationId xmlns:a16="http://schemas.microsoft.com/office/drawing/2014/main" id="{D2123FD1-04F4-E68F-7E6F-FECAB5FEBEFC}"/>
              </a:ext>
            </a:extLst>
          </p:cNvPr>
          <p:cNvSpPr>
            <a:spLocks noGrp="1"/>
          </p:cNvSpPr>
          <p:nvPr>
            <p:ph type="sldNum" sz="quarter" idx="12"/>
          </p:nvPr>
        </p:nvSpPr>
        <p:spPr/>
        <p:txBody>
          <a:bodyPr/>
          <a:lstStyle/>
          <a:p>
            <a:fld id="{DA19D23F-0982-4DE8-8F4D-DD00B1753280}" type="slidenum">
              <a:rPr lang="en-IN" smtClean="0"/>
              <a:t>12</a:t>
            </a:fld>
            <a:endParaRPr lang="en-IN" dirty="0"/>
          </a:p>
        </p:txBody>
      </p:sp>
      <p:pic>
        <p:nvPicPr>
          <p:cNvPr id="7" name="Picture Placeholder 78" descr="A picture containing person, indoor, computer, office building&#10;&#10;Description automatically generated">
            <a:extLst>
              <a:ext uri="{FF2B5EF4-FFF2-40B4-BE49-F238E27FC236}">
                <a16:creationId xmlns:a16="http://schemas.microsoft.com/office/drawing/2014/main" id="{7A522B4C-32B6-5862-14FD-4AD97BFEF42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516486" y="1282340"/>
            <a:ext cx="2508301" cy="2508193"/>
          </a:xfrm>
          <a:custGeom>
            <a:avLst/>
            <a:gdLst>
              <a:gd name="connsiteX0" fmla="*/ 1593587 w 2508301"/>
              <a:gd name="connsiteY0" fmla="*/ 30 h 2508193"/>
              <a:gd name="connsiteX1" fmla="*/ 1819244 w 2508301"/>
              <a:gd name="connsiteY1" fmla="*/ 244405 h 2508193"/>
              <a:gd name="connsiteX2" fmla="*/ 1670738 w 2508301"/>
              <a:gd name="connsiteY2" fmla="*/ 432407 h 2508193"/>
              <a:gd name="connsiteX3" fmla="*/ 1699420 w 2508301"/>
              <a:gd name="connsiteY3" fmla="*/ 506768 h 2508193"/>
              <a:gd name="connsiteX4" fmla="*/ 1787616 w 2508301"/>
              <a:gd name="connsiteY4" fmla="*/ 554353 h 2508193"/>
              <a:gd name="connsiteX5" fmla="*/ 2508301 w 2508301"/>
              <a:gd name="connsiteY5" fmla="*/ 626021 h 2508193"/>
              <a:gd name="connsiteX6" fmla="*/ 2436633 w 2508301"/>
              <a:gd name="connsiteY6" fmla="*/ 1346708 h 2508193"/>
              <a:gd name="connsiteX7" fmla="*/ 2397176 w 2508301"/>
              <a:gd name="connsiteY7" fmla="*/ 1427661 h 2508193"/>
              <a:gd name="connsiteX8" fmla="*/ 2314526 w 2508301"/>
              <a:gd name="connsiteY8" fmla="*/ 1463570 h 2508193"/>
              <a:gd name="connsiteX9" fmla="*/ 2094089 w 2508301"/>
              <a:gd name="connsiteY9" fmla="*/ 1314092 h 2508193"/>
              <a:gd name="connsiteX10" fmla="*/ 1887543 w 2508301"/>
              <a:gd name="connsiteY10" fmla="*/ 1488108 h 2508193"/>
              <a:gd name="connsiteX11" fmla="*/ 2082692 w 2508301"/>
              <a:gd name="connsiteY11" fmla="*/ 1757474 h 2508193"/>
              <a:gd name="connsiteX12" fmla="*/ 2296258 w 2508301"/>
              <a:gd name="connsiteY12" fmla="*/ 1648902 h 2508193"/>
              <a:gd name="connsiteX13" fmla="*/ 2347861 w 2508301"/>
              <a:gd name="connsiteY13" fmla="*/ 1675775 h 2508193"/>
              <a:gd name="connsiteX14" fmla="*/ 2392798 w 2508301"/>
              <a:gd name="connsiteY14" fmla="*/ 1787507 h 2508193"/>
              <a:gd name="connsiteX15" fmla="*/ 2321129 w 2508301"/>
              <a:gd name="connsiteY15" fmla="*/ 2508193 h 2508193"/>
              <a:gd name="connsiteX16" fmla="*/ 1600445 w 2508301"/>
              <a:gd name="connsiteY16" fmla="*/ 2436525 h 2508193"/>
              <a:gd name="connsiteX17" fmla="*/ 1501396 w 2508301"/>
              <a:gd name="connsiteY17" fmla="*/ 2373365 h 2508193"/>
              <a:gd name="connsiteX18" fmla="*/ 1483566 w 2508301"/>
              <a:gd name="connsiteY18" fmla="*/ 2314578 h 2508193"/>
              <a:gd name="connsiteX19" fmla="*/ 1633044 w 2508301"/>
              <a:gd name="connsiteY19" fmla="*/ 2094140 h 2508193"/>
              <a:gd name="connsiteX20" fmla="*/ 1459028 w 2508301"/>
              <a:gd name="connsiteY20" fmla="*/ 1887594 h 2508193"/>
              <a:gd name="connsiteX21" fmla="*/ 1189663 w 2508301"/>
              <a:gd name="connsiteY21" fmla="*/ 2082743 h 2508193"/>
              <a:gd name="connsiteX22" fmla="*/ 1298237 w 2508301"/>
              <a:gd name="connsiteY22" fmla="*/ 2296310 h 2508193"/>
              <a:gd name="connsiteX23" fmla="*/ 1247119 w 2508301"/>
              <a:gd name="connsiteY23" fmla="*/ 2369822 h 2508193"/>
              <a:gd name="connsiteX24" fmla="*/ 1159471 w 2508301"/>
              <a:gd name="connsiteY24" fmla="*/ 2392833 h 2508193"/>
              <a:gd name="connsiteX25" fmla="*/ 438786 w 2508301"/>
              <a:gd name="connsiteY25" fmla="*/ 2321165 h 2508193"/>
              <a:gd name="connsiteX26" fmla="*/ 510454 w 2508301"/>
              <a:gd name="connsiteY26" fmla="*/ 1600479 h 2508193"/>
              <a:gd name="connsiteX27" fmla="*/ 473910 w 2508301"/>
              <a:gd name="connsiteY27" fmla="*/ 1496669 h 2508193"/>
              <a:gd name="connsiteX28" fmla="*/ 413915 w 2508301"/>
              <a:gd name="connsiteY28" fmla="*/ 1461873 h 2508193"/>
              <a:gd name="connsiteX29" fmla="*/ 200348 w 2508301"/>
              <a:gd name="connsiteY29" fmla="*/ 1570446 h 2508193"/>
              <a:gd name="connsiteX30" fmla="*/ 5201 w 2508301"/>
              <a:gd name="connsiteY30" fmla="*/ 1301080 h 2508193"/>
              <a:gd name="connsiteX31" fmla="*/ 211906 w 2508301"/>
              <a:gd name="connsiteY31" fmla="*/ 1127080 h 2508193"/>
              <a:gd name="connsiteX32" fmla="*/ 432344 w 2508301"/>
              <a:gd name="connsiteY32" fmla="*/ 1276558 h 2508193"/>
              <a:gd name="connsiteX33" fmla="*/ 501126 w 2508301"/>
              <a:gd name="connsiteY33" fmla="*/ 1252154 h 2508193"/>
              <a:gd name="connsiteX34" fmla="*/ 554464 w 2508301"/>
              <a:gd name="connsiteY34" fmla="*/ 1159536 h 2508193"/>
              <a:gd name="connsiteX35" fmla="*/ 626133 w 2508301"/>
              <a:gd name="connsiteY35" fmla="*/ 438850 h 2508193"/>
              <a:gd name="connsiteX36" fmla="*/ 1346817 w 2508301"/>
              <a:gd name="connsiteY36" fmla="*/ 510518 h 2508193"/>
              <a:gd name="connsiteX37" fmla="*/ 1430161 w 2508301"/>
              <a:gd name="connsiteY37" fmla="*/ 490300 h 2508193"/>
              <a:gd name="connsiteX38" fmla="*/ 1485440 w 2508301"/>
              <a:gd name="connsiteY38" fmla="*/ 413820 h 2508193"/>
              <a:gd name="connsiteX39" fmla="*/ 1382304 w 2508301"/>
              <a:gd name="connsiteY39" fmla="*/ 168259 h 2508193"/>
              <a:gd name="connsiteX40" fmla="*/ 1593587 w 2508301"/>
              <a:gd name="connsiteY40" fmla="*/ 30 h 2508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08301" h="2508193">
                <a:moveTo>
                  <a:pt x="1593587" y="30"/>
                </a:moveTo>
                <a:cubicBezTo>
                  <a:pt x="1729089" y="-2118"/>
                  <a:pt x="1832264" y="113473"/>
                  <a:pt x="1819244" y="244405"/>
                </a:cubicBezTo>
                <a:cubicBezTo>
                  <a:pt x="1810394" y="333395"/>
                  <a:pt x="1749980" y="404855"/>
                  <a:pt x="1670738" y="432407"/>
                </a:cubicBezTo>
                <a:cubicBezTo>
                  <a:pt x="1672301" y="460425"/>
                  <a:pt x="1682776" y="486270"/>
                  <a:pt x="1699420" y="506768"/>
                </a:cubicBezTo>
                <a:cubicBezTo>
                  <a:pt x="1720644" y="533037"/>
                  <a:pt x="1751893" y="550801"/>
                  <a:pt x="1787616" y="554353"/>
                </a:cubicBezTo>
                <a:lnTo>
                  <a:pt x="2508301" y="626021"/>
                </a:lnTo>
                <a:lnTo>
                  <a:pt x="2436633" y="1346708"/>
                </a:lnTo>
                <a:cubicBezTo>
                  <a:pt x="2433461" y="1378603"/>
                  <a:pt x="2418885" y="1406949"/>
                  <a:pt x="2397176" y="1427661"/>
                </a:cubicBezTo>
                <a:cubicBezTo>
                  <a:pt x="2375453" y="1448530"/>
                  <a:pt x="2346596" y="1461766"/>
                  <a:pt x="2314526" y="1463570"/>
                </a:cubicBezTo>
                <a:cubicBezTo>
                  <a:pt x="2283733" y="1374826"/>
                  <a:pt x="2198077" y="1309777"/>
                  <a:pt x="2094089" y="1314092"/>
                </a:cubicBezTo>
                <a:cubicBezTo>
                  <a:pt x="1994949" y="1318246"/>
                  <a:pt x="1908620" y="1391154"/>
                  <a:pt x="1887543" y="1488108"/>
                </a:cubicBezTo>
                <a:cubicBezTo>
                  <a:pt x="1858752" y="1620532"/>
                  <a:pt x="1951760" y="1744453"/>
                  <a:pt x="2082692" y="1757474"/>
                </a:cubicBezTo>
                <a:cubicBezTo>
                  <a:pt x="2171680" y="1766323"/>
                  <a:pt x="2253640" y="1721164"/>
                  <a:pt x="2296258" y="1648902"/>
                </a:cubicBezTo>
                <a:cubicBezTo>
                  <a:pt x="2315876" y="1654074"/>
                  <a:pt x="2333312" y="1663376"/>
                  <a:pt x="2347861" y="1675775"/>
                </a:cubicBezTo>
                <a:cubicBezTo>
                  <a:pt x="2379324" y="1702740"/>
                  <a:pt x="2397127" y="1743970"/>
                  <a:pt x="2392798" y="1787507"/>
                </a:cubicBezTo>
                <a:lnTo>
                  <a:pt x="2321129" y="2508193"/>
                </a:lnTo>
                <a:lnTo>
                  <a:pt x="1600445" y="2436525"/>
                </a:lnTo>
                <a:cubicBezTo>
                  <a:pt x="1558024" y="2432307"/>
                  <a:pt x="1521954" y="2407942"/>
                  <a:pt x="1501396" y="2373365"/>
                </a:cubicBezTo>
                <a:cubicBezTo>
                  <a:pt x="1491052" y="2355908"/>
                  <a:pt x="1484663" y="2335946"/>
                  <a:pt x="1483566" y="2314578"/>
                </a:cubicBezTo>
                <a:cubicBezTo>
                  <a:pt x="1572310" y="2283784"/>
                  <a:pt x="1637359" y="2198128"/>
                  <a:pt x="1633044" y="2094140"/>
                </a:cubicBezTo>
                <a:cubicBezTo>
                  <a:pt x="1628891" y="1995000"/>
                  <a:pt x="1555982" y="1908670"/>
                  <a:pt x="1459028" y="1887594"/>
                </a:cubicBezTo>
                <a:cubicBezTo>
                  <a:pt x="1326605" y="1858803"/>
                  <a:pt x="1202684" y="1951811"/>
                  <a:pt x="1189663" y="2082743"/>
                </a:cubicBezTo>
                <a:cubicBezTo>
                  <a:pt x="1180814" y="2171731"/>
                  <a:pt x="1225973" y="2253691"/>
                  <a:pt x="1298237" y="2296310"/>
                </a:cubicBezTo>
                <a:cubicBezTo>
                  <a:pt x="1290184" y="2327076"/>
                  <a:pt x="1271684" y="2352776"/>
                  <a:pt x="1247119" y="2369822"/>
                </a:cubicBezTo>
                <a:cubicBezTo>
                  <a:pt x="1222363" y="2387169"/>
                  <a:pt x="1191525" y="2396021"/>
                  <a:pt x="1159471" y="2392833"/>
                </a:cubicBezTo>
                <a:lnTo>
                  <a:pt x="438786" y="2321165"/>
                </a:lnTo>
                <a:lnTo>
                  <a:pt x="510454" y="1600479"/>
                </a:lnTo>
                <a:cubicBezTo>
                  <a:pt x="514388" y="1560928"/>
                  <a:pt x="500094" y="1523270"/>
                  <a:pt x="473910" y="1496669"/>
                </a:cubicBezTo>
                <a:cubicBezTo>
                  <a:pt x="457827" y="1480253"/>
                  <a:pt x="437456" y="1468080"/>
                  <a:pt x="413915" y="1461873"/>
                </a:cubicBezTo>
                <a:cubicBezTo>
                  <a:pt x="371281" y="1534296"/>
                  <a:pt x="289497" y="1579311"/>
                  <a:pt x="200348" y="1570446"/>
                </a:cubicBezTo>
                <a:cubicBezTo>
                  <a:pt x="69576" y="1557441"/>
                  <a:pt x="-23430" y="1433520"/>
                  <a:pt x="5201" y="1301080"/>
                </a:cubicBezTo>
                <a:cubicBezTo>
                  <a:pt x="26437" y="1204144"/>
                  <a:pt x="112765" y="1131233"/>
                  <a:pt x="211906" y="1127080"/>
                </a:cubicBezTo>
                <a:cubicBezTo>
                  <a:pt x="315893" y="1122766"/>
                  <a:pt x="401548" y="1187814"/>
                  <a:pt x="432344" y="1276558"/>
                </a:cubicBezTo>
                <a:cubicBezTo>
                  <a:pt x="457937" y="1275077"/>
                  <a:pt x="481519" y="1266310"/>
                  <a:pt x="501126" y="1252154"/>
                </a:cubicBezTo>
                <a:cubicBezTo>
                  <a:pt x="530456" y="1230911"/>
                  <a:pt x="550658" y="1197811"/>
                  <a:pt x="554464" y="1159536"/>
                </a:cubicBezTo>
                <a:lnTo>
                  <a:pt x="626133" y="438850"/>
                </a:lnTo>
                <a:lnTo>
                  <a:pt x="1346817" y="510518"/>
                </a:lnTo>
                <a:cubicBezTo>
                  <a:pt x="1377119" y="513531"/>
                  <a:pt x="1406234" y="505798"/>
                  <a:pt x="1430161" y="490300"/>
                </a:cubicBezTo>
                <a:cubicBezTo>
                  <a:pt x="1456672" y="473126"/>
                  <a:pt x="1476878" y="446468"/>
                  <a:pt x="1485440" y="413820"/>
                </a:cubicBezTo>
                <a:cubicBezTo>
                  <a:pt x="1404498" y="366150"/>
                  <a:pt x="1357593" y="269361"/>
                  <a:pt x="1382304" y="168259"/>
                </a:cubicBezTo>
                <a:cubicBezTo>
                  <a:pt x="1405899" y="71879"/>
                  <a:pt x="1494383" y="1599"/>
                  <a:pt x="1593587" y="30"/>
                </a:cubicBezTo>
                <a:close/>
              </a:path>
            </a:pathLst>
          </a:custGeom>
        </p:spPr>
      </p:pic>
      <p:sp>
        <p:nvSpPr>
          <p:cNvPr id="8" name="Freeform: Shape 10">
            <a:extLst>
              <a:ext uri="{FF2B5EF4-FFF2-40B4-BE49-F238E27FC236}">
                <a16:creationId xmlns:a16="http://schemas.microsoft.com/office/drawing/2014/main" id="{C049A5DC-30E6-BC36-278F-F9087797D480}"/>
              </a:ext>
            </a:extLst>
          </p:cNvPr>
          <p:cNvSpPr/>
          <p:nvPr/>
        </p:nvSpPr>
        <p:spPr>
          <a:xfrm>
            <a:off x="8516487" y="1282341"/>
            <a:ext cx="2508300" cy="2508192"/>
          </a:xfrm>
          <a:custGeom>
            <a:avLst/>
            <a:gdLst>
              <a:gd name="connsiteX0" fmla="*/ 1593586 w 2508300"/>
              <a:gd name="connsiteY0" fmla="*/ 29 h 2508192"/>
              <a:gd name="connsiteX1" fmla="*/ 1819243 w 2508300"/>
              <a:gd name="connsiteY1" fmla="*/ 244404 h 2508192"/>
              <a:gd name="connsiteX2" fmla="*/ 1670737 w 2508300"/>
              <a:gd name="connsiteY2" fmla="*/ 432406 h 2508192"/>
              <a:gd name="connsiteX3" fmla="*/ 1699419 w 2508300"/>
              <a:gd name="connsiteY3" fmla="*/ 506767 h 2508192"/>
              <a:gd name="connsiteX4" fmla="*/ 1787615 w 2508300"/>
              <a:gd name="connsiteY4" fmla="*/ 554352 h 2508192"/>
              <a:gd name="connsiteX5" fmla="*/ 2508300 w 2508300"/>
              <a:gd name="connsiteY5" fmla="*/ 626020 h 2508192"/>
              <a:gd name="connsiteX6" fmla="*/ 2436632 w 2508300"/>
              <a:gd name="connsiteY6" fmla="*/ 1346707 h 2508192"/>
              <a:gd name="connsiteX7" fmla="*/ 2397175 w 2508300"/>
              <a:gd name="connsiteY7" fmla="*/ 1427660 h 2508192"/>
              <a:gd name="connsiteX8" fmla="*/ 2314525 w 2508300"/>
              <a:gd name="connsiteY8" fmla="*/ 1463569 h 2508192"/>
              <a:gd name="connsiteX9" fmla="*/ 2094088 w 2508300"/>
              <a:gd name="connsiteY9" fmla="*/ 1314091 h 2508192"/>
              <a:gd name="connsiteX10" fmla="*/ 1887542 w 2508300"/>
              <a:gd name="connsiteY10" fmla="*/ 1488107 h 2508192"/>
              <a:gd name="connsiteX11" fmla="*/ 2082691 w 2508300"/>
              <a:gd name="connsiteY11" fmla="*/ 1757473 h 2508192"/>
              <a:gd name="connsiteX12" fmla="*/ 2296257 w 2508300"/>
              <a:gd name="connsiteY12" fmla="*/ 1648901 h 2508192"/>
              <a:gd name="connsiteX13" fmla="*/ 2347860 w 2508300"/>
              <a:gd name="connsiteY13" fmla="*/ 1675774 h 2508192"/>
              <a:gd name="connsiteX14" fmla="*/ 2392797 w 2508300"/>
              <a:gd name="connsiteY14" fmla="*/ 1787506 h 2508192"/>
              <a:gd name="connsiteX15" fmla="*/ 2321128 w 2508300"/>
              <a:gd name="connsiteY15" fmla="*/ 2508192 h 2508192"/>
              <a:gd name="connsiteX16" fmla="*/ 1600444 w 2508300"/>
              <a:gd name="connsiteY16" fmla="*/ 2436524 h 2508192"/>
              <a:gd name="connsiteX17" fmla="*/ 1501395 w 2508300"/>
              <a:gd name="connsiteY17" fmla="*/ 2373364 h 2508192"/>
              <a:gd name="connsiteX18" fmla="*/ 1483565 w 2508300"/>
              <a:gd name="connsiteY18" fmla="*/ 2314577 h 2508192"/>
              <a:gd name="connsiteX19" fmla="*/ 1633043 w 2508300"/>
              <a:gd name="connsiteY19" fmla="*/ 2094139 h 2508192"/>
              <a:gd name="connsiteX20" fmla="*/ 1459027 w 2508300"/>
              <a:gd name="connsiteY20" fmla="*/ 1887593 h 2508192"/>
              <a:gd name="connsiteX21" fmla="*/ 1189662 w 2508300"/>
              <a:gd name="connsiteY21" fmla="*/ 2082742 h 2508192"/>
              <a:gd name="connsiteX22" fmla="*/ 1298236 w 2508300"/>
              <a:gd name="connsiteY22" fmla="*/ 2296309 h 2508192"/>
              <a:gd name="connsiteX23" fmla="*/ 1247118 w 2508300"/>
              <a:gd name="connsiteY23" fmla="*/ 2369821 h 2508192"/>
              <a:gd name="connsiteX24" fmla="*/ 1159470 w 2508300"/>
              <a:gd name="connsiteY24" fmla="*/ 2392832 h 2508192"/>
              <a:gd name="connsiteX25" fmla="*/ 438785 w 2508300"/>
              <a:gd name="connsiteY25" fmla="*/ 2321164 h 2508192"/>
              <a:gd name="connsiteX26" fmla="*/ 510453 w 2508300"/>
              <a:gd name="connsiteY26" fmla="*/ 1600478 h 2508192"/>
              <a:gd name="connsiteX27" fmla="*/ 473909 w 2508300"/>
              <a:gd name="connsiteY27" fmla="*/ 1496668 h 2508192"/>
              <a:gd name="connsiteX28" fmla="*/ 413914 w 2508300"/>
              <a:gd name="connsiteY28" fmla="*/ 1461872 h 2508192"/>
              <a:gd name="connsiteX29" fmla="*/ 200347 w 2508300"/>
              <a:gd name="connsiteY29" fmla="*/ 1570445 h 2508192"/>
              <a:gd name="connsiteX30" fmla="*/ 5200 w 2508300"/>
              <a:gd name="connsiteY30" fmla="*/ 1301079 h 2508192"/>
              <a:gd name="connsiteX31" fmla="*/ 211905 w 2508300"/>
              <a:gd name="connsiteY31" fmla="*/ 1127079 h 2508192"/>
              <a:gd name="connsiteX32" fmla="*/ 432343 w 2508300"/>
              <a:gd name="connsiteY32" fmla="*/ 1276557 h 2508192"/>
              <a:gd name="connsiteX33" fmla="*/ 501125 w 2508300"/>
              <a:gd name="connsiteY33" fmla="*/ 1252153 h 2508192"/>
              <a:gd name="connsiteX34" fmla="*/ 554463 w 2508300"/>
              <a:gd name="connsiteY34" fmla="*/ 1159535 h 2508192"/>
              <a:gd name="connsiteX35" fmla="*/ 626132 w 2508300"/>
              <a:gd name="connsiteY35" fmla="*/ 438849 h 2508192"/>
              <a:gd name="connsiteX36" fmla="*/ 1346816 w 2508300"/>
              <a:gd name="connsiteY36" fmla="*/ 510517 h 2508192"/>
              <a:gd name="connsiteX37" fmla="*/ 1430160 w 2508300"/>
              <a:gd name="connsiteY37" fmla="*/ 490299 h 2508192"/>
              <a:gd name="connsiteX38" fmla="*/ 1485439 w 2508300"/>
              <a:gd name="connsiteY38" fmla="*/ 413819 h 2508192"/>
              <a:gd name="connsiteX39" fmla="*/ 1382303 w 2508300"/>
              <a:gd name="connsiteY39" fmla="*/ 168258 h 2508192"/>
              <a:gd name="connsiteX40" fmla="*/ 1593586 w 2508300"/>
              <a:gd name="connsiteY40" fmla="*/ 29 h 2508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08300" h="2508192">
                <a:moveTo>
                  <a:pt x="1593586" y="29"/>
                </a:moveTo>
                <a:cubicBezTo>
                  <a:pt x="1729088" y="-2119"/>
                  <a:pt x="1832263" y="113472"/>
                  <a:pt x="1819243" y="244404"/>
                </a:cubicBezTo>
                <a:cubicBezTo>
                  <a:pt x="1810393" y="333394"/>
                  <a:pt x="1749979" y="404854"/>
                  <a:pt x="1670737" y="432406"/>
                </a:cubicBezTo>
                <a:cubicBezTo>
                  <a:pt x="1672300" y="460424"/>
                  <a:pt x="1682775" y="486269"/>
                  <a:pt x="1699419" y="506767"/>
                </a:cubicBezTo>
                <a:cubicBezTo>
                  <a:pt x="1720643" y="533036"/>
                  <a:pt x="1751892" y="550800"/>
                  <a:pt x="1787615" y="554352"/>
                </a:cubicBezTo>
                <a:lnTo>
                  <a:pt x="2508300" y="626020"/>
                </a:lnTo>
                <a:lnTo>
                  <a:pt x="2436632" y="1346707"/>
                </a:lnTo>
                <a:cubicBezTo>
                  <a:pt x="2433460" y="1378602"/>
                  <a:pt x="2418884" y="1406948"/>
                  <a:pt x="2397175" y="1427660"/>
                </a:cubicBezTo>
                <a:cubicBezTo>
                  <a:pt x="2375452" y="1448529"/>
                  <a:pt x="2346595" y="1461765"/>
                  <a:pt x="2314525" y="1463569"/>
                </a:cubicBezTo>
                <a:cubicBezTo>
                  <a:pt x="2283732" y="1374825"/>
                  <a:pt x="2198076" y="1309776"/>
                  <a:pt x="2094088" y="1314091"/>
                </a:cubicBezTo>
                <a:cubicBezTo>
                  <a:pt x="1994948" y="1318245"/>
                  <a:pt x="1908619" y="1391153"/>
                  <a:pt x="1887542" y="1488107"/>
                </a:cubicBezTo>
                <a:cubicBezTo>
                  <a:pt x="1858751" y="1620531"/>
                  <a:pt x="1951759" y="1744452"/>
                  <a:pt x="2082691" y="1757473"/>
                </a:cubicBezTo>
                <a:cubicBezTo>
                  <a:pt x="2171679" y="1766322"/>
                  <a:pt x="2253639" y="1721163"/>
                  <a:pt x="2296257" y="1648901"/>
                </a:cubicBezTo>
                <a:cubicBezTo>
                  <a:pt x="2315875" y="1654073"/>
                  <a:pt x="2333311" y="1663375"/>
                  <a:pt x="2347860" y="1675774"/>
                </a:cubicBezTo>
                <a:cubicBezTo>
                  <a:pt x="2379323" y="1702739"/>
                  <a:pt x="2397126" y="1743969"/>
                  <a:pt x="2392797" y="1787506"/>
                </a:cubicBezTo>
                <a:lnTo>
                  <a:pt x="2321128" y="2508192"/>
                </a:lnTo>
                <a:lnTo>
                  <a:pt x="1600444" y="2436524"/>
                </a:lnTo>
                <a:cubicBezTo>
                  <a:pt x="1558023" y="2432306"/>
                  <a:pt x="1521953" y="2407941"/>
                  <a:pt x="1501395" y="2373364"/>
                </a:cubicBezTo>
                <a:cubicBezTo>
                  <a:pt x="1491051" y="2355907"/>
                  <a:pt x="1484662" y="2335945"/>
                  <a:pt x="1483565" y="2314577"/>
                </a:cubicBezTo>
                <a:cubicBezTo>
                  <a:pt x="1572309" y="2283783"/>
                  <a:pt x="1637358" y="2198127"/>
                  <a:pt x="1633043" y="2094139"/>
                </a:cubicBezTo>
                <a:cubicBezTo>
                  <a:pt x="1628890" y="1994999"/>
                  <a:pt x="1555981" y="1908669"/>
                  <a:pt x="1459027" y="1887593"/>
                </a:cubicBezTo>
                <a:cubicBezTo>
                  <a:pt x="1326604" y="1858802"/>
                  <a:pt x="1202683" y="1951810"/>
                  <a:pt x="1189662" y="2082742"/>
                </a:cubicBezTo>
                <a:cubicBezTo>
                  <a:pt x="1180813" y="2171730"/>
                  <a:pt x="1225972" y="2253690"/>
                  <a:pt x="1298236" y="2296309"/>
                </a:cubicBezTo>
                <a:cubicBezTo>
                  <a:pt x="1290183" y="2327075"/>
                  <a:pt x="1271683" y="2352775"/>
                  <a:pt x="1247118" y="2369821"/>
                </a:cubicBezTo>
                <a:cubicBezTo>
                  <a:pt x="1222362" y="2387168"/>
                  <a:pt x="1191524" y="2396020"/>
                  <a:pt x="1159470" y="2392832"/>
                </a:cubicBezTo>
                <a:lnTo>
                  <a:pt x="438785" y="2321164"/>
                </a:lnTo>
                <a:lnTo>
                  <a:pt x="510453" y="1600478"/>
                </a:lnTo>
                <a:cubicBezTo>
                  <a:pt x="514387" y="1560927"/>
                  <a:pt x="500093" y="1523269"/>
                  <a:pt x="473909" y="1496668"/>
                </a:cubicBezTo>
                <a:cubicBezTo>
                  <a:pt x="457826" y="1480252"/>
                  <a:pt x="437455" y="1468079"/>
                  <a:pt x="413914" y="1461872"/>
                </a:cubicBezTo>
                <a:cubicBezTo>
                  <a:pt x="371280" y="1534295"/>
                  <a:pt x="289496" y="1579310"/>
                  <a:pt x="200347" y="1570445"/>
                </a:cubicBezTo>
                <a:cubicBezTo>
                  <a:pt x="69575" y="1557440"/>
                  <a:pt x="-23431" y="1433519"/>
                  <a:pt x="5200" y="1301079"/>
                </a:cubicBezTo>
                <a:cubicBezTo>
                  <a:pt x="26436" y="1204143"/>
                  <a:pt x="112764" y="1131232"/>
                  <a:pt x="211905" y="1127079"/>
                </a:cubicBezTo>
                <a:cubicBezTo>
                  <a:pt x="315892" y="1122765"/>
                  <a:pt x="401547" y="1187813"/>
                  <a:pt x="432343" y="1276557"/>
                </a:cubicBezTo>
                <a:cubicBezTo>
                  <a:pt x="457936" y="1275076"/>
                  <a:pt x="481518" y="1266309"/>
                  <a:pt x="501125" y="1252153"/>
                </a:cubicBezTo>
                <a:cubicBezTo>
                  <a:pt x="530455" y="1230910"/>
                  <a:pt x="550657" y="1197810"/>
                  <a:pt x="554463" y="1159535"/>
                </a:cubicBezTo>
                <a:lnTo>
                  <a:pt x="626132" y="438849"/>
                </a:lnTo>
                <a:lnTo>
                  <a:pt x="1346816" y="510517"/>
                </a:lnTo>
                <a:cubicBezTo>
                  <a:pt x="1377118" y="513530"/>
                  <a:pt x="1406233" y="505797"/>
                  <a:pt x="1430160" y="490299"/>
                </a:cubicBezTo>
                <a:cubicBezTo>
                  <a:pt x="1456671" y="473125"/>
                  <a:pt x="1476877" y="446467"/>
                  <a:pt x="1485439" y="413819"/>
                </a:cubicBezTo>
                <a:cubicBezTo>
                  <a:pt x="1404497" y="366149"/>
                  <a:pt x="1357592" y="269360"/>
                  <a:pt x="1382303" y="168258"/>
                </a:cubicBezTo>
                <a:cubicBezTo>
                  <a:pt x="1405898" y="71878"/>
                  <a:pt x="1494382" y="1598"/>
                  <a:pt x="1593586" y="29"/>
                </a:cubicBezTo>
                <a:close/>
              </a:path>
            </a:pathLst>
          </a:custGeom>
          <a:solidFill>
            <a:schemeClr val="accent1">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Oval 98">
            <a:extLst>
              <a:ext uri="{FF2B5EF4-FFF2-40B4-BE49-F238E27FC236}">
                <a16:creationId xmlns:a16="http://schemas.microsoft.com/office/drawing/2014/main" id="{97046796-28A7-DF81-75B2-1B0A34701DA2}"/>
              </a:ext>
            </a:extLst>
          </p:cNvPr>
          <p:cNvSpPr/>
          <p:nvPr/>
        </p:nvSpPr>
        <p:spPr>
          <a:xfrm>
            <a:off x="8884177" y="6076972"/>
            <a:ext cx="1376963" cy="286837"/>
          </a:xfrm>
          <a:prstGeom prst="ellipse">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7">
            <a:extLst>
              <a:ext uri="{FF2B5EF4-FFF2-40B4-BE49-F238E27FC236}">
                <a16:creationId xmlns:a16="http://schemas.microsoft.com/office/drawing/2014/main" id="{109038AD-70B7-8512-19E3-6EAB9B0112D6}"/>
              </a:ext>
            </a:extLst>
          </p:cNvPr>
          <p:cNvSpPr/>
          <p:nvPr/>
        </p:nvSpPr>
        <p:spPr>
          <a:xfrm>
            <a:off x="2373735" y="-1045763"/>
            <a:ext cx="7372103" cy="7372103"/>
          </a:xfrm>
          <a:prstGeom prst="ellipse">
            <a:avLst/>
          </a:prstGeom>
          <a:gradFill>
            <a:gsLst>
              <a:gs pos="69000">
                <a:schemeClr val="accent1">
                  <a:lumMod val="20000"/>
                  <a:lumOff val="80000"/>
                  <a:alpha val="0"/>
                </a:schemeClr>
              </a:gs>
              <a:gs pos="3000">
                <a:schemeClr val="accent1">
                  <a:alpha val="3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7" name="Group 101">
            <a:extLst>
              <a:ext uri="{FF2B5EF4-FFF2-40B4-BE49-F238E27FC236}">
                <a16:creationId xmlns:a16="http://schemas.microsoft.com/office/drawing/2014/main" id="{8FD2E75D-6D77-1D57-D10B-379378827244}"/>
              </a:ext>
            </a:extLst>
          </p:cNvPr>
          <p:cNvGrpSpPr/>
          <p:nvPr/>
        </p:nvGrpSpPr>
        <p:grpSpPr>
          <a:xfrm>
            <a:off x="8975642" y="3551581"/>
            <a:ext cx="1596233" cy="2694557"/>
            <a:chOff x="2973765" y="4495150"/>
            <a:chExt cx="1123247" cy="1896125"/>
          </a:xfrm>
        </p:grpSpPr>
        <p:grpSp>
          <p:nvGrpSpPr>
            <p:cNvPr id="18" name="Group 102">
              <a:extLst>
                <a:ext uri="{FF2B5EF4-FFF2-40B4-BE49-F238E27FC236}">
                  <a16:creationId xmlns:a16="http://schemas.microsoft.com/office/drawing/2014/main" id="{85E61F92-FA3F-BA34-E9FF-50F9D3CE9559}"/>
                </a:ext>
              </a:extLst>
            </p:cNvPr>
            <p:cNvGrpSpPr/>
            <p:nvPr/>
          </p:nvGrpSpPr>
          <p:grpSpPr>
            <a:xfrm>
              <a:off x="2973765" y="5207381"/>
              <a:ext cx="810085" cy="1183894"/>
              <a:chOff x="2973765" y="5207381"/>
              <a:chExt cx="810085" cy="1183894"/>
            </a:xfrm>
          </p:grpSpPr>
          <p:grpSp>
            <p:nvGrpSpPr>
              <p:cNvPr id="32" name="Group 116">
                <a:extLst>
                  <a:ext uri="{FF2B5EF4-FFF2-40B4-BE49-F238E27FC236}">
                    <a16:creationId xmlns:a16="http://schemas.microsoft.com/office/drawing/2014/main" id="{7CC2AD5A-558B-1015-A3CD-620801A232E7}"/>
                  </a:ext>
                </a:extLst>
              </p:cNvPr>
              <p:cNvGrpSpPr/>
              <p:nvPr/>
            </p:nvGrpSpPr>
            <p:grpSpPr>
              <a:xfrm>
                <a:off x="2973765" y="6264545"/>
                <a:ext cx="810085" cy="126730"/>
                <a:chOff x="2973765" y="6264545"/>
                <a:chExt cx="810085" cy="126730"/>
              </a:xfrm>
            </p:grpSpPr>
            <p:sp>
              <p:nvSpPr>
                <p:cNvPr id="36" name="Freeform: Shape 120">
                  <a:extLst>
                    <a:ext uri="{FF2B5EF4-FFF2-40B4-BE49-F238E27FC236}">
                      <a16:creationId xmlns:a16="http://schemas.microsoft.com/office/drawing/2014/main" id="{5957FAB0-F12C-9E35-1F69-C014457B66F7}"/>
                    </a:ext>
                  </a:extLst>
                </p:cNvPr>
                <p:cNvSpPr/>
                <p:nvPr/>
              </p:nvSpPr>
              <p:spPr>
                <a:xfrm flipH="1">
                  <a:off x="2973765" y="6264545"/>
                  <a:ext cx="239769" cy="118610"/>
                </a:xfrm>
                <a:custGeom>
                  <a:avLst/>
                  <a:gdLst>
                    <a:gd name="connsiteX0" fmla="*/ 0 w 168439"/>
                    <a:gd name="connsiteY0" fmla="*/ 1486 h 83324"/>
                    <a:gd name="connsiteX1" fmla="*/ 68123 w 168439"/>
                    <a:gd name="connsiteY1" fmla="*/ 0 h 83324"/>
                    <a:gd name="connsiteX2" fmla="*/ 65227 w 168439"/>
                    <a:gd name="connsiteY2" fmla="*/ 32728 h 83324"/>
                    <a:gd name="connsiteX3" fmla="*/ 168440 w 168439"/>
                    <a:gd name="connsiteY3" fmla="*/ 83325 h 83324"/>
                    <a:gd name="connsiteX4" fmla="*/ 6172 w 168439"/>
                    <a:gd name="connsiteY4" fmla="*/ 82829 h 83324"/>
                    <a:gd name="connsiteX5" fmla="*/ 0 w 168439"/>
                    <a:gd name="connsiteY5" fmla="*/ 1486 h 83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39" h="83324">
                      <a:moveTo>
                        <a:pt x="0" y="1486"/>
                      </a:moveTo>
                      <a:lnTo>
                        <a:pt x="68123" y="0"/>
                      </a:lnTo>
                      <a:lnTo>
                        <a:pt x="65227" y="32728"/>
                      </a:lnTo>
                      <a:cubicBezTo>
                        <a:pt x="65227" y="32728"/>
                        <a:pt x="130797" y="44348"/>
                        <a:pt x="168440" y="83325"/>
                      </a:cubicBezTo>
                      <a:lnTo>
                        <a:pt x="6172" y="82829"/>
                      </a:lnTo>
                      <a:lnTo>
                        <a:pt x="0" y="1486"/>
                      </a:lnTo>
                      <a:close/>
                    </a:path>
                  </a:pathLst>
                </a:custGeom>
                <a:solidFill>
                  <a:schemeClr val="tx2">
                    <a:lumMod val="65000"/>
                    <a:lumOff val="35000"/>
                  </a:schemeClr>
                </a:solidFill>
                <a:ln w="38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Freeform: Shape 121">
                  <a:extLst>
                    <a:ext uri="{FF2B5EF4-FFF2-40B4-BE49-F238E27FC236}">
                      <a16:creationId xmlns:a16="http://schemas.microsoft.com/office/drawing/2014/main" id="{B9A09CB9-934B-C478-B2F6-71487CD51BD5}"/>
                    </a:ext>
                  </a:extLst>
                </p:cNvPr>
                <p:cNvSpPr/>
                <p:nvPr/>
              </p:nvSpPr>
              <p:spPr>
                <a:xfrm>
                  <a:off x="3532888" y="6267128"/>
                  <a:ext cx="250962" cy="124147"/>
                </a:xfrm>
                <a:custGeom>
                  <a:avLst/>
                  <a:gdLst>
                    <a:gd name="connsiteX0" fmla="*/ 0 w 168439"/>
                    <a:gd name="connsiteY0" fmla="*/ 1486 h 83324"/>
                    <a:gd name="connsiteX1" fmla="*/ 68123 w 168439"/>
                    <a:gd name="connsiteY1" fmla="*/ 0 h 83324"/>
                    <a:gd name="connsiteX2" fmla="*/ 65227 w 168439"/>
                    <a:gd name="connsiteY2" fmla="*/ 32728 h 83324"/>
                    <a:gd name="connsiteX3" fmla="*/ 168440 w 168439"/>
                    <a:gd name="connsiteY3" fmla="*/ 83325 h 83324"/>
                    <a:gd name="connsiteX4" fmla="*/ 6172 w 168439"/>
                    <a:gd name="connsiteY4" fmla="*/ 82829 h 83324"/>
                    <a:gd name="connsiteX5" fmla="*/ 0 w 168439"/>
                    <a:gd name="connsiteY5" fmla="*/ 1486 h 83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39" h="83324">
                      <a:moveTo>
                        <a:pt x="0" y="1486"/>
                      </a:moveTo>
                      <a:lnTo>
                        <a:pt x="68123" y="0"/>
                      </a:lnTo>
                      <a:lnTo>
                        <a:pt x="65227" y="32728"/>
                      </a:lnTo>
                      <a:cubicBezTo>
                        <a:pt x="65227" y="32728"/>
                        <a:pt x="130797" y="44348"/>
                        <a:pt x="168440" y="83325"/>
                      </a:cubicBezTo>
                      <a:lnTo>
                        <a:pt x="6172" y="82829"/>
                      </a:lnTo>
                      <a:lnTo>
                        <a:pt x="0" y="1486"/>
                      </a:lnTo>
                      <a:close/>
                    </a:path>
                  </a:pathLst>
                </a:custGeom>
                <a:solidFill>
                  <a:schemeClr val="tx2">
                    <a:lumMod val="65000"/>
                    <a:lumOff val="35000"/>
                  </a:schemeClr>
                </a:solidFill>
                <a:ln w="38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3" name="Group 117">
                <a:extLst>
                  <a:ext uri="{FF2B5EF4-FFF2-40B4-BE49-F238E27FC236}">
                    <a16:creationId xmlns:a16="http://schemas.microsoft.com/office/drawing/2014/main" id="{DE1670B0-1E75-1FE4-C172-AC1B406A5A8E}"/>
                  </a:ext>
                </a:extLst>
              </p:cNvPr>
              <p:cNvGrpSpPr/>
              <p:nvPr/>
            </p:nvGrpSpPr>
            <p:grpSpPr>
              <a:xfrm>
                <a:off x="3096346" y="5207381"/>
                <a:ext cx="601780" cy="1119033"/>
                <a:chOff x="3105872" y="5183567"/>
                <a:chExt cx="601780" cy="1119033"/>
              </a:xfrm>
            </p:grpSpPr>
            <p:sp>
              <p:nvSpPr>
                <p:cNvPr id="34" name="Freeform: Shape 118">
                  <a:extLst>
                    <a:ext uri="{FF2B5EF4-FFF2-40B4-BE49-F238E27FC236}">
                      <a16:creationId xmlns:a16="http://schemas.microsoft.com/office/drawing/2014/main" id="{FD64632D-4759-4E36-1DDB-1F1641A64510}"/>
                    </a:ext>
                  </a:extLst>
                </p:cNvPr>
                <p:cNvSpPr/>
                <p:nvPr/>
              </p:nvSpPr>
              <p:spPr>
                <a:xfrm flipH="1">
                  <a:off x="3469116" y="5221360"/>
                  <a:ext cx="238536" cy="1081240"/>
                </a:xfrm>
                <a:custGeom>
                  <a:avLst/>
                  <a:gdLst>
                    <a:gd name="connsiteX0" fmla="*/ 5291 w 406523"/>
                    <a:gd name="connsiteY0" fmla="*/ 191437 h 1842699"/>
                    <a:gd name="connsiteX1" fmla="*/ 27 w 406523"/>
                    <a:gd name="connsiteY1" fmla="*/ 405323 h 1842699"/>
                    <a:gd name="connsiteX2" fmla="*/ 1307 w 406523"/>
                    <a:gd name="connsiteY2" fmla="*/ 618212 h 1842699"/>
                    <a:gd name="connsiteX3" fmla="*/ 58220 w 406523"/>
                    <a:gd name="connsiteY3" fmla="*/ 1298926 h 1842699"/>
                    <a:gd name="connsiteX4" fmla="*/ 76894 w 406523"/>
                    <a:gd name="connsiteY4" fmla="*/ 1558555 h 1842699"/>
                    <a:gd name="connsiteX5" fmla="*/ 71773 w 406523"/>
                    <a:gd name="connsiteY5" fmla="*/ 1780266 h 1842699"/>
                    <a:gd name="connsiteX6" fmla="*/ 79527 w 406523"/>
                    <a:gd name="connsiteY6" fmla="*/ 1832982 h 1842699"/>
                    <a:gd name="connsiteX7" fmla="*/ 101581 w 406523"/>
                    <a:gd name="connsiteY7" fmla="*/ 1836575 h 1842699"/>
                    <a:gd name="connsiteX8" fmla="*/ 219710 w 406523"/>
                    <a:gd name="connsiteY8" fmla="*/ 1838816 h 1842699"/>
                    <a:gd name="connsiteX9" fmla="*/ 310060 w 406523"/>
                    <a:gd name="connsiteY9" fmla="*/ 1831843 h 1842699"/>
                    <a:gd name="connsiteX10" fmla="*/ 314221 w 406523"/>
                    <a:gd name="connsiteY10" fmla="*/ 1813240 h 1842699"/>
                    <a:gd name="connsiteX11" fmla="*/ 327027 w 406523"/>
                    <a:gd name="connsiteY11" fmla="*/ 1460203 h 1842699"/>
                    <a:gd name="connsiteX12" fmla="*/ 336097 w 406523"/>
                    <a:gd name="connsiteY12" fmla="*/ 1247455 h 1842699"/>
                    <a:gd name="connsiteX13" fmla="*/ 339583 w 406523"/>
                    <a:gd name="connsiteY13" fmla="*/ 1034601 h 1842699"/>
                    <a:gd name="connsiteX14" fmla="*/ 340615 w 406523"/>
                    <a:gd name="connsiteY14" fmla="*/ 934506 h 1842699"/>
                    <a:gd name="connsiteX15" fmla="*/ 347160 w 406523"/>
                    <a:gd name="connsiteY15" fmla="*/ 836082 h 1842699"/>
                    <a:gd name="connsiteX16" fmla="*/ 364874 w 406523"/>
                    <a:gd name="connsiteY16" fmla="*/ 631267 h 1842699"/>
                    <a:gd name="connsiteX17" fmla="*/ 384651 w 406523"/>
                    <a:gd name="connsiteY17" fmla="*/ 425527 h 1842699"/>
                    <a:gd name="connsiteX18" fmla="*/ 405460 w 406523"/>
                    <a:gd name="connsiteY18" fmla="*/ 221245 h 1842699"/>
                    <a:gd name="connsiteX19" fmla="*/ 226256 w 406523"/>
                    <a:gd name="connsiteY19" fmla="*/ 1063 h 1842699"/>
                    <a:gd name="connsiteX20" fmla="*/ 6109 w 406523"/>
                    <a:gd name="connsiteY20" fmla="*/ 180268 h 1842699"/>
                    <a:gd name="connsiteX21" fmla="*/ 5291 w 406523"/>
                    <a:gd name="connsiteY21" fmla="*/ 190512 h 1842699"/>
                    <a:gd name="connsiteX22" fmla="*/ 5291 w 406523"/>
                    <a:gd name="connsiteY22" fmla="*/ 191437 h 1842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6523" h="1842699">
                      <a:moveTo>
                        <a:pt x="5291" y="191437"/>
                      </a:moveTo>
                      <a:cubicBezTo>
                        <a:pt x="1876" y="263218"/>
                        <a:pt x="880" y="334324"/>
                        <a:pt x="27" y="405323"/>
                      </a:cubicBezTo>
                      <a:cubicBezTo>
                        <a:pt x="-115" y="476357"/>
                        <a:pt x="311" y="547214"/>
                        <a:pt x="1307" y="618212"/>
                      </a:cubicBezTo>
                      <a:cubicBezTo>
                        <a:pt x="5220" y="845401"/>
                        <a:pt x="40079" y="1072199"/>
                        <a:pt x="58220" y="1298926"/>
                      </a:cubicBezTo>
                      <a:cubicBezTo>
                        <a:pt x="65121" y="1385433"/>
                        <a:pt x="71346" y="1471977"/>
                        <a:pt x="76894" y="1558555"/>
                      </a:cubicBezTo>
                      <a:cubicBezTo>
                        <a:pt x="81803" y="1635672"/>
                        <a:pt x="78389" y="1704003"/>
                        <a:pt x="71773" y="1780266"/>
                      </a:cubicBezTo>
                      <a:cubicBezTo>
                        <a:pt x="69816" y="1802783"/>
                        <a:pt x="59180" y="1823200"/>
                        <a:pt x="79527" y="1832982"/>
                      </a:cubicBezTo>
                      <a:cubicBezTo>
                        <a:pt x="86285" y="1836219"/>
                        <a:pt x="94075" y="1836432"/>
                        <a:pt x="101581" y="1836575"/>
                      </a:cubicBezTo>
                      <a:cubicBezTo>
                        <a:pt x="140957" y="1837321"/>
                        <a:pt x="180334" y="1838068"/>
                        <a:pt x="219710" y="1838816"/>
                      </a:cubicBezTo>
                      <a:cubicBezTo>
                        <a:pt x="239238" y="1839171"/>
                        <a:pt x="296934" y="1850874"/>
                        <a:pt x="310060" y="1831843"/>
                      </a:cubicBezTo>
                      <a:cubicBezTo>
                        <a:pt x="313723" y="1826543"/>
                        <a:pt x="314008" y="1819679"/>
                        <a:pt x="314221" y="1813240"/>
                      </a:cubicBezTo>
                      <a:cubicBezTo>
                        <a:pt x="317636" y="1695324"/>
                        <a:pt x="320091" y="1577835"/>
                        <a:pt x="327027" y="1460203"/>
                      </a:cubicBezTo>
                      <a:cubicBezTo>
                        <a:pt x="331189" y="1389204"/>
                        <a:pt x="334105" y="1318312"/>
                        <a:pt x="336097" y="1247455"/>
                      </a:cubicBezTo>
                      <a:cubicBezTo>
                        <a:pt x="338338" y="1176563"/>
                        <a:pt x="339192" y="1105813"/>
                        <a:pt x="339583" y="1034601"/>
                      </a:cubicBezTo>
                      <a:cubicBezTo>
                        <a:pt x="339939" y="999742"/>
                        <a:pt x="338800" y="959654"/>
                        <a:pt x="340615" y="934506"/>
                      </a:cubicBezTo>
                      <a:cubicBezTo>
                        <a:pt x="342073" y="903737"/>
                        <a:pt x="344528" y="869625"/>
                        <a:pt x="347160" y="836082"/>
                      </a:cubicBezTo>
                      <a:cubicBezTo>
                        <a:pt x="352495" y="768462"/>
                        <a:pt x="358471" y="699811"/>
                        <a:pt x="364874" y="631267"/>
                      </a:cubicBezTo>
                      <a:cubicBezTo>
                        <a:pt x="370921" y="562687"/>
                        <a:pt x="377501" y="494000"/>
                        <a:pt x="384651" y="425527"/>
                      </a:cubicBezTo>
                      <a:cubicBezTo>
                        <a:pt x="391125" y="357053"/>
                        <a:pt x="398523" y="288722"/>
                        <a:pt x="405460" y="221245"/>
                      </a:cubicBezTo>
                      <a:cubicBezTo>
                        <a:pt x="416771" y="110977"/>
                        <a:pt x="336559" y="12410"/>
                        <a:pt x="226256" y="1063"/>
                      </a:cubicBezTo>
                      <a:cubicBezTo>
                        <a:pt x="115987" y="-10248"/>
                        <a:pt x="17421" y="69964"/>
                        <a:pt x="6109" y="180268"/>
                      </a:cubicBezTo>
                      <a:cubicBezTo>
                        <a:pt x="5753" y="183718"/>
                        <a:pt x="5469" y="187098"/>
                        <a:pt x="5291" y="190512"/>
                      </a:cubicBezTo>
                      <a:lnTo>
                        <a:pt x="5291" y="191437"/>
                      </a:lnTo>
                      <a:close/>
                    </a:path>
                  </a:pathLst>
                </a:custGeom>
                <a:solidFill>
                  <a:schemeClr val="tx2">
                    <a:lumMod val="95000"/>
                    <a:lumOff val="5000"/>
                  </a:schemeClr>
                </a:solidFill>
                <a:ln w="355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119">
                  <a:extLst>
                    <a:ext uri="{FF2B5EF4-FFF2-40B4-BE49-F238E27FC236}">
                      <a16:creationId xmlns:a16="http://schemas.microsoft.com/office/drawing/2014/main" id="{D60D6C63-71FF-87AE-1568-72CD277212AD}"/>
                    </a:ext>
                  </a:extLst>
                </p:cNvPr>
                <p:cNvSpPr/>
                <p:nvPr/>
              </p:nvSpPr>
              <p:spPr>
                <a:xfrm flipH="1">
                  <a:off x="3105872" y="5183567"/>
                  <a:ext cx="482461" cy="1118841"/>
                </a:xfrm>
                <a:custGeom>
                  <a:avLst/>
                  <a:gdLst>
                    <a:gd name="connsiteX0" fmla="*/ 19848 w 822231"/>
                    <a:gd name="connsiteY0" fmla="*/ 298706 h 1906780"/>
                    <a:gd name="connsiteX1" fmla="*/ 63920 w 822231"/>
                    <a:gd name="connsiteY1" fmla="*/ 398944 h 1906780"/>
                    <a:gd name="connsiteX2" fmla="*/ 107138 w 822231"/>
                    <a:gd name="connsiteY2" fmla="*/ 500783 h 1906780"/>
                    <a:gd name="connsiteX3" fmla="*/ 191298 w 822231"/>
                    <a:gd name="connsiteY3" fmla="*/ 707448 h 1906780"/>
                    <a:gd name="connsiteX4" fmla="*/ 272364 w 822231"/>
                    <a:gd name="connsiteY4" fmla="*/ 916140 h 1906780"/>
                    <a:gd name="connsiteX5" fmla="*/ 310531 w 822231"/>
                    <a:gd name="connsiteY5" fmla="*/ 1020184 h 1906780"/>
                    <a:gd name="connsiteX6" fmla="*/ 347311 w 822231"/>
                    <a:gd name="connsiteY6" fmla="*/ 1128105 h 1906780"/>
                    <a:gd name="connsiteX7" fmla="*/ 421084 w 822231"/>
                    <a:gd name="connsiteY7" fmla="*/ 1344801 h 1906780"/>
                    <a:gd name="connsiteX8" fmla="*/ 495853 w 822231"/>
                    <a:gd name="connsiteY8" fmla="*/ 1561354 h 1906780"/>
                    <a:gd name="connsiteX9" fmla="*/ 588017 w 822231"/>
                    <a:gd name="connsiteY9" fmla="*/ 1862886 h 1906780"/>
                    <a:gd name="connsiteX10" fmla="*/ 611813 w 822231"/>
                    <a:gd name="connsiteY10" fmla="*/ 1905641 h 1906780"/>
                    <a:gd name="connsiteX11" fmla="*/ 629954 w 822231"/>
                    <a:gd name="connsiteY11" fmla="*/ 1905784 h 1906780"/>
                    <a:gd name="connsiteX12" fmla="*/ 820683 w 822231"/>
                    <a:gd name="connsiteY12" fmla="*/ 1824789 h 1906780"/>
                    <a:gd name="connsiteX13" fmla="*/ 739476 w 822231"/>
                    <a:gd name="connsiteY13" fmla="*/ 1492881 h 1906780"/>
                    <a:gd name="connsiteX14" fmla="*/ 692309 w 822231"/>
                    <a:gd name="connsiteY14" fmla="*/ 1268182 h 1906780"/>
                    <a:gd name="connsiteX15" fmla="*/ 643507 w 822231"/>
                    <a:gd name="connsiteY15" fmla="*/ 1043803 h 1906780"/>
                    <a:gd name="connsiteX16" fmla="*/ 618501 w 822231"/>
                    <a:gd name="connsiteY16" fmla="*/ 931293 h 1906780"/>
                    <a:gd name="connsiteX17" fmla="*/ 591894 w 822231"/>
                    <a:gd name="connsiteY17" fmla="*/ 815795 h 1906780"/>
                    <a:gd name="connsiteX18" fmla="*/ 533238 w 822231"/>
                    <a:gd name="connsiteY18" fmla="*/ 588713 h 1906780"/>
                    <a:gd name="connsiteX19" fmla="*/ 466401 w 822231"/>
                    <a:gd name="connsiteY19" fmla="*/ 363516 h 1906780"/>
                    <a:gd name="connsiteX20" fmla="*/ 429230 w 822231"/>
                    <a:gd name="connsiteY20" fmla="*/ 251255 h 1906780"/>
                    <a:gd name="connsiteX21" fmla="*/ 409630 w 822231"/>
                    <a:gd name="connsiteY21" fmla="*/ 195125 h 1906780"/>
                    <a:gd name="connsiteX22" fmla="*/ 388857 w 822231"/>
                    <a:gd name="connsiteY22" fmla="*/ 139066 h 1906780"/>
                    <a:gd name="connsiteX23" fmla="*/ 127770 w 822231"/>
                    <a:gd name="connsiteY23" fmla="*/ 12897 h 1906780"/>
                    <a:gd name="connsiteX24" fmla="*/ 14015 w 822231"/>
                    <a:gd name="connsiteY24" fmla="*/ 284301 h 1906780"/>
                    <a:gd name="connsiteX25" fmla="*/ 18710 w 822231"/>
                    <a:gd name="connsiteY25" fmla="*/ 296004 h 1906780"/>
                    <a:gd name="connsiteX26" fmla="*/ 19848 w 822231"/>
                    <a:gd name="connsiteY26" fmla="*/ 298706 h 190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22231" h="1906780">
                      <a:moveTo>
                        <a:pt x="19848" y="298706"/>
                      </a:moveTo>
                      <a:lnTo>
                        <a:pt x="63920" y="398944"/>
                      </a:lnTo>
                      <a:lnTo>
                        <a:pt x="107138" y="500783"/>
                      </a:lnTo>
                      <a:cubicBezTo>
                        <a:pt x="136057" y="568936"/>
                        <a:pt x="164051" y="637978"/>
                        <a:pt x="191298" y="707448"/>
                      </a:cubicBezTo>
                      <a:cubicBezTo>
                        <a:pt x="219150" y="776703"/>
                        <a:pt x="245828" y="846564"/>
                        <a:pt x="272364" y="916140"/>
                      </a:cubicBezTo>
                      <a:cubicBezTo>
                        <a:pt x="285454" y="950963"/>
                        <a:pt x="298294" y="985645"/>
                        <a:pt x="310531" y="1020184"/>
                      </a:cubicBezTo>
                      <a:lnTo>
                        <a:pt x="347311" y="1128105"/>
                      </a:lnTo>
                      <a:lnTo>
                        <a:pt x="421084" y="1344801"/>
                      </a:lnTo>
                      <a:cubicBezTo>
                        <a:pt x="445592" y="1417080"/>
                        <a:pt x="470705" y="1489217"/>
                        <a:pt x="495853" y="1561354"/>
                      </a:cubicBezTo>
                      <a:cubicBezTo>
                        <a:pt x="530108" y="1659671"/>
                        <a:pt x="570552" y="1759696"/>
                        <a:pt x="588017" y="1862886"/>
                      </a:cubicBezTo>
                      <a:cubicBezTo>
                        <a:pt x="590898" y="1879959"/>
                        <a:pt x="595985" y="1900590"/>
                        <a:pt x="611813" y="1905641"/>
                      </a:cubicBezTo>
                      <a:cubicBezTo>
                        <a:pt x="617683" y="1907527"/>
                        <a:pt x="623907" y="1906709"/>
                        <a:pt x="629954" y="1905784"/>
                      </a:cubicBezTo>
                      <a:cubicBezTo>
                        <a:pt x="666734" y="1900306"/>
                        <a:pt x="840354" y="1885011"/>
                        <a:pt x="820683" y="1824789"/>
                      </a:cubicBezTo>
                      <a:cubicBezTo>
                        <a:pt x="784900" y="1715374"/>
                        <a:pt x="762668" y="1605639"/>
                        <a:pt x="739476" y="1492881"/>
                      </a:cubicBezTo>
                      <a:cubicBezTo>
                        <a:pt x="724074" y="1417898"/>
                        <a:pt x="708494" y="1342951"/>
                        <a:pt x="692309" y="1268182"/>
                      </a:cubicBezTo>
                      <a:cubicBezTo>
                        <a:pt x="676374" y="1193306"/>
                        <a:pt x="660118" y="1118572"/>
                        <a:pt x="643507" y="1043803"/>
                      </a:cubicBezTo>
                      <a:lnTo>
                        <a:pt x="618501" y="931293"/>
                      </a:lnTo>
                      <a:cubicBezTo>
                        <a:pt x="609928" y="892379"/>
                        <a:pt x="601000" y="853963"/>
                        <a:pt x="591894" y="815795"/>
                      </a:cubicBezTo>
                      <a:cubicBezTo>
                        <a:pt x="573753" y="739497"/>
                        <a:pt x="553798" y="664123"/>
                        <a:pt x="533238" y="588713"/>
                      </a:cubicBezTo>
                      <a:cubicBezTo>
                        <a:pt x="512073" y="513517"/>
                        <a:pt x="489842" y="438534"/>
                        <a:pt x="466401" y="363516"/>
                      </a:cubicBezTo>
                      <a:cubicBezTo>
                        <a:pt x="454734" y="325954"/>
                        <a:pt x="441928" y="288711"/>
                        <a:pt x="429230" y="251255"/>
                      </a:cubicBezTo>
                      <a:lnTo>
                        <a:pt x="409630" y="195125"/>
                      </a:lnTo>
                      <a:lnTo>
                        <a:pt x="388857" y="139066"/>
                      </a:lnTo>
                      <a:cubicBezTo>
                        <a:pt x="348164" y="29295"/>
                        <a:pt x="231280" y="-27191"/>
                        <a:pt x="127770" y="12897"/>
                      </a:cubicBezTo>
                      <a:cubicBezTo>
                        <a:pt x="24259" y="52985"/>
                        <a:pt x="-26678" y="174494"/>
                        <a:pt x="14015" y="284301"/>
                      </a:cubicBezTo>
                      <a:cubicBezTo>
                        <a:pt x="15473" y="288285"/>
                        <a:pt x="17074" y="292162"/>
                        <a:pt x="18710" y="296004"/>
                      </a:cubicBezTo>
                      <a:lnTo>
                        <a:pt x="19848" y="298706"/>
                      </a:lnTo>
                      <a:close/>
                    </a:path>
                  </a:pathLst>
                </a:custGeom>
                <a:solidFill>
                  <a:schemeClr val="tx2">
                    <a:lumMod val="95000"/>
                    <a:lumOff val="5000"/>
                  </a:schemeClr>
                </a:solidFill>
                <a:ln w="355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19" name="Group 103">
              <a:extLst>
                <a:ext uri="{FF2B5EF4-FFF2-40B4-BE49-F238E27FC236}">
                  <a16:creationId xmlns:a16="http://schemas.microsoft.com/office/drawing/2014/main" id="{AD605068-87D6-B059-C3B7-03E7A90D6D41}"/>
                </a:ext>
              </a:extLst>
            </p:cNvPr>
            <p:cNvGrpSpPr/>
            <p:nvPr/>
          </p:nvGrpSpPr>
          <p:grpSpPr>
            <a:xfrm flipH="1">
              <a:off x="3121864" y="4495150"/>
              <a:ext cx="975148" cy="904791"/>
              <a:chOff x="3615711" y="4019201"/>
              <a:chExt cx="1109604" cy="1029546"/>
            </a:xfrm>
          </p:grpSpPr>
          <p:grpSp>
            <p:nvGrpSpPr>
              <p:cNvPr id="20" name="Group 104">
                <a:extLst>
                  <a:ext uri="{FF2B5EF4-FFF2-40B4-BE49-F238E27FC236}">
                    <a16:creationId xmlns:a16="http://schemas.microsoft.com/office/drawing/2014/main" id="{EA0774F0-427C-CD31-DEAC-B34619F280D6}"/>
                  </a:ext>
                </a:extLst>
              </p:cNvPr>
              <p:cNvGrpSpPr/>
              <p:nvPr/>
            </p:nvGrpSpPr>
            <p:grpSpPr>
              <a:xfrm>
                <a:off x="3615711" y="4019201"/>
                <a:ext cx="1109604" cy="1029546"/>
                <a:chOff x="3615711" y="4019201"/>
                <a:chExt cx="1109604" cy="1029546"/>
              </a:xfrm>
            </p:grpSpPr>
            <p:grpSp>
              <p:nvGrpSpPr>
                <p:cNvPr id="23" name="Group 107">
                  <a:extLst>
                    <a:ext uri="{FF2B5EF4-FFF2-40B4-BE49-F238E27FC236}">
                      <a16:creationId xmlns:a16="http://schemas.microsoft.com/office/drawing/2014/main" id="{86D80129-99CA-4B51-2E6A-B742352473E3}"/>
                    </a:ext>
                  </a:extLst>
                </p:cNvPr>
                <p:cNvGrpSpPr/>
                <p:nvPr/>
              </p:nvGrpSpPr>
              <p:grpSpPr>
                <a:xfrm>
                  <a:off x="4010600" y="4019201"/>
                  <a:ext cx="279617" cy="544170"/>
                  <a:chOff x="4010600" y="4019201"/>
                  <a:chExt cx="279617" cy="544170"/>
                </a:xfrm>
              </p:grpSpPr>
              <p:sp>
                <p:nvSpPr>
                  <p:cNvPr id="27" name="Freeform: Shape 111">
                    <a:extLst>
                      <a:ext uri="{FF2B5EF4-FFF2-40B4-BE49-F238E27FC236}">
                        <a16:creationId xmlns:a16="http://schemas.microsoft.com/office/drawing/2014/main" id="{74051CCA-7D8D-5DCD-4DF3-D05631001072}"/>
                      </a:ext>
                    </a:extLst>
                  </p:cNvPr>
                  <p:cNvSpPr/>
                  <p:nvPr/>
                </p:nvSpPr>
                <p:spPr>
                  <a:xfrm rot="21146616">
                    <a:off x="4151041" y="4386128"/>
                    <a:ext cx="73180" cy="177243"/>
                  </a:xfrm>
                  <a:custGeom>
                    <a:avLst/>
                    <a:gdLst>
                      <a:gd name="connsiteX0" fmla="*/ 0 w 52624"/>
                      <a:gd name="connsiteY0" fmla="*/ 0 h 127457"/>
                      <a:gd name="connsiteX1" fmla="*/ 52625 w 52624"/>
                      <a:gd name="connsiteY1" fmla="*/ 0 h 127457"/>
                      <a:gd name="connsiteX2" fmla="*/ 52625 w 52624"/>
                      <a:gd name="connsiteY2" fmla="*/ 127457 h 127457"/>
                      <a:gd name="connsiteX3" fmla="*/ 0 w 52624"/>
                      <a:gd name="connsiteY3" fmla="*/ 127457 h 127457"/>
                    </a:gdLst>
                    <a:ahLst/>
                    <a:cxnLst>
                      <a:cxn ang="0">
                        <a:pos x="connsiteX0" y="connsiteY0"/>
                      </a:cxn>
                      <a:cxn ang="0">
                        <a:pos x="connsiteX1" y="connsiteY1"/>
                      </a:cxn>
                      <a:cxn ang="0">
                        <a:pos x="connsiteX2" y="connsiteY2"/>
                      </a:cxn>
                      <a:cxn ang="0">
                        <a:pos x="connsiteX3" y="connsiteY3"/>
                      </a:cxn>
                    </a:cxnLst>
                    <a:rect l="l" t="t" r="r" b="b"/>
                    <a:pathLst>
                      <a:path w="52624" h="127457">
                        <a:moveTo>
                          <a:pt x="0" y="0"/>
                        </a:moveTo>
                        <a:lnTo>
                          <a:pt x="52625" y="0"/>
                        </a:lnTo>
                        <a:lnTo>
                          <a:pt x="52625" y="127457"/>
                        </a:lnTo>
                        <a:lnTo>
                          <a:pt x="0" y="127457"/>
                        </a:lnTo>
                        <a:close/>
                      </a:path>
                    </a:pathLst>
                  </a:custGeom>
                  <a:solidFill>
                    <a:srgbClr val="C68F6A"/>
                  </a:solidFill>
                  <a:ln w="26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8" name="Group 112">
                    <a:extLst>
                      <a:ext uri="{FF2B5EF4-FFF2-40B4-BE49-F238E27FC236}">
                        <a16:creationId xmlns:a16="http://schemas.microsoft.com/office/drawing/2014/main" id="{941ABCE0-95D4-C40D-3C2F-A9B2665FC2FF}"/>
                      </a:ext>
                    </a:extLst>
                  </p:cNvPr>
                  <p:cNvGrpSpPr/>
                  <p:nvPr/>
                </p:nvGrpSpPr>
                <p:grpSpPr>
                  <a:xfrm>
                    <a:off x="4010600" y="4019201"/>
                    <a:ext cx="279617" cy="493562"/>
                    <a:chOff x="4010600" y="4019201"/>
                    <a:chExt cx="279617" cy="493562"/>
                  </a:xfrm>
                </p:grpSpPr>
                <p:sp>
                  <p:nvSpPr>
                    <p:cNvPr id="29" name="Freeform: Shape 113">
                      <a:extLst>
                        <a:ext uri="{FF2B5EF4-FFF2-40B4-BE49-F238E27FC236}">
                          <a16:creationId xmlns:a16="http://schemas.microsoft.com/office/drawing/2014/main" id="{3703DBEE-D11D-84FF-80AB-2776FE232641}"/>
                        </a:ext>
                      </a:extLst>
                    </p:cNvPr>
                    <p:cNvSpPr/>
                    <p:nvPr/>
                  </p:nvSpPr>
                  <p:spPr>
                    <a:xfrm>
                      <a:off x="4022527" y="4106573"/>
                      <a:ext cx="261013" cy="301364"/>
                    </a:xfrm>
                    <a:custGeom>
                      <a:avLst/>
                      <a:gdLst>
                        <a:gd name="connsiteX0" fmla="*/ 228651 w 241967"/>
                        <a:gd name="connsiteY0" fmla="*/ 78646 h 212199"/>
                        <a:gd name="connsiteX1" fmla="*/ 211292 w 241967"/>
                        <a:gd name="connsiteY1" fmla="*/ 81643 h 212199"/>
                        <a:gd name="connsiteX2" fmla="*/ 106248 w 241967"/>
                        <a:gd name="connsiteY2" fmla="*/ 1284 h 212199"/>
                        <a:gd name="connsiteX3" fmla="*/ 25785 w 241967"/>
                        <a:gd name="connsiteY3" fmla="*/ 106249 h 212199"/>
                        <a:gd name="connsiteX4" fmla="*/ 8243 w 241967"/>
                        <a:gd name="connsiteY4" fmla="*/ 107865 h 212199"/>
                        <a:gd name="connsiteX5" fmla="*/ 5350 w 241967"/>
                        <a:gd name="connsiteY5" fmla="*/ 141698 h 212199"/>
                        <a:gd name="connsiteX6" fmla="*/ 37775 w 241967"/>
                        <a:gd name="connsiteY6" fmla="*/ 151915 h 212199"/>
                        <a:gd name="connsiteX7" fmla="*/ 41320 w 241967"/>
                        <a:gd name="connsiteY7" fmla="*/ 148709 h 212199"/>
                        <a:gd name="connsiteX8" fmla="*/ 134113 w 241967"/>
                        <a:gd name="connsiteY8" fmla="*/ 211344 h 212199"/>
                        <a:gd name="connsiteX9" fmla="*/ 207356 w 241967"/>
                        <a:gd name="connsiteY9" fmla="*/ 126684 h 212199"/>
                        <a:gd name="connsiteX10" fmla="*/ 211605 w 241967"/>
                        <a:gd name="connsiteY10" fmla="*/ 128847 h 212199"/>
                        <a:gd name="connsiteX11" fmla="*/ 240224 w 241967"/>
                        <a:gd name="connsiteY11" fmla="*/ 110523 h 212199"/>
                        <a:gd name="connsiteX12" fmla="*/ 228651 w 241967"/>
                        <a:gd name="connsiteY12" fmla="*/ 78646 h 212199"/>
                        <a:gd name="connsiteX0" fmla="*/ 228651 w 241967"/>
                        <a:gd name="connsiteY0" fmla="*/ 78646 h 212199"/>
                        <a:gd name="connsiteX1" fmla="*/ 211292 w 241967"/>
                        <a:gd name="connsiteY1" fmla="*/ 81643 h 212199"/>
                        <a:gd name="connsiteX2" fmla="*/ 106248 w 241967"/>
                        <a:gd name="connsiteY2" fmla="*/ 1284 h 212199"/>
                        <a:gd name="connsiteX3" fmla="*/ 25785 w 241967"/>
                        <a:gd name="connsiteY3" fmla="*/ 106249 h 212199"/>
                        <a:gd name="connsiteX4" fmla="*/ 8243 w 241967"/>
                        <a:gd name="connsiteY4" fmla="*/ 107865 h 212199"/>
                        <a:gd name="connsiteX5" fmla="*/ 5350 w 241967"/>
                        <a:gd name="connsiteY5" fmla="*/ 141698 h 212199"/>
                        <a:gd name="connsiteX6" fmla="*/ 37775 w 241967"/>
                        <a:gd name="connsiteY6" fmla="*/ 151915 h 212199"/>
                        <a:gd name="connsiteX7" fmla="*/ 41320 w 241967"/>
                        <a:gd name="connsiteY7" fmla="*/ 148709 h 212199"/>
                        <a:gd name="connsiteX8" fmla="*/ 134113 w 241967"/>
                        <a:gd name="connsiteY8" fmla="*/ 211344 h 212199"/>
                        <a:gd name="connsiteX9" fmla="*/ 207356 w 241967"/>
                        <a:gd name="connsiteY9" fmla="*/ 126684 h 212199"/>
                        <a:gd name="connsiteX10" fmla="*/ 240224 w 241967"/>
                        <a:gd name="connsiteY10" fmla="*/ 110523 h 212199"/>
                        <a:gd name="connsiteX11" fmla="*/ 228651 w 241967"/>
                        <a:gd name="connsiteY11" fmla="*/ 78646 h 212199"/>
                        <a:gd name="connsiteX0" fmla="*/ 228651 w 241967"/>
                        <a:gd name="connsiteY0" fmla="*/ 78646 h 212199"/>
                        <a:gd name="connsiteX1" fmla="*/ 211292 w 241967"/>
                        <a:gd name="connsiteY1" fmla="*/ 81643 h 212199"/>
                        <a:gd name="connsiteX2" fmla="*/ 106248 w 241967"/>
                        <a:gd name="connsiteY2" fmla="*/ 1284 h 212199"/>
                        <a:gd name="connsiteX3" fmla="*/ 25785 w 241967"/>
                        <a:gd name="connsiteY3" fmla="*/ 106249 h 212199"/>
                        <a:gd name="connsiteX4" fmla="*/ 8243 w 241967"/>
                        <a:gd name="connsiteY4" fmla="*/ 107865 h 212199"/>
                        <a:gd name="connsiteX5" fmla="*/ 5350 w 241967"/>
                        <a:gd name="connsiteY5" fmla="*/ 141698 h 212199"/>
                        <a:gd name="connsiteX6" fmla="*/ 37775 w 241967"/>
                        <a:gd name="connsiteY6" fmla="*/ 151915 h 212199"/>
                        <a:gd name="connsiteX7" fmla="*/ 41320 w 241967"/>
                        <a:gd name="connsiteY7" fmla="*/ 148709 h 212199"/>
                        <a:gd name="connsiteX8" fmla="*/ 134113 w 241967"/>
                        <a:gd name="connsiteY8" fmla="*/ 211344 h 212199"/>
                        <a:gd name="connsiteX9" fmla="*/ 240224 w 241967"/>
                        <a:gd name="connsiteY9" fmla="*/ 110523 h 212199"/>
                        <a:gd name="connsiteX10" fmla="*/ 228651 w 241967"/>
                        <a:gd name="connsiteY10" fmla="*/ 78646 h 212199"/>
                        <a:gd name="connsiteX0" fmla="*/ 228651 w 241967"/>
                        <a:gd name="connsiteY0" fmla="*/ 78646 h 211943"/>
                        <a:gd name="connsiteX1" fmla="*/ 211292 w 241967"/>
                        <a:gd name="connsiteY1" fmla="*/ 81643 h 211943"/>
                        <a:gd name="connsiteX2" fmla="*/ 106248 w 241967"/>
                        <a:gd name="connsiteY2" fmla="*/ 1284 h 211943"/>
                        <a:gd name="connsiteX3" fmla="*/ 25785 w 241967"/>
                        <a:gd name="connsiteY3" fmla="*/ 106249 h 211943"/>
                        <a:gd name="connsiteX4" fmla="*/ 8243 w 241967"/>
                        <a:gd name="connsiteY4" fmla="*/ 107865 h 211943"/>
                        <a:gd name="connsiteX5" fmla="*/ 5350 w 241967"/>
                        <a:gd name="connsiteY5" fmla="*/ 141698 h 211943"/>
                        <a:gd name="connsiteX6" fmla="*/ 37775 w 241967"/>
                        <a:gd name="connsiteY6" fmla="*/ 151915 h 211943"/>
                        <a:gd name="connsiteX7" fmla="*/ 134113 w 241967"/>
                        <a:gd name="connsiteY7" fmla="*/ 211344 h 211943"/>
                        <a:gd name="connsiteX8" fmla="*/ 240224 w 241967"/>
                        <a:gd name="connsiteY8" fmla="*/ 110523 h 211943"/>
                        <a:gd name="connsiteX9" fmla="*/ 228651 w 241967"/>
                        <a:gd name="connsiteY9" fmla="*/ 78646 h 211943"/>
                        <a:gd name="connsiteX0" fmla="*/ 228651 w 228651"/>
                        <a:gd name="connsiteY0" fmla="*/ 78646 h 211943"/>
                        <a:gd name="connsiteX1" fmla="*/ 211292 w 228651"/>
                        <a:gd name="connsiteY1" fmla="*/ 81643 h 211943"/>
                        <a:gd name="connsiteX2" fmla="*/ 106248 w 228651"/>
                        <a:gd name="connsiteY2" fmla="*/ 1284 h 211943"/>
                        <a:gd name="connsiteX3" fmla="*/ 25785 w 228651"/>
                        <a:gd name="connsiteY3" fmla="*/ 106249 h 211943"/>
                        <a:gd name="connsiteX4" fmla="*/ 8243 w 228651"/>
                        <a:gd name="connsiteY4" fmla="*/ 107865 h 211943"/>
                        <a:gd name="connsiteX5" fmla="*/ 5350 w 228651"/>
                        <a:gd name="connsiteY5" fmla="*/ 141698 h 211943"/>
                        <a:gd name="connsiteX6" fmla="*/ 37775 w 228651"/>
                        <a:gd name="connsiteY6" fmla="*/ 151915 h 211943"/>
                        <a:gd name="connsiteX7" fmla="*/ 134113 w 228651"/>
                        <a:gd name="connsiteY7" fmla="*/ 211344 h 211943"/>
                        <a:gd name="connsiteX8" fmla="*/ 228651 w 228651"/>
                        <a:gd name="connsiteY8" fmla="*/ 78646 h 211943"/>
                        <a:gd name="connsiteX0" fmla="*/ 134113 w 211578"/>
                        <a:gd name="connsiteY0" fmla="*/ 211344 h 211943"/>
                        <a:gd name="connsiteX1" fmla="*/ 211292 w 211578"/>
                        <a:gd name="connsiteY1" fmla="*/ 81643 h 211943"/>
                        <a:gd name="connsiteX2" fmla="*/ 106248 w 211578"/>
                        <a:gd name="connsiteY2" fmla="*/ 1284 h 211943"/>
                        <a:gd name="connsiteX3" fmla="*/ 25785 w 211578"/>
                        <a:gd name="connsiteY3" fmla="*/ 106249 h 211943"/>
                        <a:gd name="connsiteX4" fmla="*/ 8243 w 211578"/>
                        <a:gd name="connsiteY4" fmla="*/ 107865 h 211943"/>
                        <a:gd name="connsiteX5" fmla="*/ 5350 w 211578"/>
                        <a:gd name="connsiteY5" fmla="*/ 141698 h 211943"/>
                        <a:gd name="connsiteX6" fmla="*/ 37775 w 211578"/>
                        <a:gd name="connsiteY6" fmla="*/ 151915 h 211943"/>
                        <a:gd name="connsiteX7" fmla="*/ 134113 w 211578"/>
                        <a:gd name="connsiteY7" fmla="*/ 211344 h 211943"/>
                        <a:gd name="connsiteX0" fmla="*/ 139638 w 217103"/>
                        <a:gd name="connsiteY0" fmla="*/ 211344 h 212424"/>
                        <a:gd name="connsiteX1" fmla="*/ 216817 w 217103"/>
                        <a:gd name="connsiteY1" fmla="*/ 81643 h 212424"/>
                        <a:gd name="connsiteX2" fmla="*/ 111773 w 217103"/>
                        <a:gd name="connsiteY2" fmla="*/ 1284 h 212424"/>
                        <a:gd name="connsiteX3" fmla="*/ 31310 w 217103"/>
                        <a:gd name="connsiteY3" fmla="*/ 106249 h 212424"/>
                        <a:gd name="connsiteX4" fmla="*/ 13768 w 217103"/>
                        <a:gd name="connsiteY4" fmla="*/ 107865 h 212424"/>
                        <a:gd name="connsiteX5" fmla="*/ 10875 w 217103"/>
                        <a:gd name="connsiteY5" fmla="*/ 141698 h 212424"/>
                        <a:gd name="connsiteX6" fmla="*/ 139638 w 217103"/>
                        <a:gd name="connsiteY6" fmla="*/ 211344 h 212424"/>
                        <a:gd name="connsiteX0" fmla="*/ 131645 w 209110"/>
                        <a:gd name="connsiteY0" fmla="*/ 211344 h 211497"/>
                        <a:gd name="connsiteX1" fmla="*/ 208824 w 209110"/>
                        <a:gd name="connsiteY1" fmla="*/ 81643 h 211497"/>
                        <a:gd name="connsiteX2" fmla="*/ 103780 w 209110"/>
                        <a:gd name="connsiteY2" fmla="*/ 1284 h 211497"/>
                        <a:gd name="connsiteX3" fmla="*/ 23317 w 209110"/>
                        <a:gd name="connsiteY3" fmla="*/ 106249 h 211497"/>
                        <a:gd name="connsiteX4" fmla="*/ 5775 w 209110"/>
                        <a:gd name="connsiteY4" fmla="*/ 107865 h 211497"/>
                        <a:gd name="connsiteX5" fmla="*/ 131645 w 209110"/>
                        <a:gd name="connsiteY5" fmla="*/ 211344 h 211497"/>
                        <a:gd name="connsiteX0" fmla="*/ 109636 w 187101"/>
                        <a:gd name="connsiteY0" fmla="*/ 211344 h 211507"/>
                        <a:gd name="connsiteX1" fmla="*/ 186815 w 187101"/>
                        <a:gd name="connsiteY1" fmla="*/ 81643 h 211507"/>
                        <a:gd name="connsiteX2" fmla="*/ 81771 w 187101"/>
                        <a:gd name="connsiteY2" fmla="*/ 1284 h 211507"/>
                        <a:gd name="connsiteX3" fmla="*/ 1308 w 187101"/>
                        <a:gd name="connsiteY3" fmla="*/ 106249 h 211507"/>
                        <a:gd name="connsiteX4" fmla="*/ 109636 w 187101"/>
                        <a:gd name="connsiteY4" fmla="*/ 211344 h 211507"/>
                        <a:gd name="connsiteX0" fmla="*/ 109636 w 187697"/>
                        <a:gd name="connsiteY0" fmla="*/ 211344 h 211507"/>
                        <a:gd name="connsiteX1" fmla="*/ 186815 w 187697"/>
                        <a:gd name="connsiteY1" fmla="*/ 81643 h 211507"/>
                        <a:gd name="connsiteX2" fmla="*/ 81771 w 187697"/>
                        <a:gd name="connsiteY2" fmla="*/ 1284 h 211507"/>
                        <a:gd name="connsiteX3" fmla="*/ 1308 w 187697"/>
                        <a:gd name="connsiteY3" fmla="*/ 106249 h 211507"/>
                        <a:gd name="connsiteX4" fmla="*/ 109636 w 187697"/>
                        <a:gd name="connsiteY4" fmla="*/ 211344 h 211507"/>
                        <a:gd name="connsiteX0" fmla="*/ 109636 w 187697"/>
                        <a:gd name="connsiteY0" fmla="*/ 211344 h 216714"/>
                        <a:gd name="connsiteX1" fmla="*/ 186815 w 187697"/>
                        <a:gd name="connsiteY1" fmla="*/ 81643 h 216714"/>
                        <a:gd name="connsiteX2" fmla="*/ 81771 w 187697"/>
                        <a:gd name="connsiteY2" fmla="*/ 1284 h 216714"/>
                        <a:gd name="connsiteX3" fmla="*/ 1308 w 187697"/>
                        <a:gd name="connsiteY3" fmla="*/ 106249 h 216714"/>
                        <a:gd name="connsiteX4" fmla="*/ 109636 w 187697"/>
                        <a:gd name="connsiteY4" fmla="*/ 211344 h 216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697" h="216714">
                          <a:moveTo>
                            <a:pt x="109636" y="211344"/>
                          </a:moveTo>
                          <a:cubicBezTo>
                            <a:pt x="179473" y="207426"/>
                            <a:pt x="191459" y="116653"/>
                            <a:pt x="186815" y="81643"/>
                          </a:cubicBezTo>
                          <a:cubicBezTo>
                            <a:pt x="181967" y="30060"/>
                            <a:pt x="134319" y="-7526"/>
                            <a:pt x="81771" y="1284"/>
                          </a:cubicBezTo>
                          <a:cubicBezTo>
                            <a:pt x="28729" y="6471"/>
                            <a:pt x="-7450" y="55187"/>
                            <a:pt x="1308" y="106249"/>
                          </a:cubicBezTo>
                          <a:cubicBezTo>
                            <a:pt x="5952" y="141259"/>
                            <a:pt x="57284" y="240775"/>
                            <a:pt x="109636" y="211344"/>
                          </a:cubicBezTo>
                          <a:close/>
                        </a:path>
                      </a:pathLst>
                    </a:custGeom>
                    <a:solidFill>
                      <a:srgbClr val="C68F6A"/>
                    </a:solidFill>
                    <a:ln w="26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Freeform: Shape 114">
                      <a:extLst>
                        <a:ext uri="{FF2B5EF4-FFF2-40B4-BE49-F238E27FC236}">
                          <a16:creationId xmlns:a16="http://schemas.microsoft.com/office/drawing/2014/main" id="{8F7A7FF1-B48B-D663-7221-2F993BFF0549}"/>
                        </a:ext>
                      </a:extLst>
                    </p:cNvPr>
                    <p:cNvSpPr/>
                    <p:nvPr/>
                  </p:nvSpPr>
                  <p:spPr>
                    <a:xfrm>
                      <a:off x="4010600" y="4019201"/>
                      <a:ext cx="279617" cy="244212"/>
                    </a:xfrm>
                    <a:custGeom>
                      <a:avLst/>
                      <a:gdLst>
                        <a:gd name="connsiteX0" fmla="*/ 215221 w 231938"/>
                        <a:gd name="connsiteY0" fmla="*/ 39154 h 171800"/>
                        <a:gd name="connsiteX1" fmla="*/ 86719 w 231938"/>
                        <a:gd name="connsiteY1" fmla="*/ 3523 h 171800"/>
                        <a:gd name="connsiteX2" fmla="*/ 92193 w 231938"/>
                        <a:gd name="connsiteY2" fmla="*/ 19501 h 171800"/>
                        <a:gd name="connsiteX3" fmla="*/ 27994 w 231938"/>
                        <a:gd name="connsiteY3" fmla="*/ 15878 h 171800"/>
                        <a:gd name="connsiteX4" fmla="*/ 39202 w 231938"/>
                        <a:gd name="connsiteY4" fmla="*/ 33550 h 171800"/>
                        <a:gd name="connsiteX5" fmla="*/ 11964 w 231938"/>
                        <a:gd name="connsiteY5" fmla="*/ 31230 h 171800"/>
                        <a:gd name="connsiteX6" fmla="*/ 14883 w 231938"/>
                        <a:gd name="connsiteY6" fmla="*/ 75593 h 171800"/>
                        <a:gd name="connsiteX7" fmla="*/ 0 w 231938"/>
                        <a:gd name="connsiteY7" fmla="*/ 71814 h 171800"/>
                        <a:gd name="connsiteX8" fmla="*/ 20826 w 231938"/>
                        <a:gd name="connsiteY8" fmla="*/ 149619 h 171800"/>
                        <a:gd name="connsiteX9" fmla="*/ 20826 w 231938"/>
                        <a:gd name="connsiteY9" fmla="*/ 149619 h 171800"/>
                        <a:gd name="connsiteX10" fmla="*/ 24188 w 231938"/>
                        <a:gd name="connsiteY10" fmla="*/ 164346 h 171800"/>
                        <a:gd name="connsiteX11" fmla="*/ 45666 w 231938"/>
                        <a:gd name="connsiteY11" fmla="*/ 171800 h 171800"/>
                        <a:gd name="connsiteX12" fmla="*/ 47856 w 231938"/>
                        <a:gd name="connsiteY12" fmla="*/ 170289 h 171800"/>
                        <a:gd name="connsiteX13" fmla="*/ 65424 w 231938"/>
                        <a:gd name="connsiteY13" fmla="*/ 103223 h 171800"/>
                        <a:gd name="connsiteX14" fmla="*/ 166453 w 231938"/>
                        <a:gd name="connsiteY14" fmla="*/ 83543 h 171800"/>
                        <a:gd name="connsiteX15" fmla="*/ 210555 w 231938"/>
                        <a:gd name="connsiteY15" fmla="*/ 148733 h 171800"/>
                        <a:gd name="connsiteX16" fmla="*/ 213057 w 231938"/>
                        <a:gd name="connsiteY16" fmla="*/ 149619 h 171800"/>
                        <a:gd name="connsiteX17" fmla="*/ 231851 w 231938"/>
                        <a:gd name="connsiteY17" fmla="*/ 136925 h 171800"/>
                        <a:gd name="connsiteX18" fmla="*/ 215221 w 231938"/>
                        <a:gd name="connsiteY18" fmla="*/ 39154 h 171800"/>
                        <a:gd name="connsiteX0" fmla="*/ 215422 w 232139"/>
                        <a:gd name="connsiteY0" fmla="*/ 39154 h 171800"/>
                        <a:gd name="connsiteX1" fmla="*/ 86920 w 232139"/>
                        <a:gd name="connsiteY1" fmla="*/ 3523 h 171800"/>
                        <a:gd name="connsiteX2" fmla="*/ 92394 w 232139"/>
                        <a:gd name="connsiteY2" fmla="*/ 19501 h 171800"/>
                        <a:gd name="connsiteX3" fmla="*/ 28195 w 232139"/>
                        <a:gd name="connsiteY3" fmla="*/ 15878 h 171800"/>
                        <a:gd name="connsiteX4" fmla="*/ 39403 w 232139"/>
                        <a:gd name="connsiteY4" fmla="*/ 33550 h 171800"/>
                        <a:gd name="connsiteX5" fmla="*/ 12165 w 232139"/>
                        <a:gd name="connsiteY5" fmla="*/ 31230 h 171800"/>
                        <a:gd name="connsiteX6" fmla="*/ 201 w 232139"/>
                        <a:gd name="connsiteY6" fmla="*/ 71814 h 171800"/>
                        <a:gd name="connsiteX7" fmla="*/ 21027 w 232139"/>
                        <a:gd name="connsiteY7" fmla="*/ 149619 h 171800"/>
                        <a:gd name="connsiteX8" fmla="*/ 21027 w 232139"/>
                        <a:gd name="connsiteY8" fmla="*/ 149619 h 171800"/>
                        <a:gd name="connsiteX9" fmla="*/ 24389 w 232139"/>
                        <a:gd name="connsiteY9" fmla="*/ 164346 h 171800"/>
                        <a:gd name="connsiteX10" fmla="*/ 45867 w 232139"/>
                        <a:gd name="connsiteY10" fmla="*/ 171800 h 171800"/>
                        <a:gd name="connsiteX11" fmla="*/ 48057 w 232139"/>
                        <a:gd name="connsiteY11" fmla="*/ 170289 h 171800"/>
                        <a:gd name="connsiteX12" fmla="*/ 65625 w 232139"/>
                        <a:gd name="connsiteY12" fmla="*/ 103223 h 171800"/>
                        <a:gd name="connsiteX13" fmla="*/ 166654 w 232139"/>
                        <a:gd name="connsiteY13" fmla="*/ 83543 h 171800"/>
                        <a:gd name="connsiteX14" fmla="*/ 210756 w 232139"/>
                        <a:gd name="connsiteY14" fmla="*/ 148733 h 171800"/>
                        <a:gd name="connsiteX15" fmla="*/ 213258 w 232139"/>
                        <a:gd name="connsiteY15" fmla="*/ 149619 h 171800"/>
                        <a:gd name="connsiteX16" fmla="*/ 232052 w 232139"/>
                        <a:gd name="connsiteY16" fmla="*/ 136925 h 171800"/>
                        <a:gd name="connsiteX17" fmla="*/ 215422 w 232139"/>
                        <a:gd name="connsiteY17" fmla="*/ 39154 h 171800"/>
                        <a:gd name="connsiteX0" fmla="*/ 203817 w 220534"/>
                        <a:gd name="connsiteY0" fmla="*/ 39154 h 171800"/>
                        <a:gd name="connsiteX1" fmla="*/ 75315 w 220534"/>
                        <a:gd name="connsiteY1" fmla="*/ 3523 h 171800"/>
                        <a:gd name="connsiteX2" fmla="*/ 80789 w 220534"/>
                        <a:gd name="connsiteY2" fmla="*/ 19501 h 171800"/>
                        <a:gd name="connsiteX3" fmla="*/ 16590 w 220534"/>
                        <a:gd name="connsiteY3" fmla="*/ 15878 h 171800"/>
                        <a:gd name="connsiteX4" fmla="*/ 27798 w 220534"/>
                        <a:gd name="connsiteY4" fmla="*/ 33550 h 171800"/>
                        <a:gd name="connsiteX5" fmla="*/ 560 w 220534"/>
                        <a:gd name="connsiteY5" fmla="*/ 31230 h 171800"/>
                        <a:gd name="connsiteX6" fmla="*/ 9422 w 220534"/>
                        <a:gd name="connsiteY6" fmla="*/ 149619 h 171800"/>
                        <a:gd name="connsiteX7" fmla="*/ 9422 w 220534"/>
                        <a:gd name="connsiteY7" fmla="*/ 149619 h 171800"/>
                        <a:gd name="connsiteX8" fmla="*/ 12784 w 220534"/>
                        <a:gd name="connsiteY8" fmla="*/ 164346 h 171800"/>
                        <a:gd name="connsiteX9" fmla="*/ 34262 w 220534"/>
                        <a:gd name="connsiteY9" fmla="*/ 171800 h 171800"/>
                        <a:gd name="connsiteX10" fmla="*/ 36452 w 220534"/>
                        <a:gd name="connsiteY10" fmla="*/ 170289 h 171800"/>
                        <a:gd name="connsiteX11" fmla="*/ 54020 w 220534"/>
                        <a:gd name="connsiteY11" fmla="*/ 103223 h 171800"/>
                        <a:gd name="connsiteX12" fmla="*/ 155049 w 220534"/>
                        <a:gd name="connsiteY12" fmla="*/ 83543 h 171800"/>
                        <a:gd name="connsiteX13" fmla="*/ 199151 w 220534"/>
                        <a:gd name="connsiteY13" fmla="*/ 148733 h 171800"/>
                        <a:gd name="connsiteX14" fmla="*/ 201653 w 220534"/>
                        <a:gd name="connsiteY14" fmla="*/ 149619 h 171800"/>
                        <a:gd name="connsiteX15" fmla="*/ 220447 w 220534"/>
                        <a:gd name="connsiteY15" fmla="*/ 136925 h 171800"/>
                        <a:gd name="connsiteX16" fmla="*/ 203817 w 220534"/>
                        <a:gd name="connsiteY16" fmla="*/ 39154 h 171800"/>
                        <a:gd name="connsiteX0" fmla="*/ 194395 w 211112"/>
                        <a:gd name="connsiteY0" fmla="*/ 39154 h 171800"/>
                        <a:gd name="connsiteX1" fmla="*/ 65893 w 211112"/>
                        <a:gd name="connsiteY1" fmla="*/ 3523 h 171800"/>
                        <a:gd name="connsiteX2" fmla="*/ 71367 w 211112"/>
                        <a:gd name="connsiteY2" fmla="*/ 19501 h 171800"/>
                        <a:gd name="connsiteX3" fmla="*/ 7168 w 211112"/>
                        <a:gd name="connsiteY3" fmla="*/ 15878 h 171800"/>
                        <a:gd name="connsiteX4" fmla="*/ 18376 w 211112"/>
                        <a:gd name="connsiteY4" fmla="*/ 33550 h 171800"/>
                        <a:gd name="connsiteX5" fmla="*/ 0 w 211112"/>
                        <a:gd name="connsiteY5" fmla="*/ 149619 h 171800"/>
                        <a:gd name="connsiteX6" fmla="*/ 0 w 211112"/>
                        <a:gd name="connsiteY6" fmla="*/ 149619 h 171800"/>
                        <a:gd name="connsiteX7" fmla="*/ 3362 w 211112"/>
                        <a:gd name="connsiteY7" fmla="*/ 164346 h 171800"/>
                        <a:gd name="connsiteX8" fmla="*/ 24840 w 211112"/>
                        <a:gd name="connsiteY8" fmla="*/ 171800 h 171800"/>
                        <a:gd name="connsiteX9" fmla="*/ 27030 w 211112"/>
                        <a:gd name="connsiteY9" fmla="*/ 170289 h 171800"/>
                        <a:gd name="connsiteX10" fmla="*/ 44598 w 211112"/>
                        <a:gd name="connsiteY10" fmla="*/ 103223 h 171800"/>
                        <a:gd name="connsiteX11" fmla="*/ 145627 w 211112"/>
                        <a:gd name="connsiteY11" fmla="*/ 83543 h 171800"/>
                        <a:gd name="connsiteX12" fmla="*/ 189729 w 211112"/>
                        <a:gd name="connsiteY12" fmla="*/ 148733 h 171800"/>
                        <a:gd name="connsiteX13" fmla="*/ 192231 w 211112"/>
                        <a:gd name="connsiteY13" fmla="*/ 149619 h 171800"/>
                        <a:gd name="connsiteX14" fmla="*/ 211025 w 211112"/>
                        <a:gd name="connsiteY14" fmla="*/ 136925 h 171800"/>
                        <a:gd name="connsiteX15" fmla="*/ 194395 w 211112"/>
                        <a:gd name="connsiteY15" fmla="*/ 39154 h 171800"/>
                        <a:gd name="connsiteX0" fmla="*/ 194837 w 211554"/>
                        <a:gd name="connsiteY0" fmla="*/ 39154 h 171800"/>
                        <a:gd name="connsiteX1" fmla="*/ 66335 w 211554"/>
                        <a:gd name="connsiteY1" fmla="*/ 3523 h 171800"/>
                        <a:gd name="connsiteX2" fmla="*/ 71809 w 211554"/>
                        <a:gd name="connsiteY2" fmla="*/ 19501 h 171800"/>
                        <a:gd name="connsiteX3" fmla="*/ 7610 w 211554"/>
                        <a:gd name="connsiteY3" fmla="*/ 15878 h 171800"/>
                        <a:gd name="connsiteX4" fmla="*/ 442 w 211554"/>
                        <a:gd name="connsiteY4" fmla="*/ 149619 h 171800"/>
                        <a:gd name="connsiteX5" fmla="*/ 442 w 211554"/>
                        <a:gd name="connsiteY5" fmla="*/ 149619 h 171800"/>
                        <a:gd name="connsiteX6" fmla="*/ 3804 w 211554"/>
                        <a:gd name="connsiteY6" fmla="*/ 164346 h 171800"/>
                        <a:gd name="connsiteX7" fmla="*/ 25282 w 211554"/>
                        <a:gd name="connsiteY7" fmla="*/ 171800 h 171800"/>
                        <a:gd name="connsiteX8" fmla="*/ 27472 w 211554"/>
                        <a:gd name="connsiteY8" fmla="*/ 170289 h 171800"/>
                        <a:gd name="connsiteX9" fmla="*/ 45040 w 211554"/>
                        <a:gd name="connsiteY9" fmla="*/ 103223 h 171800"/>
                        <a:gd name="connsiteX10" fmla="*/ 146069 w 211554"/>
                        <a:gd name="connsiteY10" fmla="*/ 83543 h 171800"/>
                        <a:gd name="connsiteX11" fmla="*/ 190171 w 211554"/>
                        <a:gd name="connsiteY11" fmla="*/ 148733 h 171800"/>
                        <a:gd name="connsiteX12" fmla="*/ 192673 w 211554"/>
                        <a:gd name="connsiteY12" fmla="*/ 149619 h 171800"/>
                        <a:gd name="connsiteX13" fmla="*/ 211467 w 211554"/>
                        <a:gd name="connsiteY13" fmla="*/ 136925 h 171800"/>
                        <a:gd name="connsiteX14" fmla="*/ 194837 w 211554"/>
                        <a:gd name="connsiteY14" fmla="*/ 39154 h 171800"/>
                        <a:gd name="connsiteX0" fmla="*/ 194395 w 211112"/>
                        <a:gd name="connsiteY0" fmla="*/ 39154 h 171800"/>
                        <a:gd name="connsiteX1" fmla="*/ 65893 w 211112"/>
                        <a:gd name="connsiteY1" fmla="*/ 3523 h 171800"/>
                        <a:gd name="connsiteX2" fmla="*/ 71367 w 211112"/>
                        <a:gd name="connsiteY2" fmla="*/ 19501 h 171800"/>
                        <a:gd name="connsiteX3" fmla="*/ 0 w 211112"/>
                        <a:gd name="connsiteY3" fmla="*/ 149619 h 171800"/>
                        <a:gd name="connsiteX4" fmla="*/ 0 w 211112"/>
                        <a:gd name="connsiteY4" fmla="*/ 149619 h 171800"/>
                        <a:gd name="connsiteX5" fmla="*/ 3362 w 211112"/>
                        <a:gd name="connsiteY5" fmla="*/ 164346 h 171800"/>
                        <a:gd name="connsiteX6" fmla="*/ 24840 w 211112"/>
                        <a:gd name="connsiteY6" fmla="*/ 171800 h 171800"/>
                        <a:gd name="connsiteX7" fmla="*/ 27030 w 211112"/>
                        <a:gd name="connsiteY7" fmla="*/ 170289 h 171800"/>
                        <a:gd name="connsiteX8" fmla="*/ 44598 w 211112"/>
                        <a:gd name="connsiteY8" fmla="*/ 103223 h 171800"/>
                        <a:gd name="connsiteX9" fmla="*/ 145627 w 211112"/>
                        <a:gd name="connsiteY9" fmla="*/ 83543 h 171800"/>
                        <a:gd name="connsiteX10" fmla="*/ 189729 w 211112"/>
                        <a:gd name="connsiteY10" fmla="*/ 148733 h 171800"/>
                        <a:gd name="connsiteX11" fmla="*/ 192231 w 211112"/>
                        <a:gd name="connsiteY11" fmla="*/ 149619 h 171800"/>
                        <a:gd name="connsiteX12" fmla="*/ 211025 w 211112"/>
                        <a:gd name="connsiteY12" fmla="*/ 136925 h 171800"/>
                        <a:gd name="connsiteX13" fmla="*/ 194395 w 211112"/>
                        <a:gd name="connsiteY13" fmla="*/ 39154 h 171800"/>
                        <a:gd name="connsiteX0" fmla="*/ 194395 w 211112"/>
                        <a:gd name="connsiteY0" fmla="*/ 42112 h 174758"/>
                        <a:gd name="connsiteX1" fmla="*/ 65893 w 211112"/>
                        <a:gd name="connsiteY1" fmla="*/ 6481 h 174758"/>
                        <a:gd name="connsiteX2" fmla="*/ 0 w 211112"/>
                        <a:gd name="connsiteY2" fmla="*/ 152577 h 174758"/>
                        <a:gd name="connsiteX3" fmla="*/ 0 w 211112"/>
                        <a:gd name="connsiteY3" fmla="*/ 152577 h 174758"/>
                        <a:gd name="connsiteX4" fmla="*/ 3362 w 211112"/>
                        <a:gd name="connsiteY4" fmla="*/ 167304 h 174758"/>
                        <a:gd name="connsiteX5" fmla="*/ 24840 w 211112"/>
                        <a:gd name="connsiteY5" fmla="*/ 174758 h 174758"/>
                        <a:gd name="connsiteX6" fmla="*/ 27030 w 211112"/>
                        <a:gd name="connsiteY6" fmla="*/ 173247 h 174758"/>
                        <a:gd name="connsiteX7" fmla="*/ 44598 w 211112"/>
                        <a:gd name="connsiteY7" fmla="*/ 106181 h 174758"/>
                        <a:gd name="connsiteX8" fmla="*/ 145627 w 211112"/>
                        <a:gd name="connsiteY8" fmla="*/ 86501 h 174758"/>
                        <a:gd name="connsiteX9" fmla="*/ 189729 w 211112"/>
                        <a:gd name="connsiteY9" fmla="*/ 151691 h 174758"/>
                        <a:gd name="connsiteX10" fmla="*/ 192231 w 211112"/>
                        <a:gd name="connsiteY10" fmla="*/ 152577 h 174758"/>
                        <a:gd name="connsiteX11" fmla="*/ 211025 w 211112"/>
                        <a:gd name="connsiteY11" fmla="*/ 139883 h 174758"/>
                        <a:gd name="connsiteX12" fmla="*/ 194395 w 211112"/>
                        <a:gd name="connsiteY12" fmla="*/ 42112 h 174758"/>
                        <a:gd name="connsiteX0" fmla="*/ 194395 w 211112"/>
                        <a:gd name="connsiteY0" fmla="*/ 42112 h 174758"/>
                        <a:gd name="connsiteX1" fmla="*/ 65893 w 211112"/>
                        <a:gd name="connsiteY1" fmla="*/ 6481 h 174758"/>
                        <a:gd name="connsiteX2" fmla="*/ 0 w 211112"/>
                        <a:gd name="connsiteY2" fmla="*/ 152577 h 174758"/>
                        <a:gd name="connsiteX3" fmla="*/ 0 w 211112"/>
                        <a:gd name="connsiteY3" fmla="*/ 152577 h 174758"/>
                        <a:gd name="connsiteX4" fmla="*/ 3362 w 211112"/>
                        <a:gd name="connsiteY4" fmla="*/ 167304 h 174758"/>
                        <a:gd name="connsiteX5" fmla="*/ 24840 w 211112"/>
                        <a:gd name="connsiteY5" fmla="*/ 174758 h 174758"/>
                        <a:gd name="connsiteX6" fmla="*/ 27030 w 211112"/>
                        <a:gd name="connsiteY6" fmla="*/ 173247 h 174758"/>
                        <a:gd name="connsiteX7" fmla="*/ 44598 w 211112"/>
                        <a:gd name="connsiteY7" fmla="*/ 106181 h 174758"/>
                        <a:gd name="connsiteX8" fmla="*/ 145627 w 211112"/>
                        <a:gd name="connsiteY8" fmla="*/ 86501 h 174758"/>
                        <a:gd name="connsiteX9" fmla="*/ 189729 w 211112"/>
                        <a:gd name="connsiteY9" fmla="*/ 151691 h 174758"/>
                        <a:gd name="connsiteX10" fmla="*/ 192231 w 211112"/>
                        <a:gd name="connsiteY10" fmla="*/ 152577 h 174758"/>
                        <a:gd name="connsiteX11" fmla="*/ 211025 w 211112"/>
                        <a:gd name="connsiteY11" fmla="*/ 139883 h 174758"/>
                        <a:gd name="connsiteX12" fmla="*/ 194395 w 211112"/>
                        <a:gd name="connsiteY12" fmla="*/ 42112 h 174758"/>
                        <a:gd name="connsiteX0" fmla="*/ 194395 w 211112"/>
                        <a:gd name="connsiteY0" fmla="*/ 37448 h 170094"/>
                        <a:gd name="connsiteX1" fmla="*/ 65893 w 211112"/>
                        <a:gd name="connsiteY1" fmla="*/ 1817 h 170094"/>
                        <a:gd name="connsiteX2" fmla="*/ 0 w 211112"/>
                        <a:gd name="connsiteY2" fmla="*/ 147913 h 170094"/>
                        <a:gd name="connsiteX3" fmla="*/ 0 w 211112"/>
                        <a:gd name="connsiteY3" fmla="*/ 147913 h 170094"/>
                        <a:gd name="connsiteX4" fmla="*/ 3362 w 211112"/>
                        <a:gd name="connsiteY4" fmla="*/ 162640 h 170094"/>
                        <a:gd name="connsiteX5" fmla="*/ 24840 w 211112"/>
                        <a:gd name="connsiteY5" fmla="*/ 170094 h 170094"/>
                        <a:gd name="connsiteX6" fmla="*/ 27030 w 211112"/>
                        <a:gd name="connsiteY6" fmla="*/ 168583 h 170094"/>
                        <a:gd name="connsiteX7" fmla="*/ 44598 w 211112"/>
                        <a:gd name="connsiteY7" fmla="*/ 101517 h 170094"/>
                        <a:gd name="connsiteX8" fmla="*/ 145627 w 211112"/>
                        <a:gd name="connsiteY8" fmla="*/ 81837 h 170094"/>
                        <a:gd name="connsiteX9" fmla="*/ 189729 w 211112"/>
                        <a:gd name="connsiteY9" fmla="*/ 147027 h 170094"/>
                        <a:gd name="connsiteX10" fmla="*/ 192231 w 211112"/>
                        <a:gd name="connsiteY10" fmla="*/ 147913 h 170094"/>
                        <a:gd name="connsiteX11" fmla="*/ 211025 w 211112"/>
                        <a:gd name="connsiteY11" fmla="*/ 135219 h 170094"/>
                        <a:gd name="connsiteX12" fmla="*/ 194395 w 211112"/>
                        <a:gd name="connsiteY12" fmla="*/ 37448 h 170094"/>
                        <a:gd name="connsiteX0" fmla="*/ 198133 w 214850"/>
                        <a:gd name="connsiteY0" fmla="*/ 37448 h 170094"/>
                        <a:gd name="connsiteX1" fmla="*/ 69631 w 214850"/>
                        <a:gd name="connsiteY1" fmla="*/ 1817 h 170094"/>
                        <a:gd name="connsiteX2" fmla="*/ 3738 w 214850"/>
                        <a:gd name="connsiteY2" fmla="*/ 147913 h 170094"/>
                        <a:gd name="connsiteX3" fmla="*/ 3738 w 214850"/>
                        <a:gd name="connsiteY3" fmla="*/ 147913 h 170094"/>
                        <a:gd name="connsiteX4" fmla="*/ 7100 w 214850"/>
                        <a:gd name="connsiteY4" fmla="*/ 162640 h 170094"/>
                        <a:gd name="connsiteX5" fmla="*/ 28578 w 214850"/>
                        <a:gd name="connsiteY5" fmla="*/ 170094 h 170094"/>
                        <a:gd name="connsiteX6" fmla="*/ 30768 w 214850"/>
                        <a:gd name="connsiteY6" fmla="*/ 168583 h 170094"/>
                        <a:gd name="connsiteX7" fmla="*/ 48336 w 214850"/>
                        <a:gd name="connsiteY7" fmla="*/ 101517 h 170094"/>
                        <a:gd name="connsiteX8" fmla="*/ 149365 w 214850"/>
                        <a:gd name="connsiteY8" fmla="*/ 81837 h 170094"/>
                        <a:gd name="connsiteX9" fmla="*/ 193467 w 214850"/>
                        <a:gd name="connsiteY9" fmla="*/ 147027 h 170094"/>
                        <a:gd name="connsiteX10" fmla="*/ 195969 w 214850"/>
                        <a:gd name="connsiteY10" fmla="*/ 147913 h 170094"/>
                        <a:gd name="connsiteX11" fmla="*/ 214763 w 214850"/>
                        <a:gd name="connsiteY11" fmla="*/ 135219 h 170094"/>
                        <a:gd name="connsiteX12" fmla="*/ 198133 w 214850"/>
                        <a:gd name="connsiteY12" fmla="*/ 37448 h 170094"/>
                        <a:gd name="connsiteX0" fmla="*/ 198133 w 214850"/>
                        <a:gd name="connsiteY0" fmla="*/ 37448 h 171242"/>
                        <a:gd name="connsiteX1" fmla="*/ 69631 w 214850"/>
                        <a:gd name="connsiteY1" fmla="*/ 1817 h 171242"/>
                        <a:gd name="connsiteX2" fmla="*/ 3738 w 214850"/>
                        <a:gd name="connsiteY2" fmla="*/ 147913 h 171242"/>
                        <a:gd name="connsiteX3" fmla="*/ 3738 w 214850"/>
                        <a:gd name="connsiteY3" fmla="*/ 147913 h 171242"/>
                        <a:gd name="connsiteX4" fmla="*/ 7100 w 214850"/>
                        <a:gd name="connsiteY4" fmla="*/ 162640 h 171242"/>
                        <a:gd name="connsiteX5" fmla="*/ 28578 w 214850"/>
                        <a:gd name="connsiteY5" fmla="*/ 170094 h 171242"/>
                        <a:gd name="connsiteX6" fmla="*/ 30768 w 214850"/>
                        <a:gd name="connsiteY6" fmla="*/ 168583 h 171242"/>
                        <a:gd name="connsiteX7" fmla="*/ 71718 w 214850"/>
                        <a:gd name="connsiteY7" fmla="*/ 138538 h 171242"/>
                        <a:gd name="connsiteX8" fmla="*/ 149365 w 214850"/>
                        <a:gd name="connsiteY8" fmla="*/ 81837 h 171242"/>
                        <a:gd name="connsiteX9" fmla="*/ 193467 w 214850"/>
                        <a:gd name="connsiteY9" fmla="*/ 147027 h 171242"/>
                        <a:gd name="connsiteX10" fmla="*/ 195969 w 214850"/>
                        <a:gd name="connsiteY10" fmla="*/ 147913 h 171242"/>
                        <a:gd name="connsiteX11" fmla="*/ 214763 w 214850"/>
                        <a:gd name="connsiteY11" fmla="*/ 135219 h 171242"/>
                        <a:gd name="connsiteX12" fmla="*/ 198133 w 214850"/>
                        <a:gd name="connsiteY12" fmla="*/ 37448 h 171242"/>
                        <a:gd name="connsiteX0" fmla="*/ 198133 w 214850"/>
                        <a:gd name="connsiteY0" fmla="*/ 37448 h 172618"/>
                        <a:gd name="connsiteX1" fmla="*/ 69631 w 214850"/>
                        <a:gd name="connsiteY1" fmla="*/ 1817 h 172618"/>
                        <a:gd name="connsiteX2" fmla="*/ 3738 w 214850"/>
                        <a:gd name="connsiteY2" fmla="*/ 147913 h 172618"/>
                        <a:gd name="connsiteX3" fmla="*/ 3738 w 214850"/>
                        <a:gd name="connsiteY3" fmla="*/ 147913 h 172618"/>
                        <a:gd name="connsiteX4" fmla="*/ 28578 w 214850"/>
                        <a:gd name="connsiteY4" fmla="*/ 170094 h 172618"/>
                        <a:gd name="connsiteX5" fmla="*/ 30768 w 214850"/>
                        <a:gd name="connsiteY5" fmla="*/ 168583 h 172618"/>
                        <a:gd name="connsiteX6" fmla="*/ 71718 w 214850"/>
                        <a:gd name="connsiteY6" fmla="*/ 138538 h 172618"/>
                        <a:gd name="connsiteX7" fmla="*/ 149365 w 214850"/>
                        <a:gd name="connsiteY7" fmla="*/ 81837 h 172618"/>
                        <a:gd name="connsiteX8" fmla="*/ 193467 w 214850"/>
                        <a:gd name="connsiteY8" fmla="*/ 147027 h 172618"/>
                        <a:gd name="connsiteX9" fmla="*/ 195969 w 214850"/>
                        <a:gd name="connsiteY9" fmla="*/ 147913 h 172618"/>
                        <a:gd name="connsiteX10" fmla="*/ 214763 w 214850"/>
                        <a:gd name="connsiteY10" fmla="*/ 135219 h 172618"/>
                        <a:gd name="connsiteX11" fmla="*/ 198133 w 214850"/>
                        <a:gd name="connsiteY11" fmla="*/ 37448 h 172618"/>
                        <a:gd name="connsiteX0" fmla="*/ 198133 w 214850"/>
                        <a:gd name="connsiteY0" fmla="*/ 37448 h 172618"/>
                        <a:gd name="connsiteX1" fmla="*/ 69631 w 214850"/>
                        <a:gd name="connsiteY1" fmla="*/ 1817 h 172618"/>
                        <a:gd name="connsiteX2" fmla="*/ 3738 w 214850"/>
                        <a:gd name="connsiteY2" fmla="*/ 147913 h 172618"/>
                        <a:gd name="connsiteX3" fmla="*/ 3738 w 214850"/>
                        <a:gd name="connsiteY3" fmla="*/ 147913 h 172618"/>
                        <a:gd name="connsiteX4" fmla="*/ 28578 w 214850"/>
                        <a:gd name="connsiteY4" fmla="*/ 170094 h 172618"/>
                        <a:gd name="connsiteX5" fmla="*/ 30768 w 214850"/>
                        <a:gd name="connsiteY5" fmla="*/ 168583 h 172618"/>
                        <a:gd name="connsiteX6" fmla="*/ 71718 w 214850"/>
                        <a:gd name="connsiteY6" fmla="*/ 138538 h 172618"/>
                        <a:gd name="connsiteX7" fmla="*/ 149365 w 214850"/>
                        <a:gd name="connsiteY7" fmla="*/ 81837 h 172618"/>
                        <a:gd name="connsiteX8" fmla="*/ 193467 w 214850"/>
                        <a:gd name="connsiteY8" fmla="*/ 147027 h 172618"/>
                        <a:gd name="connsiteX9" fmla="*/ 214763 w 214850"/>
                        <a:gd name="connsiteY9" fmla="*/ 135219 h 172618"/>
                        <a:gd name="connsiteX10" fmla="*/ 198133 w 214850"/>
                        <a:gd name="connsiteY10" fmla="*/ 37448 h 172618"/>
                        <a:gd name="connsiteX0" fmla="*/ 198133 w 214850"/>
                        <a:gd name="connsiteY0" fmla="*/ 37448 h 172618"/>
                        <a:gd name="connsiteX1" fmla="*/ 69631 w 214850"/>
                        <a:gd name="connsiteY1" fmla="*/ 1817 h 172618"/>
                        <a:gd name="connsiteX2" fmla="*/ 3738 w 214850"/>
                        <a:gd name="connsiteY2" fmla="*/ 147913 h 172618"/>
                        <a:gd name="connsiteX3" fmla="*/ 28578 w 214850"/>
                        <a:gd name="connsiteY3" fmla="*/ 170094 h 172618"/>
                        <a:gd name="connsiteX4" fmla="*/ 30768 w 214850"/>
                        <a:gd name="connsiteY4" fmla="*/ 168583 h 172618"/>
                        <a:gd name="connsiteX5" fmla="*/ 71718 w 214850"/>
                        <a:gd name="connsiteY5" fmla="*/ 138538 h 172618"/>
                        <a:gd name="connsiteX6" fmla="*/ 149365 w 214850"/>
                        <a:gd name="connsiteY6" fmla="*/ 81837 h 172618"/>
                        <a:gd name="connsiteX7" fmla="*/ 193467 w 214850"/>
                        <a:gd name="connsiteY7" fmla="*/ 147027 h 172618"/>
                        <a:gd name="connsiteX8" fmla="*/ 214763 w 214850"/>
                        <a:gd name="connsiteY8" fmla="*/ 135219 h 172618"/>
                        <a:gd name="connsiteX9" fmla="*/ 198133 w 214850"/>
                        <a:gd name="connsiteY9" fmla="*/ 37448 h 172618"/>
                        <a:gd name="connsiteX0" fmla="*/ 173677 w 190394"/>
                        <a:gd name="connsiteY0" fmla="*/ 37448 h 183255"/>
                        <a:gd name="connsiteX1" fmla="*/ 45175 w 190394"/>
                        <a:gd name="connsiteY1" fmla="*/ 1817 h 183255"/>
                        <a:gd name="connsiteX2" fmla="*/ 4122 w 190394"/>
                        <a:gd name="connsiteY2" fmla="*/ 170094 h 183255"/>
                        <a:gd name="connsiteX3" fmla="*/ 6312 w 190394"/>
                        <a:gd name="connsiteY3" fmla="*/ 168583 h 183255"/>
                        <a:gd name="connsiteX4" fmla="*/ 47262 w 190394"/>
                        <a:gd name="connsiteY4" fmla="*/ 138538 h 183255"/>
                        <a:gd name="connsiteX5" fmla="*/ 124909 w 190394"/>
                        <a:gd name="connsiteY5" fmla="*/ 81837 h 183255"/>
                        <a:gd name="connsiteX6" fmla="*/ 169011 w 190394"/>
                        <a:gd name="connsiteY6" fmla="*/ 147027 h 183255"/>
                        <a:gd name="connsiteX7" fmla="*/ 190307 w 190394"/>
                        <a:gd name="connsiteY7" fmla="*/ 135219 h 183255"/>
                        <a:gd name="connsiteX8" fmla="*/ 173677 w 190394"/>
                        <a:gd name="connsiteY8" fmla="*/ 37448 h 183255"/>
                        <a:gd name="connsiteX0" fmla="*/ 180030 w 196747"/>
                        <a:gd name="connsiteY0" fmla="*/ 37448 h 183255"/>
                        <a:gd name="connsiteX1" fmla="*/ 51528 w 196747"/>
                        <a:gd name="connsiteY1" fmla="*/ 1817 h 183255"/>
                        <a:gd name="connsiteX2" fmla="*/ 10475 w 196747"/>
                        <a:gd name="connsiteY2" fmla="*/ 170094 h 183255"/>
                        <a:gd name="connsiteX3" fmla="*/ 12665 w 196747"/>
                        <a:gd name="connsiteY3" fmla="*/ 168583 h 183255"/>
                        <a:gd name="connsiteX4" fmla="*/ 53615 w 196747"/>
                        <a:gd name="connsiteY4" fmla="*/ 138538 h 183255"/>
                        <a:gd name="connsiteX5" fmla="*/ 131262 w 196747"/>
                        <a:gd name="connsiteY5" fmla="*/ 81837 h 183255"/>
                        <a:gd name="connsiteX6" fmla="*/ 175364 w 196747"/>
                        <a:gd name="connsiteY6" fmla="*/ 147027 h 183255"/>
                        <a:gd name="connsiteX7" fmla="*/ 196660 w 196747"/>
                        <a:gd name="connsiteY7" fmla="*/ 135219 h 183255"/>
                        <a:gd name="connsiteX8" fmla="*/ 180030 w 196747"/>
                        <a:gd name="connsiteY8" fmla="*/ 37448 h 183255"/>
                        <a:gd name="connsiteX0" fmla="*/ 182446 w 199163"/>
                        <a:gd name="connsiteY0" fmla="*/ 37448 h 177003"/>
                        <a:gd name="connsiteX1" fmla="*/ 53944 w 199163"/>
                        <a:gd name="connsiteY1" fmla="*/ 1817 h 177003"/>
                        <a:gd name="connsiteX2" fmla="*/ 12891 w 199163"/>
                        <a:gd name="connsiteY2" fmla="*/ 170094 h 177003"/>
                        <a:gd name="connsiteX3" fmla="*/ 56031 w 199163"/>
                        <a:gd name="connsiteY3" fmla="*/ 138538 h 177003"/>
                        <a:gd name="connsiteX4" fmla="*/ 133678 w 199163"/>
                        <a:gd name="connsiteY4" fmla="*/ 81837 h 177003"/>
                        <a:gd name="connsiteX5" fmla="*/ 177780 w 199163"/>
                        <a:gd name="connsiteY5" fmla="*/ 147027 h 177003"/>
                        <a:gd name="connsiteX6" fmla="*/ 199076 w 199163"/>
                        <a:gd name="connsiteY6" fmla="*/ 135219 h 177003"/>
                        <a:gd name="connsiteX7" fmla="*/ 182446 w 199163"/>
                        <a:gd name="connsiteY7" fmla="*/ 37448 h 177003"/>
                        <a:gd name="connsiteX0" fmla="*/ 184358 w 201075"/>
                        <a:gd name="connsiteY0" fmla="*/ 37448 h 170269"/>
                        <a:gd name="connsiteX1" fmla="*/ 55856 w 201075"/>
                        <a:gd name="connsiteY1" fmla="*/ 1817 h 170269"/>
                        <a:gd name="connsiteX2" fmla="*/ 10906 w 201075"/>
                        <a:gd name="connsiteY2" fmla="*/ 162300 h 170269"/>
                        <a:gd name="connsiteX3" fmla="*/ 57943 w 201075"/>
                        <a:gd name="connsiteY3" fmla="*/ 138538 h 170269"/>
                        <a:gd name="connsiteX4" fmla="*/ 135590 w 201075"/>
                        <a:gd name="connsiteY4" fmla="*/ 81837 h 170269"/>
                        <a:gd name="connsiteX5" fmla="*/ 179692 w 201075"/>
                        <a:gd name="connsiteY5" fmla="*/ 147027 h 170269"/>
                        <a:gd name="connsiteX6" fmla="*/ 200988 w 201075"/>
                        <a:gd name="connsiteY6" fmla="*/ 135219 h 170269"/>
                        <a:gd name="connsiteX7" fmla="*/ 184358 w 201075"/>
                        <a:gd name="connsiteY7" fmla="*/ 37448 h 170269"/>
                        <a:gd name="connsiteX0" fmla="*/ 184358 w 201075"/>
                        <a:gd name="connsiteY0" fmla="*/ 41300 h 174121"/>
                        <a:gd name="connsiteX1" fmla="*/ 55856 w 201075"/>
                        <a:gd name="connsiteY1" fmla="*/ 5669 h 174121"/>
                        <a:gd name="connsiteX2" fmla="*/ 10906 w 201075"/>
                        <a:gd name="connsiteY2" fmla="*/ 166152 h 174121"/>
                        <a:gd name="connsiteX3" fmla="*/ 57943 w 201075"/>
                        <a:gd name="connsiteY3" fmla="*/ 142390 h 174121"/>
                        <a:gd name="connsiteX4" fmla="*/ 135590 w 201075"/>
                        <a:gd name="connsiteY4" fmla="*/ 85689 h 174121"/>
                        <a:gd name="connsiteX5" fmla="*/ 179692 w 201075"/>
                        <a:gd name="connsiteY5" fmla="*/ 150879 h 174121"/>
                        <a:gd name="connsiteX6" fmla="*/ 200988 w 201075"/>
                        <a:gd name="connsiteY6" fmla="*/ 139071 h 174121"/>
                        <a:gd name="connsiteX7" fmla="*/ 184358 w 201075"/>
                        <a:gd name="connsiteY7" fmla="*/ 41300 h 174121"/>
                        <a:gd name="connsiteX0" fmla="*/ 184358 w 201075"/>
                        <a:gd name="connsiteY0" fmla="*/ 42793 h 175614"/>
                        <a:gd name="connsiteX1" fmla="*/ 55856 w 201075"/>
                        <a:gd name="connsiteY1" fmla="*/ 7162 h 175614"/>
                        <a:gd name="connsiteX2" fmla="*/ 10906 w 201075"/>
                        <a:gd name="connsiteY2" fmla="*/ 167645 h 175614"/>
                        <a:gd name="connsiteX3" fmla="*/ 57943 w 201075"/>
                        <a:gd name="connsiteY3" fmla="*/ 143883 h 175614"/>
                        <a:gd name="connsiteX4" fmla="*/ 135590 w 201075"/>
                        <a:gd name="connsiteY4" fmla="*/ 87182 h 175614"/>
                        <a:gd name="connsiteX5" fmla="*/ 179692 w 201075"/>
                        <a:gd name="connsiteY5" fmla="*/ 152372 h 175614"/>
                        <a:gd name="connsiteX6" fmla="*/ 200988 w 201075"/>
                        <a:gd name="connsiteY6" fmla="*/ 140564 h 175614"/>
                        <a:gd name="connsiteX7" fmla="*/ 184358 w 201075"/>
                        <a:gd name="connsiteY7" fmla="*/ 42793 h 17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075" h="175614">
                          <a:moveTo>
                            <a:pt x="184358" y="42793"/>
                          </a:moveTo>
                          <a:cubicBezTo>
                            <a:pt x="169227" y="2632"/>
                            <a:pt x="109688" y="-9300"/>
                            <a:pt x="55856" y="7162"/>
                          </a:cubicBezTo>
                          <a:cubicBezTo>
                            <a:pt x="-32806" y="58497"/>
                            <a:pt x="10558" y="144858"/>
                            <a:pt x="10906" y="167645"/>
                          </a:cubicBezTo>
                          <a:cubicBezTo>
                            <a:pt x="11254" y="190432"/>
                            <a:pt x="37812" y="158593"/>
                            <a:pt x="57943" y="143883"/>
                          </a:cubicBezTo>
                          <a:cubicBezTo>
                            <a:pt x="78074" y="129174"/>
                            <a:pt x="115299" y="85767"/>
                            <a:pt x="135590" y="87182"/>
                          </a:cubicBezTo>
                          <a:cubicBezTo>
                            <a:pt x="155882" y="88597"/>
                            <a:pt x="168793" y="143475"/>
                            <a:pt x="179692" y="152372"/>
                          </a:cubicBezTo>
                          <a:cubicBezTo>
                            <a:pt x="190591" y="161269"/>
                            <a:pt x="200210" y="158827"/>
                            <a:pt x="200988" y="140564"/>
                          </a:cubicBezTo>
                          <a:cubicBezTo>
                            <a:pt x="200962" y="140564"/>
                            <a:pt x="203386" y="73185"/>
                            <a:pt x="184358" y="42793"/>
                          </a:cubicBezTo>
                          <a:close/>
                        </a:path>
                      </a:pathLst>
                    </a:custGeom>
                    <a:solidFill>
                      <a:schemeClr val="tx2">
                        <a:lumMod val="85000"/>
                        <a:lumOff val="15000"/>
                      </a:schemeClr>
                    </a:solidFill>
                    <a:ln w="26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Freeform: Shape 115">
                      <a:extLst>
                        <a:ext uri="{FF2B5EF4-FFF2-40B4-BE49-F238E27FC236}">
                          <a16:creationId xmlns:a16="http://schemas.microsoft.com/office/drawing/2014/main" id="{2DA52333-5C66-DC6C-1769-F7E9755F3431}"/>
                        </a:ext>
                      </a:extLst>
                    </p:cNvPr>
                    <p:cNvSpPr/>
                    <p:nvPr/>
                  </p:nvSpPr>
                  <p:spPr>
                    <a:xfrm>
                      <a:off x="4092309" y="4414824"/>
                      <a:ext cx="178514" cy="97939"/>
                    </a:xfrm>
                    <a:custGeom>
                      <a:avLst/>
                      <a:gdLst>
                        <a:gd name="connsiteX0" fmla="*/ 0 w 128371"/>
                        <a:gd name="connsiteY0" fmla="*/ 17021 h 70429"/>
                        <a:gd name="connsiteX1" fmla="*/ 128372 w 128371"/>
                        <a:gd name="connsiteY1" fmla="*/ 0 h 70429"/>
                        <a:gd name="connsiteX2" fmla="*/ 101160 w 128371"/>
                        <a:gd name="connsiteY2" fmla="*/ 61853 h 70429"/>
                        <a:gd name="connsiteX3" fmla="*/ 38342 w 128371"/>
                        <a:gd name="connsiteY3" fmla="*/ 70194 h 70429"/>
                        <a:gd name="connsiteX4" fmla="*/ 0 w 128371"/>
                        <a:gd name="connsiteY4" fmla="*/ 17021 h 70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1" h="70429">
                          <a:moveTo>
                            <a:pt x="0" y="17021"/>
                          </a:moveTo>
                          <a:lnTo>
                            <a:pt x="128372" y="0"/>
                          </a:lnTo>
                          <a:lnTo>
                            <a:pt x="101160" y="61853"/>
                          </a:lnTo>
                          <a:cubicBezTo>
                            <a:pt x="101160" y="61853"/>
                            <a:pt x="43972" y="72097"/>
                            <a:pt x="38342" y="70194"/>
                          </a:cubicBezTo>
                          <a:cubicBezTo>
                            <a:pt x="32712" y="68239"/>
                            <a:pt x="0" y="17021"/>
                            <a:pt x="0" y="17021"/>
                          </a:cubicBezTo>
                          <a:close/>
                        </a:path>
                      </a:pathLst>
                    </a:custGeom>
                    <a:solidFill>
                      <a:srgbClr val="C68F6A"/>
                    </a:solidFill>
                    <a:ln w="26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24" name="Freeform: Shape 108">
                  <a:extLst>
                    <a:ext uri="{FF2B5EF4-FFF2-40B4-BE49-F238E27FC236}">
                      <a16:creationId xmlns:a16="http://schemas.microsoft.com/office/drawing/2014/main" id="{549501D7-3B6A-764E-223A-33F218DC0365}"/>
                    </a:ext>
                  </a:extLst>
                </p:cNvPr>
                <p:cNvSpPr/>
                <p:nvPr/>
              </p:nvSpPr>
              <p:spPr>
                <a:xfrm>
                  <a:off x="3615711" y="4163852"/>
                  <a:ext cx="320265" cy="414516"/>
                </a:xfrm>
                <a:custGeom>
                  <a:avLst/>
                  <a:gdLst>
                    <a:gd name="connsiteX0" fmla="*/ 197724 w 230305"/>
                    <a:gd name="connsiteY0" fmla="*/ 298083 h 298082"/>
                    <a:gd name="connsiteX1" fmla="*/ 230305 w 230305"/>
                    <a:gd name="connsiteY1" fmla="*/ 202605 h 298082"/>
                    <a:gd name="connsiteX2" fmla="*/ 203223 w 230305"/>
                    <a:gd name="connsiteY2" fmla="*/ 196558 h 298082"/>
                    <a:gd name="connsiteX3" fmla="*/ 82932 w 230305"/>
                    <a:gd name="connsiteY3" fmla="*/ 158920 h 298082"/>
                    <a:gd name="connsiteX4" fmla="*/ 129850 w 230305"/>
                    <a:gd name="connsiteY4" fmla="*/ 10244 h 298082"/>
                    <a:gd name="connsiteX5" fmla="*/ 79179 w 230305"/>
                    <a:gd name="connsiteY5" fmla="*/ 0 h 298082"/>
                    <a:gd name="connsiteX6" fmla="*/ 12347 w 230305"/>
                    <a:gd name="connsiteY6" fmla="*/ 209617 h 298082"/>
                    <a:gd name="connsiteX7" fmla="*/ 183857 w 230305"/>
                    <a:gd name="connsiteY7" fmla="*/ 296832 h 298082"/>
                    <a:gd name="connsiteX8" fmla="*/ 197724 w 230305"/>
                    <a:gd name="connsiteY8" fmla="*/ 298083 h 298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0305" h="298082">
                      <a:moveTo>
                        <a:pt x="197724" y="298083"/>
                      </a:moveTo>
                      <a:lnTo>
                        <a:pt x="230305" y="202605"/>
                      </a:lnTo>
                      <a:lnTo>
                        <a:pt x="203223" y="196558"/>
                      </a:lnTo>
                      <a:cubicBezTo>
                        <a:pt x="145828" y="194812"/>
                        <a:pt x="91690" y="168017"/>
                        <a:pt x="82932" y="158920"/>
                      </a:cubicBezTo>
                      <a:cubicBezTo>
                        <a:pt x="64374" y="139606"/>
                        <a:pt x="129850" y="10244"/>
                        <a:pt x="129850" y="10244"/>
                      </a:cubicBezTo>
                      <a:lnTo>
                        <a:pt x="79179" y="0"/>
                      </a:lnTo>
                      <a:cubicBezTo>
                        <a:pt x="79179" y="0"/>
                        <a:pt x="-37385" y="156236"/>
                        <a:pt x="12347" y="209617"/>
                      </a:cubicBezTo>
                      <a:cubicBezTo>
                        <a:pt x="62080" y="262999"/>
                        <a:pt x="183857" y="296832"/>
                        <a:pt x="183857" y="296832"/>
                      </a:cubicBezTo>
                      <a:lnTo>
                        <a:pt x="197724" y="298083"/>
                      </a:lnTo>
                      <a:close/>
                    </a:path>
                  </a:pathLst>
                </a:custGeom>
                <a:solidFill>
                  <a:srgbClr val="C68F6A"/>
                </a:solidFill>
                <a:ln w="26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109">
                  <a:extLst>
                    <a:ext uri="{FF2B5EF4-FFF2-40B4-BE49-F238E27FC236}">
                      <a16:creationId xmlns:a16="http://schemas.microsoft.com/office/drawing/2014/main" id="{C7E82D99-3264-AC81-13D5-A0CAD0A474A2}"/>
                    </a:ext>
                  </a:extLst>
                </p:cNvPr>
                <p:cNvSpPr/>
                <p:nvPr/>
              </p:nvSpPr>
              <p:spPr>
                <a:xfrm>
                  <a:off x="4423242" y="4054098"/>
                  <a:ext cx="302073" cy="443224"/>
                </a:xfrm>
                <a:custGeom>
                  <a:avLst/>
                  <a:gdLst>
                    <a:gd name="connsiteX0" fmla="*/ 56327 w 217223"/>
                    <a:gd name="connsiteY0" fmla="*/ 318726 h 318726"/>
                    <a:gd name="connsiteX1" fmla="*/ 0 w 217223"/>
                    <a:gd name="connsiteY1" fmla="*/ 235031 h 318726"/>
                    <a:gd name="connsiteX2" fmla="*/ 24579 w 217223"/>
                    <a:gd name="connsiteY2" fmla="*/ 222128 h 318726"/>
                    <a:gd name="connsiteX3" fmla="*/ 130900 w 217223"/>
                    <a:gd name="connsiteY3" fmla="*/ 154411 h 318726"/>
                    <a:gd name="connsiteX4" fmla="*/ 46839 w 217223"/>
                    <a:gd name="connsiteY4" fmla="*/ 23120 h 318726"/>
                    <a:gd name="connsiteX5" fmla="*/ 93105 w 217223"/>
                    <a:gd name="connsiteY5" fmla="*/ 0 h 318726"/>
                    <a:gd name="connsiteX6" fmla="*/ 212276 w 217223"/>
                    <a:gd name="connsiteY6" fmla="*/ 184933 h 318726"/>
                    <a:gd name="connsiteX7" fmla="*/ 69438 w 217223"/>
                    <a:gd name="connsiteY7" fmla="*/ 313852 h 318726"/>
                    <a:gd name="connsiteX8" fmla="*/ 56327 w 217223"/>
                    <a:gd name="connsiteY8" fmla="*/ 318726 h 318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223" h="318726">
                      <a:moveTo>
                        <a:pt x="56327" y="318726"/>
                      </a:moveTo>
                      <a:lnTo>
                        <a:pt x="0" y="235031"/>
                      </a:lnTo>
                      <a:lnTo>
                        <a:pt x="24579" y="222128"/>
                      </a:lnTo>
                      <a:cubicBezTo>
                        <a:pt x="79525" y="205499"/>
                        <a:pt x="124826" y="165489"/>
                        <a:pt x="130900" y="154411"/>
                      </a:cubicBezTo>
                      <a:cubicBezTo>
                        <a:pt x="143776" y="130926"/>
                        <a:pt x="46839" y="23120"/>
                        <a:pt x="46839" y="23120"/>
                      </a:cubicBezTo>
                      <a:lnTo>
                        <a:pt x="93105" y="0"/>
                      </a:lnTo>
                      <a:cubicBezTo>
                        <a:pt x="93105" y="0"/>
                        <a:pt x="246368" y="120448"/>
                        <a:pt x="212276" y="184933"/>
                      </a:cubicBezTo>
                      <a:cubicBezTo>
                        <a:pt x="178182" y="249419"/>
                        <a:pt x="69438" y="313852"/>
                        <a:pt x="69438" y="313852"/>
                      </a:cubicBezTo>
                      <a:lnTo>
                        <a:pt x="56327" y="318726"/>
                      </a:lnTo>
                      <a:close/>
                    </a:path>
                  </a:pathLst>
                </a:custGeom>
                <a:solidFill>
                  <a:srgbClr val="C68F6A"/>
                </a:solidFill>
                <a:ln w="26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110">
                  <a:extLst>
                    <a:ext uri="{FF2B5EF4-FFF2-40B4-BE49-F238E27FC236}">
                      <a16:creationId xmlns:a16="http://schemas.microsoft.com/office/drawing/2014/main" id="{77BE630B-0962-54D8-9E07-1622C797E098}"/>
                    </a:ext>
                  </a:extLst>
                </p:cNvPr>
                <p:cNvSpPr/>
                <p:nvPr/>
              </p:nvSpPr>
              <p:spPr>
                <a:xfrm>
                  <a:off x="3870480" y="4348728"/>
                  <a:ext cx="674152" cy="700019"/>
                </a:xfrm>
                <a:custGeom>
                  <a:avLst/>
                  <a:gdLst>
                    <a:gd name="connsiteX0" fmla="*/ 484789 w 484788"/>
                    <a:gd name="connsiteY0" fmla="*/ 102098 h 503389"/>
                    <a:gd name="connsiteX1" fmla="*/ 430599 w 484788"/>
                    <a:gd name="connsiteY1" fmla="*/ 0 h 503389"/>
                    <a:gd name="connsiteX2" fmla="*/ 318596 w 484788"/>
                    <a:gd name="connsiteY2" fmla="*/ 35162 h 503389"/>
                    <a:gd name="connsiteX3" fmla="*/ 287422 w 484788"/>
                    <a:gd name="connsiteY3" fmla="*/ 48273 h 503389"/>
                    <a:gd name="connsiteX4" fmla="*/ 286353 w 484788"/>
                    <a:gd name="connsiteY4" fmla="*/ 48951 h 503389"/>
                    <a:gd name="connsiteX5" fmla="*/ 177713 w 484788"/>
                    <a:gd name="connsiteY5" fmla="*/ 63365 h 503389"/>
                    <a:gd name="connsiteX6" fmla="*/ 176514 w 484788"/>
                    <a:gd name="connsiteY6" fmla="*/ 63000 h 503389"/>
                    <a:gd name="connsiteX7" fmla="*/ 142994 w 484788"/>
                    <a:gd name="connsiteY7" fmla="*/ 58465 h 503389"/>
                    <a:gd name="connsiteX8" fmla="*/ 25700 w 484788"/>
                    <a:gd name="connsiteY8" fmla="*/ 53721 h 503389"/>
                    <a:gd name="connsiteX9" fmla="*/ 0 w 484788"/>
                    <a:gd name="connsiteY9" fmla="*/ 166427 h 503389"/>
                    <a:gd name="connsiteX10" fmla="*/ 105199 w 484788"/>
                    <a:gd name="connsiteY10" fmla="*/ 175811 h 503389"/>
                    <a:gd name="connsiteX11" fmla="*/ 121569 w 484788"/>
                    <a:gd name="connsiteY11" fmla="*/ 500193 h 503389"/>
                    <a:gd name="connsiteX12" fmla="*/ 121569 w 484788"/>
                    <a:gd name="connsiteY12" fmla="*/ 500193 h 503389"/>
                    <a:gd name="connsiteX13" fmla="*/ 451816 w 484788"/>
                    <a:gd name="connsiteY13" fmla="*/ 457003 h 503389"/>
                    <a:gd name="connsiteX14" fmla="*/ 454448 w 484788"/>
                    <a:gd name="connsiteY14" fmla="*/ 456039 h 503389"/>
                    <a:gd name="connsiteX15" fmla="*/ 385688 w 484788"/>
                    <a:gd name="connsiteY15" fmla="*/ 138589 h 503389"/>
                    <a:gd name="connsiteX16" fmla="*/ 484789 w 484788"/>
                    <a:gd name="connsiteY16" fmla="*/ 102098 h 503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4788" h="503389">
                      <a:moveTo>
                        <a:pt x="484789" y="102098"/>
                      </a:moveTo>
                      <a:lnTo>
                        <a:pt x="430599" y="0"/>
                      </a:lnTo>
                      <a:cubicBezTo>
                        <a:pt x="397287" y="15118"/>
                        <a:pt x="345235" y="28724"/>
                        <a:pt x="318596" y="35162"/>
                      </a:cubicBezTo>
                      <a:cubicBezTo>
                        <a:pt x="307571" y="37821"/>
                        <a:pt x="297040" y="42278"/>
                        <a:pt x="287422" y="48273"/>
                      </a:cubicBezTo>
                      <a:cubicBezTo>
                        <a:pt x="287057" y="48507"/>
                        <a:pt x="286692" y="48716"/>
                        <a:pt x="286353" y="48951"/>
                      </a:cubicBezTo>
                      <a:cubicBezTo>
                        <a:pt x="253850" y="69099"/>
                        <a:pt x="214361" y="74338"/>
                        <a:pt x="177713" y="63365"/>
                      </a:cubicBezTo>
                      <a:cubicBezTo>
                        <a:pt x="177322" y="63234"/>
                        <a:pt x="176905" y="63130"/>
                        <a:pt x="176514" y="63000"/>
                      </a:cubicBezTo>
                      <a:cubicBezTo>
                        <a:pt x="165645" y="59716"/>
                        <a:pt x="154333" y="58152"/>
                        <a:pt x="142994" y="58465"/>
                      </a:cubicBezTo>
                      <a:cubicBezTo>
                        <a:pt x="115626" y="59194"/>
                        <a:pt x="61801" y="59637"/>
                        <a:pt x="25700" y="53721"/>
                      </a:cubicBezTo>
                      <a:lnTo>
                        <a:pt x="0" y="166427"/>
                      </a:lnTo>
                      <a:cubicBezTo>
                        <a:pt x="55258" y="178261"/>
                        <a:pt x="105199" y="175811"/>
                        <a:pt x="105199" y="175811"/>
                      </a:cubicBezTo>
                      <a:lnTo>
                        <a:pt x="121569" y="500193"/>
                      </a:lnTo>
                      <a:lnTo>
                        <a:pt x="121569" y="500193"/>
                      </a:lnTo>
                      <a:cubicBezTo>
                        <a:pt x="233493" y="510515"/>
                        <a:pt x="346303" y="495762"/>
                        <a:pt x="451816" y="457003"/>
                      </a:cubicBezTo>
                      <a:lnTo>
                        <a:pt x="454448" y="456039"/>
                      </a:lnTo>
                      <a:lnTo>
                        <a:pt x="385688" y="138589"/>
                      </a:lnTo>
                      <a:cubicBezTo>
                        <a:pt x="385662" y="138589"/>
                        <a:pt x="434535" y="127929"/>
                        <a:pt x="484789" y="102098"/>
                      </a:cubicBezTo>
                      <a:close/>
                    </a:path>
                  </a:pathLst>
                </a:custGeom>
                <a:solidFill>
                  <a:schemeClr val="accent3"/>
                </a:solidFill>
                <a:ln w="26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1" name="Freeform: Shape 105">
                <a:extLst>
                  <a:ext uri="{FF2B5EF4-FFF2-40B4-BE49-F238E27FC236}">
                    <a16:creationId xmlns:a16="http://schemas.microsoft.com/office/drawing/2014/main" id="{39D161D5-2CE7-D9AA-1DB6-3820D8BFC7AF}"/>
                  </a:ext>
                </a:extLst>
              </p:cNvPr>
              <p:cNvSpPr/>
              <p:nvPr/>
            </p:nvSpPr>
            <p:spPr>
              <a:xfrm>
                <a:off x="3725855" y="4118874"/>
                <a:ext cx="111858" cy="61749"/>
              </a:xfrm>
              <a:custGeom>
                <a:avLst/>
                <a:gdLst>
                  <a:gd name="connsiteX0" fmla="*/ 54998 w 80438"/>
                  <a:gd name="connsiteY0" fmla="*/ 25021 h 44404"/>
                  <a:gd name="connsiteX1" fmla="*/ 69959 w 80438"/>
                  <a:gd name="connsiteY1" fmla="*/ 7192 h 44404"/>
                  <a:gd name="connsiteX2" fmla="*/ 79134 w 80438"/>
                  <a:gd name="connsiteY2" fmla="*/ 5967 h 44404"/>
                  <a:gd name="connsiteX3" fmla="*/ 50671 w 80438"/>
                  <a:gd name="connsiteY3" fmla="*/ 42562 h 44404"/>
                  <a:gd name="connsiteX4" fmla="*/ 0 w 80438"/>
                  <a:gd name="connsiteY4" fmla="*/ 32319 h 44404"/>
                  <a:gd name="connsiteX5" fmla="*/ 54998 w 80438"/>
                  <a:gd name="connsiteY5" fmla="*/ 25021 h 4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438" h="44404">
                    <a:moveTo>
                      <a:pt x="54998" y="25021"/>
                    </a:moveTo>
                    <a:cubicBezTo>
                      <a:pt x="54998" y="25021"/>
                      <a:pt x="69568" y="19234"/>
                      <a:pt x="69959" y="7192"/>
                    </a:cubicBezTo>
                    <a:cubicBezTo>
                      <a:pt x="70350" y="-4850"/>
                      <a:pt x="78431" y="728"/>
                      <a:pt x="79134" y="5967"/>
                    </a:cubicBezTo>
                    <a:cubicBezTo>
                      <a:pt x="79838" y="11206"/>
                      <a:pt x="88335" y="35082"/>
                      <a:pt x="50671" y="42562"/>
                    </a:cubicBezTo>
                    <a:cubicBezTo>
                      <a:pt x="13007" y="50043"/>
                      <a:pt x="0" y="32319"/>
                      <a:pt x="0" y="32319"/>
                    </a:cubicBezTo>
                    <a:lnTo>
                      <a:pt x="54998" y="25021"/>
                    </a:lnTo>
                    <a:close/>
                  </a:path>
                </a:pathLst>
              </a:custGeom>
              <a:solidFill>
                <a:srgbClr val="C68F6A"/>
              </a:solidFill>
              <a:ln w="26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106">
                <a:extLst>
                  <a:ext uri="{FF2B5EF4-FFF2-40B4-BE49-F238E27FC236}">
                    <a16:creationId xmlns:a16="http://schemas.microsoft.com/office/drawing/2014/main" id="{A0816431-C54B-906C-A261-153319979282}"/>
                  </a:ext>
                </a:extLst>
              </p:cNvPr>
              <p:cNvSpPr/>
              <p:nvPr/>
            </p:nvSpPr>
            <p:spPr>
              <a:xfrm>
                <a:off x="4436764" y="4037333"/>
                <a:ext cx="115913" cy="49208"/>
              </a:xfrm>
              <a:custGeom>
                <a:avLst/>
                <a:gdLst>
                  <a:gd name="connsiteX0" fmla="*/ 28331 w 83354"/>
                  <a:gd name="connsiteY0" fmla="*/ 19380 h 35386"/>
                  <a:gd name="connsiteX1" fmla="*/ 9225 w 83354"/>
                  <a:gd name="connsiteY1" fmla="*/ 6061 h 35386"/>
                  <a:gd name="connsiteX2" fmla="*/ 50 w 83354"/>
                  <a:gd name="connsiteY2" fmla="*/ 7286 h 35386"/>
                  <a:gd name="connsiteX3" fmla="*/ 37089 w 83354"/>
                  <a:gd name="connsiteY3" fmla="*/ 35202 h 35386"/>
                  <a:gd name="connsiteX4" fmla="*/ 83355 w 83354"/>
                  <a:gd name="connsiteY4" fmla="*/ 12108 h 35386"/>
                  <a:gd name="connsiteX5" fmla="*/ 28331 w 83354"/>
                  <a:gd name="connsiteY5" fmla="*/ 19380 h 35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354" h="35386">
                    <a:moveTo>
                      <a:pt x="28331" y="19380"/>
                    </a:moveTo>
                    <a:cubicBezTo>
                      <a:pt x="28331" y="19380"/>
                      <a:pt x="12770" y="17582"/>
                      <a:pt x="9225" y="6061"/>
                    </a:cubicBezTo>
                    <a:cubicBezTo>
                      <a:pt x="5706" y="-5460"/>
                      <a:pt x="-627" y="2047"/>
                      <a:pt x="50" y="7286"/>
                    </a:cubicBezTo>
                    <a:cubicBezTo>
                      <a:pt x="728" y="12525"/>
                      <a:pt x="-1227" y="37782"/>
                      <a:pt x="37089" y="35202"/>
                    </a:cubicBezTo>
                    <a:cubicBezTo>
                      <a:pt x="75405" y="32621"/>
                      <a:pt x="83355" y="12108"/>
                      <a:pt x="83355" y="12108"/>
                    </a:cubicBezTo>
                    <a:lnTo>
                      <a:pt x="28331" y="19380"/>
                    </a:lnTo>
                    <a:close/>
                  </a:path>
                </a:pathLst>
              </a:custGeom>
              <a:solidFill>
                <a:srgbClr val="C68F6A"/>
              </a:solidFill>
              <a:ln w="26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72" name="Group 8">
            <a:extLst>
              <a:ext uri="{FF2B5EF4-FFF2-40B4-BE49-F238E27FC236}">
                <a16:creationId xmlns:a16="http://schemas.microsoft.com/office/drawing/2014/main" id="{35D775C7-5D8D-B8F7-25AA-D03B80E013C3}"/>
              </a:ext>
            </a:extLst>
          </p:cNvPr>
          <p:cNvGrpSpPr/>
          <p:nvPr/>
        </p:nvGrpSpPr>
        <p:grpSpPr>
          <a:xfrm>
            <a:off x="10327205" y="300012"/>
            <a:ext cx="1546487" cy="697055"/>
            <a:chOff x="10183866" y="-1224885"/>
            <a:chExt cx="1546487" cy="697055"/>
          </a:xfrm>
        </p:grpSpPr>
        <p:grpSp>
          <p:nvGrpSpPr>
            <p:cNvPr id="73" name="Group 18">
              <a:extLst>
                <a:ext uri="{FF2B5EF4-FFF2-40B4-BE49-F238E27FC236}">
                  <a16:creationId xmlns:a16="http://schemas.microsoft.com/office/drawing/2014/main" id="{587BA59E-7FB5-8219-9C20-2A452C204EC7}"/>
                </a:ext>
              </a:extLst>
            </p:cNvPr>
            <p:cNvGrpSpPr/>
            <p:nvPr/>
          </p:nvGrpSpPr>
          <p:grpSpPr>
            <a:xfrm>
              <a:off x="10183866" y="-1224885"/>
              <a:ext cx="1546487" cy="113111"/>
              <a:chOff x="10144577" y="-1224885"/>
              <a:chExt cx="1546487" cy="113111"/>
            </a:xfrm>
          </p:grpSpPr>
          <p:sp>
            <p:nvSpPr>
              <p:cNvPr id="92" name="Plus Sign 37">
                <a:extLst>
                  <a:ext uri="{FF2B5EF4-FFF2-40B4-BE49-F238E27FC236}">
                    <a16:creationId xmlns:a16="http://schemas.microsoft.com/office/drawing/2014/main" id="{C7B10E7C-13B7-D195-21DF-E5DEF908D331}"/>
                  </a:ext>
                </a:extLst>
              </p:cNvPr>
              <p:cNvSpPr/>
              <p:nvPr/>
            </p:nvSpPr>
            <p:spPr>
              <a:xfrm>
                <a:off x="10144577"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Plus Sign 38">
                <a:extLst>
                  <a:ext uri="{FF2B5EF4-FFF2-40B4-BE49-F238E27FC236}">
                    <a16:creationId xmlns:a16="http://schemas.microsoft.com/office/drawing/2014/main" id="{9B81DB9D-3D61-0302-95EC-5EFD4BC176B5}"/>
                  </a:ext>
                </a:extLst>
              </p:cNvPr>
              <p:cNvSpPr/>
              <p:nvPr/>
            </p:nvSpPr>
            <p:spPr>
              <a:xfrm>
                <a:off x="10349345"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Plus Sign 39">
                <a:extLst>
                  <a:ext uri="{FF2B5EF4-FFF2-40B4-BE49-F238E27FC236}">
                    <a16:creationId xmlns:a16="http://schemas.microsoft.com/office/drawing/2014/main" id="{050CC8B8-26E7-EE46-F163-6DC82AB732C4}"/>
                  </a:ext>
                </a:extLst>
              </p:cNvPr>
              <p:cNvSpPr/>
              <p:nvPr/>
            </p:nvSpPr>
            <p:spPr>
              <a:xfrm>
                <a:off x="10554113"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5" name="Plus Sign 40">
                <a:extLst>
                  <a:ext uri="{FF2B5EF4-FFF2-40B4-BE49-F238E27FC236}">
                    <a16:creationId xmlns:a16="http://schemas.microsoft.com/office/drawing/2014/main" id="{229D857A-58B3-BF48-F848-6D5EF9CBEF83}"/>
                  </a:ext>
                </a:extLst>
              </p:cNvPr>
              <p:cNvSpPr/>
              <p:nvPr/>
            </p:nvSpPr>
            <p:spPr>
              <a:xfrm>
                <a:off x="10758881"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 name="Plus Sign 41">
                <a:extLst>
                  <a:ext uri="{FF2B5EF4-FFF2-40B4-BE49-F238E27FC236}">
                    <a16:creationId xmlns:a16="http://schemas.microsoft.com/office/drawing/2014/main" id="{520C326D-083D-28C9-D61D-5E97627DB9E8}"/>
                  </a:ext>
                </a:extLst>
              </p:cNvPr>
              <p:cNvSpPr/>
              <p:nvPr/>
            </p:nvSpPr>
            <p:spPr>
              <a:xfrm>
                <a:off x="10963649"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7" name="Plus Sign 42">
                <a:extLst>
                  <a:ext uri="{FF2B5EF4-FFF2-40B4-BE49-F238E27FC236}">
                    <a16:creationId xmlns:a16="http://schemas.microsoft.com/office/drawing/2014/main" id="{E3DAF6E2-1A10-D2CF-26D5-7F76C6123518}"/>
                  </a:ext>
                </a:extLst>
              </p:cNvPr>
              <p:cNvSpPr/>
              <p:nvPr/>
            </p:nvSpPr>
            <p:spPr>
              <a:xfrm>
                <a:off x="11168417"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 name="Plus Sign 43">
                <a:extLst>
                  <a:ext uri="{FF2B5EF4-FFF2-40B4-BE49-F238E27FC236}">
                    <a16:creationId xmlns:a16="http://schemas.microsoft.com/office/drawing/2014/main" id="{25D8BC16-00C6-FC93-6899-AEC1106E9928}"/>
                  </a:ext>
                </a:extLst>
              </p:cNvPr>
              <p:cNvSpPr/>
              <p:nvPr/>
            </p:nvSpPr>
            <p:spPr>
              <a:xfrm>
                <a:off x="11373185"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Plus Sign 44">
                <a:extLst>
                  <a:ext uri="{FF2B5EF4-FFF2-40B4-BE49-F238E27FC236}">
                    <a16:creationId xmlns:a16="http://schemas.microsoft.com/office/drawing/2014/main" id="{31B058A0-995B-7060-5868-9AB290583D67}"/>
                  </a:ext>
                </a:extLst>
              </p:cNvPr>
              <p:cNvSpPr/>
              <p:nvPr/>
            </p:nvSpPr>
            <p:spPr>
              <a:xfrm>
                <a:off x="11577953"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4" name="Group 19">
              <a:extLst>
                <a:ext uri="{FF2B5EF4-FFF2-40B4-BE49-F238E27FC236}">
                  <a16:creationId xmlns:a16="http://schemas.microsoft.com/office/drawing/2014/main" id="{94158812-1DC4-D0FE-DE78-69AB1BA837E6}"/>
                </a:ext>
              </a:extLst>
            </p:cNvPr>
            <p:cNvGrpSpPr/>
            <p:nvPr/>
          </p:nvGrpSpPr>
          <p:grpSpPr>
            <a:xfrm>
              <a:off x="10183866" y="-932913"/>
              <a:ext cx="1546487" cy="113111"/>
              <a:chOff x="10144577" y="-1224885"/>
              <a:chExt cx="1546487" cy="113111"/>
            </a:xfrm>
          </p:grpSpPr>
          <p:sp>
            <p:nvSpPr>
              <p:cNvPr id="84" name="Plus Sign 29">
                <a:extLst>
                  <a:ext uri="{FF2B5EF4-FFF2-40B4-BE49-F238E27FC236}">
                    <a16:creationId xmlns:a16="http://schemas.microsoft.com/office/drawing/2014/main" id="{06328949-59E9-DBA8-838C-E655BD0CBBFF}"/>
                  </a:ext>
                </a:extLst>
              </p:cNvPr>
              <p:cNvSpPr/>
              <p:nvPr/>
            </p:nvSpPr>
            <p:spPr>
              <a:xfrm>
                <a:off x="10144577"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Plus Sign 30">
                <a:extLst>
                  <a:ext uri="{FF2B5EF4-FFF2-40B4-BE49-F238E27FC236}">
                    <a16:creationId xmlns:a16="http://schemas.microsoft.com/office/drawing/2014/main" id="{0BE20525-E6E0-BA9D-F6B6-98261B307EFB}"/>
                  </a:ext>
                </a:extLst>
              </p:cNvPr>
              <p:cNvSpPr/>
              <p:nvPr/>
            </p:nvSpPr>
            <p:spPr>
              <a:xfrm>
                <a:off x="10349345"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Plus Sign 31">
                <a:extLst>
                  <a:ext uri="{FF2B5EF4-FFF2-40B4-BE49-F238E27FC236}">
                    <a16:creationId xmlns:a16="http://schemas.microsoft.com/office/drawing/2014/main" id="{E73A4EB7-833C-4127-9FB9-C75FB13B4CE0}"/>
                  </a:ext>
                </a:extLst>
              </p:cNvPr>
              <p:cNvSpPr/>
              <p:nvPr/>
            </p:nvSpPr>
            <p:spPr>
              <a:xfrm>
                <a:off x="10554113"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Plus Sign 32">
                <a:extLst>
                  <a:ext uri="{FF2B5EF4-FFF2-40B4-BE49-F238E27FC236}">
                    <a16:creationId xmlns:a16="http://schemas.microsoft.com/office/drawing/2014/main" id="{C3C4AE29-7D25-800A-A259-7F5F0DB525A6}"/>
                  </a:ext>
                </a:extLst>
              </p:cNvPr>
              <p:cNvSpPr/>
              <p:nvPr/>
            </p:nvSpPr>
            <p:spPr>
              <a:xfrm>
                <a:off x="10758881"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Plus Sign 33">
                <a:extLst>
                  <a:ext uri="{FF2B5EF4-FFF2-40B4-BE49-F238E27FC236}">
                    <a16:creationId xmlns:a16="http://schemas.microsoft.com/office/drawing/2014/main" id="{3C8119C0-27BD-1261-A7EF-DDCBE1604B0D}"/>
                  </a:ext>
                </a:extLst>
              </p:cNvPr>
              <p:cNvSpPr/>
              <p:nvPr/>
            </p:nvSpPr>
            <p:spPr>
              <a:xfrm>
                <a:off x="10963649"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Plus Sign 34">
                <a:extLst>
                  <a:ext uri="{FF2B5EF4-FFF2-40B4-BE49-F238E27FC236}">
                    <a16:creationId xmlns:a16="http://schemas.microsoft.com/office/drawing/2014/main" id="{543B5247-DA47-1AF2-E8AC-352D4F29EB10}"/>
                  </a:ext>
                </a:extLst>
              </p:cNvPr>
              <p:cNvSpPr/>
              <p:nvPr/>
            </p:nvSpPr>
            <p:spPr>
              <a:xfrm>
                <a:off x="11168417"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 name="Plus Sign 35">
                <a:extLst>
                  <a:ext uri="{FF2B5EF4-FFF2-40B4-BE49-F238E27FC236}">
                    <a16:creationId xmlns:a16="http://schemas.microsoft.com/office/drawing/2014/main" id="{55AA31AB-10B7-01DB-2254-2DC4DA037625}"/>
                  </a:ext>
                </a:extLst>
              </p:cNvPr>
              <p:cNvSpPr/>
              <p:nvPr/>
            </p:nvSpPr>
            <p:spPr>
              <a:xfrm>
                <a:off x="11373185"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Plus Sign 36">
                <a:extLst>
                  <a:ext uri="{FF2B5EF4-FFF2-40B4-BE49-F238E27FC236}">
                    <a16:creationId xmlns:a16="http://schemas.microsoft.com/office/drawing/2014/main" id="{2D3EB08E-DCBC-D3FE-E5C9-1AECB0DCD5DC}"/>
                  </a:ext>
                </a:extLst>
              </p:cNvPr>
              <p:cNvSpPr/>
              <p:nvPr/>
            </p:nvSpPr>
            <p:spPr>
              <a:xfrm>
                <a:off x="11577953"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5" name="Group 20">
              <a:extLst>
                <a:ext uri="{FF2B5EF4-FFF2-40B4-BE49-F238E27FC236}">
                  <a16:creationId xmlns:a16="http://schemas.microsoft.com/office/drawing/2014/main" id="{B60260C4-10F1-8405-AED9-12D2EE50295B}"/>
                </a:ext>
              </a:extLst>
            </p:cNvPr>
            <p:cNvGrpSpPr/>
            <p:nvPr/>
          </p:nvGrpSpPr>
          <p:grpSpPr>
            <a:xfrm>
              <a:off x="10183866" y="-640941"/>
              <a:ext cx="1546487" cy="113111"/>
              <a:chOff x="10144577" y="-1224885"/>
              <a:chExt cx="1546487" cy="113111"/>
            </a:xfrm>
          </p:grpSpPr>
          <p:sp>
            <p:nvSpPr>
              <p:cNvPr id="76" name="Plus Sign 21">
                <a:extLst>
                  <a:ext uri="{FF2B5EF4-FFF2-40B4-BE49-F238E27FC236}">
                    <a16:creationId xmlns:a16="http://schemas.microsoft.com/office/drawing/2014/main" id="{6E23BA62-0F38-32EA-78F0-49F2E484C2C9}"/>
                  </a:ext>
                </a:extLst>
              </p:cNvPr>
              <p:cNvSpPr/>
              <p:nvPr/>
            </p:nvSpPr>
            <p:spPr>
              <a:xfrm>
                <a:off x="10144577"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Plus Sign 22">
                <a:extLst>
                  <a:ext uri="{FF2B5EF4-FFF2-40B4-BE49-F238E27FC236}">
                    <a16:creationId xmlns:a16="http://schemas.microsoft.com/office/drawing/2014/main" id="{7D5BE333-DB6A-970B-15E9-31F785A26A1F}"/>
                  </a:ext>
                </a:extLst>
              </p:cNvPr>
              <p:cNvSpPr/>
              <p:nvPr/>
            </p:nvSpPr>
            <p:spPr>
              <a:xfrm>
                <a:off x="10349345"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Plus Sign 23">
                <a:extLst>
                  <a:ext uri="{FF2B5EF4-FFF2-40B4-BE49-F238E27FC236}">
                    <a16:creationId xmlns:a16="http://schemas.microsoft.com/office/drawing/2014/main" id="{5BA4A40F-D02B-C1A0-8799-1A50A00DB441}"/>
                  </a:ext>
                </a:extLst>
              </p:cNvPr>
              <p:cNvSpPr/>
              <p:nvPr/>
            </p:nvSpPr>
            <p:spPr>
              <a:xfrm>
                <a:off x="10554113"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Plus Sign 24">
                <a:extLst>
                  <a:ext uri="{FF2B5EF4-FFF2-40B4-BE49-F238E27FC236}">
                    <a16:creationId xmlns:a16="http://schemas.microsoft.com/office/drawing/2014/main" id="{4765A307-C980-0558-1C29-4686D9E7B88F}"/>
                  </a:ext>
                </a:extLst>
              </p:cNvPr>
              <p:cNvSpPr/>
              <p:nvPr/>
            </p:nvSpPr>
            <p:spPr>
              <a:xfrm>
                <a:off x="10758881"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Plus Sign 25">
                <a:extLst>
                  <a:ext uri="{FF2B5EF4-FFF2-40B4-BE49-F238E27FC236}">
                    <a16:creationId xmlns:a16="http://schemas.microsoft.com/office/drawing/2014/main" id="{13F1A2E7-4BE2-7417-BE11-510EF7690B73}"/>
                  </a:ext>
                </a:extLst>
              </p:cNvPr>
              <p:cNvSpPr/>
              <p:nvPr/>
            </p:nvSpPr>
            <p:spPr>
              <a:xfrm>
                <a:off x="10963649"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Plus Sign 26">
                <a:extLst>
                  <a:ext uri="{FF2B5EF4-FFF2-40B4-BE49-F238E27FC236}">
                    <a16:creationId xmlns:a16="http://schemas.microsoft.com/office/drawing/2014/main" id="{EFC12FFE-0F19-2E78-FC44-DBD2B66286A0}"/>
                  </a:ext>
                </a:extLst>
              </p:cNvPr>
              <p:cNvSpPr/>
              <p:nvPr/>
            </p:nvSpPr>
            <p:spPr>
              <a:xfrm>
                <a:off x="11168417"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Plus Sign 27">
                <a:extLst>
                  <a:ext uri="{FF2B5EF4-FFF2-40B4-BE49-F238E27FC236}">
                    <a16:creationId xmlns:a16="http://schemas.microsoft.com/office/drawing/2014/main" id="{4DB180CE-3FCA-9F0A-3441-741C9ACD42DA}"/>
                  </a:ext>
                </a:extLst>
              </p:cNvPr>
              <p:cNvSpPr/>
              <p:nvPr/>
            </p:nvSpPr>
            <p:spPr>
              <a:xfrm>
                <a:off x="11373185"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Plus Sign 28">
                <a:extLst>
                  <a:ext uri="{FF2B5EF4-FFF2-40B4-BE49-F238E27FC236}">
                    <a16:creationId xmlns:a16="http://schemas.microsoft.com/office/drawing/2014/main" id="{54284592-3735-9E03-6B4D-E81818105359}"/>
                  </a:ext>
                </a:extLst>
              </p:cNvPr>
              <p:cNvSpPr/>
              <p:nvPr/>
            </p:nvSpPr>
            <p:spPr>
              <a:xfrm>
                <a:off x="11577953" y="-1224885"/>
                <a:ext cx="113111" cy="113111"/>
              </a:xfrm>
              <a:prstGeom prst="mathPlus">
                <a:avLst>
                  <a:gd name="adj1" fmla="val 82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
        <p:nvSpPr>
          <p:cNvPr id="128" name="TextBox 247">
            <a:extLst>
              <a:ext uri="{FF2B5EF4-FFF2-40B4-BE49-F238E27FC236}">
                <a16:creationId xmlns:a16="http://schemas.microsoft.com/office/drawing/2014/main" id="{AE682595-0D13-C7A2-E661-7FAD01404C97}"/>
              </a:ext>
            </a:extLst>
          </p:cNvPr>
          <p:cNvSpPr txBox="1"/>
          <p:nvPr/>
        </p:nvSpPr>
        <p:spPr>
          <a:xfrm rot="333558">
            <a:off x="9046557" y="1857963"/>
            <a:ext cx="1936748" cy="1323439"/>
          </a:xfrm>
          <a:prstGeom prst="rect">
            <a:avLst/>
          </a:prstGeom>
          <a:noFill/>
        </p:spPr>
        <p:txBody>
          <a:bodyPr wrap="none" rtlCol="0" anchor="ctr">
            <a:spAutoFit/>
          </a:bodyPr>
          <a:lstStyle/>
          <a:p>
            <a:pPr algn="ctr"/>
            <a:r>
              <a:rPr lang="en-US" sz="1600" b="1" dirty="0">
                <a:solidFill>
                  <a:schemeClr val="bg2">
                    <a:lumMod val="95000"/>
                  </a:schemeClr>
                </a:solidFill>
                <a:latin typeface="Bahnschrift" panose="020B0502040204020203" pitchFamily="34" charset="0"/>
              </a:rPr>
              <a:t>Consulta la </a:t>
            </a:r>
            <a:r>
              <a:rPr lang="en-US" sz="1600" b="1" dirty="0" err="1">
                <a:solidFill>
                  <a:schemeClr val="bg2">
                    <a:lumMod val="95000"/>
                  </a:schemeClr>
                </a:solidFill>
                <a:latin typeface="Bahnschrift" panose="020B0502040204020203" pitchFamily="34" charset="0"/>
              </a:rPr>
              <a:t>política</a:t>
            </a:r>
            <a:endParaRPr lang="en-US" sz="1600" b="1" dirty="0">
              <a:solidFill>
                <a:schemeClr val="bg2">
                  <a:lumMod val="95000"/>
                </a:schemeClr>
              </a:solidFill>
              <a:latin typeface="Bahnschrift" panose="020B0502040204020203" pitchFamily="34" charset="0"/>
            </a:endParaRPr>
          </a:p>
          <a:p>
            <a:pPr algn="ctr"/>
            <a:r>
              <a:rPr lang="en-US" sz="1600" b="1" dirty="0" err="1">
                <a:solidFill>
                  <a:schemeClr val="bg2">
                    <a:lumMod val="95000"/>
                  </a:schemeClr>
                </a:solidFill>
                <a:latin typeface="Bahnschrift" panose="020B0502040204020203" pitchFamily="34" charset="0"/>
              </a:rPr>
              <a:t>Gestión</a:t>
            </a:r>
            <a:r>
              <a:rPr lang="en-US" sz="1600" b="1" dirty="0">
                <a:solidFill>
                  <a:schemeClr val="bg2">
                    <a:lumMod val="95000"/>
                  </a:schemeClr>
                </a:solidFill>
                <a:latin typeface="Bahnschrift" panose="020B0502040204020203" pitchFamily="34" charset="0"/>
              </a:rPr>
              <a:t> de </a:t>
            </a:r>
            <a:r>
              <a:rPr lang="en-US" sz="1600" b="1" dirty="0" err="1">
                <a:solidFill>
                  <a:schemeClr val="bg2">
                    <a:lumMod val="95000"/>
                  </a:schemeClr>
                </a:solidFill>
                <a:latin typeface="Bahnschrift" panose="020B0502040204020203" pitchFamily="34" charset="0"/>
              </a:rPr>
              <a:t>Activos</a:t>
            </a:r>
            <a:endParaRPr lang="en-US" sz="1600" b="1" dirty="0">
              <a:solidFill>
                <a:schemeClr val="bg2">
                  <a:lumMod val="95000"/>
                </a:schemeClr>
              </a:solidFill>
              <a:latin typeface="Bahnschrift" panose="020B0502040204020203" pitchFamily="34" charset="0"/>
            </a:endParaRPr>
          </a:p>
          <a:p>
            <a:pPr algn="ctr"/>
            <a:endParaRPr lang="en-US" sz="1600" b="1" dirty="0">
              <a:solidFill>
                <a:schemeClr val="bg2">
                  <a:lumMod val="95000"/>
                </a:schemeClr>
              </a:solidFill>
              <a:latin typeface="Bahnschrift" panose="020B0502040204020203" pitchFamily="34" charset="0"/>
            </a:endParaRPr>
          </a:p>
          <a:p>
            <a:pPr algn="ctr"/>
            <a:endParaRPr lang="en-US" sz="1600" b="1" dirty="0">
              <a:solidFill>
                <a:schemeClr val="bg2">
                  <a:lumMod val="95000"/>
                </a:schemeClr>
              </a:solidFill>
              <a:latin typeface="Bahnschrift" panose="020B0502040204020203" pitchFamily="34" charset="0"/>
            </a:endParaRPr>
          </a:p>
          <a:p>
            <a:pPr algn="ctr"/>
            <a:r>
              <a:rPr lang="en-US" sz="1600" b="1" dirty="0">
                <a:solidFill>
                  <a:schemeClr val="bg2">
                    <a:lumMod val="95000"/>
                  </a:schemeClr>
                </a:solidFill>
                <a:latin typeface="Bahnschrift" panose="020B0502040204020203" pitchFamily="34" charset="0"/>
              </a:rPr>
              <a:t>PO-TI-001</a:t>
            </a:r>
          </a:p>
        </p:txBody>
      </p:sp>
      <p:sp>
        <p:nvSpPr>
          <p:cNvPr id="66" name="Rectangle: Top Corners Rounded 3">
            <a:extLst>
              <a:ext uri="{FF2B5EF4-FFF2-40B4-BE49-F238E27FC236}">
                <a16:creationId xmlns:a16="http://schemas.microsoft.com/office/drawing/2014/main" id="{E3D48DE6-E283-0B5C-8F43-642383351E16}"/>
              </a:ext>
            </a:extLst>
          </p:cNvPr>
          <p:cNvSpPr/>
          <p:nvPr/>
        </p:nvSpPr>
        <p:spPr>
          <a:xfrm rot="5400000" flipH="1">
            <a:off x="3913992" y="-1335276"/>
            <a:ext cx="971465" cy="6521345"/>
          </a:xfrm>
          <a:prstGeom prst="round2SameRect">
            <a:avLst>
              <a:gd name="adj1" fmla="val 50000"/>
              <a:gd name="adj2" fmla="val 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a:p>
        </p:txBody>
      </p:sp>
      <p:sp>
        <p:nvSpPr>
          <p:cNvPr id="69" name="Trapezoid 2">
            <a:extLst>
              <a:ext uri="{FF2B5EF4-FFF2-40B4-BE49-F238E27FC236}">
                <a16:creationId xmlns:a16="http://schemas.microsoft.com/office/drawing/2014/main" id="{BB6DE81E-1868-EFFE-56AD-32A3A69A3172}"/>
              </a:ext>
            </a:extLst>
          </p:cNvPr>
          <p:cNvSpPr/>
          <p:nvPr/>
        </p:nvSpPr>
        <p:spPr>
          <a:xfrm rot="5400000">
            <a:off x="1094268" y="1484450"/>
            <a:ext cx="968701" cy="879131"/>
          </a:xfrm>
          <a:prstGeom prst="trapezoid">
            <a:avLst>
              <a:gd name="adj" fmla="val 27516"/>
            </a:avLst>
          </a:prstGeom>
          <a:solidFill>
            <a:srgbClr val="093A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0" name="Rectangle: Top Corners Rounded 1">
            <a:extLst>
              <a:ext uri="{FF2B5EF4-FFF2-40B4-BE49-F238E27FC236}">
                <a16:creationId xmlns:a16="http://schemas.microsoft.com/office/drawing/2014/main" id="{64C52670-2C50-AA19-1FA0-FDAA7972F9C4}"/>
              </a:ext>
            </a:extLst>
          </p:cNvPr>
          <p:cNvSpPr/>
          <p:nvPr/>
        </p:nvSpPr>
        <p:spPr>
          <a:xfrm rot="16200000">
            <a:off x="780769" y="927114"/>
            <a:ext cx="968701" cy="1506131"/>
          </a:xfrm>
          <a:prstGeom prst="round2SameRect">
            <a:avLst>
              <a:gd name="adj1" fmla="val 50000"/>
              <a:gd name="adj2" fmla="val 0"/>
            </a:avLst>
          </a:prstGeom>
          <a:solidFill>
            <a:srgbClr val="0D51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9" name="TextBox 15">
            <a:extLst>
              <a:ext uri="{FF2B5EF4-FFF2-40B4-BE49-F238E27FC236}">
                <a16:creationId xmlns:a16="http://schemas.microsoft.com/office/drawing/2014/main" id="{70A2C139-84A0-F6FF-C976-9B126EED025B}"/>
              </a:ext>
            </a:extLst>
          </p:cNvPr>
          <p:cNvSpPr txBox="1"/>
          <p:nvPr/>
        </p:nvSpPr>
        <p:spPr>
          <a:xfrm>
            <a:off x="2110201" y="1491925"/>
            <a:ext cx="5328823" cy="830997"/>
          </a:xfrm>
          <a:prstGeom prst="rect">
            <a:avLst/>
          </a:prstGeom>
          <a:noFill/>
        </p:spPr>
        <p:txBody>
          <a:bodyPr wrap="square" rtlCol="0">
            <a:spAutoFit/>
          </a:bodyPr>
          <a:lstStyle>
            <a:defPPr>
              <a:defRPr lang="en-US"/>
            </a:defPPr>
            <a:lvl1pPr>
              <a:defRPr sz="1200" i="1">
                <a:solidFill>
                  <a:schemeClr val="tx2"/>
                </a:solidFill>
                <a:latin typeface="Arial" pitchFamily="34" charset="0"/>
                <a:cs typeface="Arial" pitchFamily="34" charset="0"/>
              </a:defRPr>
            </a:lvl1pPr>
          </a:lstStyle>
          <a:p>
            <a:r>
              <a:rPr lang="es-MX" sz="1600" b="1" dirty="0">
                <a:solidFill>
                  <a:srgbClr val="000000"/>
                </a:solidFill>
              </a:rPr>
              <a:t>Valida que la etiqueta de Código de barras de tu laptop sea legible, deberás mostrarla en Vigilancia para que te permitan la salida del equipo.</a:t>
            </a:r>
          </a:p>
        </p:txBody>
      </p:sp>
      <p:pic>
        <p:nvPicPr>
          <p:cNvPr id="42" name="Imagen 41">
            <a:extLst>
              <a:ext uri="{FF2B5EF4-FFF2-40B4-BE49-F238E27FC236}">
                <a16:creationId xmlns:a16="http://schemas.microsoft.com/office/drawing/2014/main" id="{A0051395-474D-4269-E793-785615E674BF}"/>
              </a:ext>
            </a:extLst>
          </p:cNvPr>
          <p:cNvPicPr>
            <a:picLocks noChangeAspect="1"/>
          </p:cNvPicPr>
          <p:nvPr/>
        </p:nvPicPr>
        <p:blipFill>
          <a:blip r:embed="rId4"/>
          <a:stretch>
            <a:fillRect/>
          </a:stretch>
        </p:blipFill>
        <p:spPr>
          <a:xfrm>
            <a:off x="729600" y="1391920"/>
            <a:ext cx="1086452" cy="594877"/>
          </a:xfrm>
          <a:prstGeom prst="rect">
            <a:avLst/>
          </a:prstGeom>
        </p:spPr>
      </p:pic>
      <p:sp>
        <p:nvSpPr>
          <p:cNvPr id="130" name="Rectangle: Top Corners Rounded 29">
            <a:extLst>
              <a:ext uri="{FF2B5EF4-FFF2-40B4-BE49-F238E27FC236}">
                <a16:creationId xmlns:a16="http://schemas.microsoft.com/office/drawing/2014/main" id="{E12F9C3F-7657-3C8E-D4DA-568DA707D1E1}"/>
              </a:ext>
            </a:extLst>
          </p:cNvPr>
          <p:cNvSpPr/>
          <p:nvPr/>
        </p:nvSpPr>
        <p:spPr>
          <a:xfrm rot="5400000" flipH="1">
            <a:off x="3893669" y="43878"/>
            <a:ext cx="971464" cy="6521337"/>
          </a:xfrm>
          <a:prstGeom prst="round2SameRect">
            <a:avLst>
              <a:gd name="adj1" fmla="val 50000"/>
              <a:gd name="adj2" fmla="val 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1" name="Trapezoid 30">
            <a:extLst>
              <a:ext uri="{FF2B5EF4-FFF2-40B4-BE49-F238E27FC236}">
                <a16:creationId xmlns:a16="http://schemas.microsoft.com/office/drawing/2014/main" id="{462008DB-7AA9-544A-AB81-57C1ECB94E1D}"/>
              </a:ext>
            </a:extLst>
          </p:cNvPr>
          <p:cNvSpPr/>
          <p:nvPr/>
        </p:nvSpPr>
        <p:spPr>
          <a:xfrm rot="5400000">
            <a:off x="1073949" y="2863600"/>
            <a:ext cx="968700" cy="879131"/>
          </a:xfrm>
          <a:prstGeom prst="trapezoid">
            <a:avLst>
              <a:gd name="adj" fmla="val 27516"/>
            </a:avLst>
          </a:prstGeom>
          <a:solidFill>
            <a:srgbClr val="0F5E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6" name="Rectangle: Top Corners Rounded 38">
            <a:extLst>
              <a:ext uri="{FF2B5EF4-FFF2-40B4-BE49-F238E27FC236}">
                <a16:creationId xmlns:a16="http://schemas.microsoft.com/office/drawing/2014/main" id="{85B87438-2F41-74F1-CBF2-7EF9B75F48FA}"/>
              </a:ext>
            </a:extLst>
          </p:cNvPr>
          <p:cNvSpPr/>
          <p:nvPr/>
        </p:nvSpPr>
        <p:spPr>
          <a:xfrm rot="5400000" flipH="1">
            <a:off x="3893668" y="1443348"/>
            <a:ext cx="971465" cy="6521337"/>
          </a:xfrm>
          <a:prstGeom prst="round2SameRect">
            <a:avLst>
              <a:gd name="adj1" fmla="val 50000"/>
              <a:gd name="adj2" fmla="val 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7" name="Trapezoid 39">
            <a:extLst>
              <a:ext uri="{FF2B5EF4-FFF2-40B4-BE49-F238E27FC236}">
                <a16:creationId xmlns:a16="http://schemas.microsoft.com/office/drawing/2014/main" id="{D7119D43-DFA7-8C93-ABB1-74EF112BBAEE}"/>
              </a:ext>
            </a:extLst>
          </p:cNvPr>
          <p:cNvSpPr/>
          <p:nvPr/>
        </p:nvSpPr>
        <p:spPr>
          <a:xfrm rot="5400000">
            <a:off x="1073948" y="4263070"/>
            <a:ext cx="968701" cy="879131"/>
          </a:xfrm>
          <a:prstGeom prst="trapezoid">
            <a:avLst>
              <a:gd name="adj" fmla="val 27516"/>
            </a:avLst>
          </a:prstGeom>
          <a:solidFill>
            <a:srgbClr val="1B77C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8" name="Rectangle: Top Corners Rounded 40">
            <a:extLst>
              <a:ext uri="{FF2B5EF4-FFF2-40B4-BE49-F238E27FC236}">
                <a16:creationId xmlns:a16="http://schemas.microsoft.com/office/drawing/2014/main" id="{50ED6790-BC06-19DD-7ED8-AFD6DDED59B5}"/>
              </a:ext>
            </a:extLst>
          </p:cNvPr>
          <p:cNvSpPr/>
          <p:nvPr/>
        </p:nvSpPr>
        <p:spPr>
          <a:xfrm rot="16200000">
            <a:off x="760449" y="3705734"/>
            <a:ext cx="968701" cy="1506131"/>
          </a:xfrm>
          <a:prstGeom prst="round2SameRect">
            <a:avLst>
              <a:gd name="adj1" fmla="val 50000"/>
              <a:gd name="adj2" fmla="val 0"/>
            </a:avLst>
          </a:prstGeom>
          <a:solidFill>
            <a:srgbClr val="479B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1" name="Rectangle: Top Corners Rounded 49">
            <a:extLst>
              <a:ext uri="{FF2B5EF4-FFF2-40B4-BE49-F238E27FC236}">
                <a16:creationId xmlns:a16="http://schemas.microsoft.com/office/drawing/2014/main" id="{98BB69EB-585A-94AE-4C70-BD75D01A06BE}"/>
              </a:ext>
            </a:extLst>
          </p:cNvPr>
          <p:cNvSpPr/>
          <p:nvPr/>
        </p:nvSpPr>
        <p:spPr>
          <a:xfrm rot="16200000">
            <a:off x="760449" y="2297352"/>
            <a:ext cx="968700" cy="1506131"/>
          </a:xfrm>
          <a:prstGeom prst="round2SameRect">
            <a:avLst>
              <a:gd name="adj1" fmla="val 50000"/>
              <a:gd name="adj2" fmla="val 0"/>
            </a:avLst>
          </a:prstGeom>
          <a:solidFill>
            <a:srgbClr val="A1CD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050" name="Picture 2" descr="Robo gente - Descarga iconos gratis">
            <a:extLst>
              <a:ext uri="{FF2B5EF4-FFF2-40B4-BE49-F238E27FC236}">
                <a16:creationId xmlns:a16="http://schemas.microsoft.com/office/drawing/2014/main" id="{5CF92276-FE16-2128-0FBF-71ECE4812C40}"/>
              </a:ext>
            </a:extLst>
          </p:cNvPr>
          <p:cNvPicPr>
            <a:picLocks noChangeAspect="1" noChangeArrowheads="1"/>
          </p:cNvPicPr>
          <p:nvPr/>
        </p:nvPicPr>
        <p:blipFill>
          <a:blip r:embed="rId5" cstate="print">
            <a:clrChange>
              <a:clrFrom>
                <a:srgbClr val="FFFFFF"/>
              </a:clrFrom>
              <a:clrTo>
                <a:srgbClr val="FFFFFF">
                  <a:alpha val="0"/>
                </a:srgbClr>
              </a:clrTo>
            </a:clrChange>
            <a:duotone>
              <a:prstClr val="black"/>
              <a:schemeClr val="accent3">
                <a:lumMod val="60000"/>
                <a:lumOff val="40000"/>
                <a:tint val="45000"/>
                <a:satMod val="400000"/>
              </a:schemeClr>
            </a:duotone>
            <a:extLst>
              <a:ext uri="{BEBA8EAE-BF5A-486C-A8C5-ECC9F3942E4B}">
                <a14:imgProps xmlns:a14="http://schemas.microsoft.com/office/drawing/2010/main">
                  <a14:imgLayer r:embed="rId6">
                    <a14:imgEffect>
                      <a14:sharpenSoften amount="-500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839931" y="2608135"/>
            <a:ext cx="920057" cy="780540"/>
          </a:xfrm>
          <a:prstGeom prst="rect">
            <a:avLst/>
          </a:prstGeom>
          <a:noFill/>
          <a:extLst>
            <a:ext uri="{909E8E84-426E-40DD-AFC4-6F175D3DCCD1}">
              <a14:hiddenFill xmlns:a14="http://schemas.microsoft.com/office/drawing/2010/main">
                <a:solidFill>
                  <a:srgbClr val="FFFFFF"/>
                </a:solidFill>
              </a14:hiddenFill>
            </a:ext>
          </a:extLst>
        </p:spPr>
      </p:pic>
      <p:sp>
        <p:nvSpPr>
          <p:cNvPr id="143" name="Rectangle 57">
            <a:extLst>
              <a:ext uri="{FF2B5EF4-FFF2-40B4-BE49-F238E27FC236}">
                <a16:creationId xmlns:a16="http://schemas.microsoft.com/office/drawing/2014/main" id="{90F16BB7-E4C8-B6B5-2BE0-B5C0A1397DEB}"/>
              </a:ext>
            </a:extLst>
          </p:cNvPr>
          <p:cNvSpPr/>
          <p:nvPr/>
        </p:nvSpPr>
        <p:spPr>
          <a:xfrm>
            <a:off x="1976768" y="2785939"/>
            <a:ext cx="5913857" cy="1046440"/>
          </a:xfrm>
          <a:prstGeom prst="rect">
            <a:avLst/>
          </a:prstGeom>
        </p:spPr>
        <p:txBody>
          <a:bodyPr wrap="square" anchor="ctr">
            <a:spAutoFit/>
          </a:bodyPr>
          <a:lstStyle/>
          <a:p>
            <a:r>
              <a:rPr lang="es-MX" sz="1600" b="1" i="1" dirty="0">
                <a:solidFill>
                  <a:schemeClr val="tx2"/>
                </a:solidFill>
                <a:latin typeface="Arial" pitchFamily="34" charset="0"/>
                <a:cs typeface="Arial" pitchFamily="34" charset="0"/>
              </a:rPr>
              <a:t>¿Qué hacer en caso de robo?: </a:t>
            </a:r>
          </a:p>
          <a:p>
            <a:endParaRPr lang="es-MX" sz="1200" b="1" i="1" dirty="0">
              <a:solidFill>
                <a:schemeClr val="tx2"/>
              </a:solidFill>
              <a:latin typeface="Arial" pitchFamily="34" charset="0"/>
              <a:cs typeface="Arial" pitchFamily="34" charset="0"/>
            </a:endParaRPr>
          </a:p>
          <a:p>
            <a:pPr indent="-457200">
              <a:buFontTx/>
              <a:buAutoNum type="arabicPeriod"/>
            </a:pPr>
            <a:r>
              <a:rPr lang="es-MX" sz="1400" i="1" dirty="0">
                <a:solidFill>
                  <a:schemeClr val="tx2"/>
                </a:solidFill>
                <a:latin typeface="Arial" pitchFamily="34" charset="0"/>
                <a:cs typeface="Arial" pitchFamily="34" charset="0"/>
              </a:rPr>
              <a:t>Levantar acta en el MP, con número de serie, marca y modelo. </a:t>
            </a:r>
          </a:p>
          <a:p>
            <a:pPr indent="-457200">
              <a:buFontTx/>
              <a:buAutoNum type="arabicPeriod"/>
            </a:pPr>
            <a:r>
              <a:rPr lang="es-MX" sz="1400" i="1" dirty="0">
                <a:solidFill>
                  <a:schemeClr val="tx2"/>
                </a:solidFill>
                <a:latin typeface="Arial" pitchFamily="34" charset="0"/>
                <a:cs typeface="Arial" pitchFamily="34" charset="0"/>
              </a:rPr>
              <a:t>Levantar un ticket en el CAU anexar acta del MP</a:t>
            </a:r>
            <a:r>
              <a:rPr lang="es-MX" b="1" i="1" dirty="0">
                <a:solidFill>
                  <a:srgbClr val="000000"/>
                </a:solidFill>
                <a:latin typeface="Arial" pitchFamily="34" charset="0"/>
                <a:cs typeface="Arial" pitchFamily="34" charset="0"/>
              </a:rPr>
              <a:t>.</a:t>
            </a:r>
          </a:p>
        </p:txBody>
      </p:sp>
      <p:sp>
        <p:nvSpPr>
          <p:cNvPr id="144" name="CuadroTexto 143">
            <a:extLst>
              <a:ext uri="{FF2B5EF4-FFF2-40B4-BE49-F238E27FC236}">
                <a16:creationId xmlns:a16="http://schemas.microsoft.com/office/drawing/2014/main" id="{8108D04A-5DA2-A6B9-7C63-2CA53C336237}"/>
              </a:ext>
            </a:extLst>
          </p:cNvPr>
          <p:cNvSpPr txBox="1"/>
          <p:nvPr/>
        </p:nvSpPr>
        <p:spPr>
          <a:xfrm>
            <a:off x="2175624" y="4241804"/>
            <a:ext cx="5590309" cy="584775"/>
          </a:xfrm>
          <a:prstGeom prst="rect">
            <a:avLst/>
          </a:prstGeom>
          <a:noFill/>
        </p:spPr>
        <p:txBody>
          <a:bodyPr wrap="square">
            <a:spAutoFit/>
          </a:bodyPr>
          <a:lstStyle/>
          <a:p>
            <a:r>
              <a:rPr lang="es-MX" sz="1600" b="1" i="1" dirty="0">
                <a:solidFill>
                  <a:srgbClr val="000000"/>
                </a:solidFill>
                <a:latin typeface="Arial" pitchFamily="34" charset="0"/>
                <a:cs typeface="Arial" pitchFamily="34" charset="0"/>
              </a:rPr>
              <a:t>¿Qué hacer en caso de daño o pérdida?:  </a:t>
            </a:r>
          </a:p>
          <a:p>
            <a:r>
              <a:rPr lang="es-MX" sz="1600" b="1" i="1" dirty="0">
                <a:solidFill>
                  <a:srgbClr val="000000"/>
                </a:solidFill>
                <a:latin typeface="Arial" pitchFamily="34" charset="0"/>
                <a:cs typeface="Arial" pitchFamily="34" charset="0"/>
              </a:rPr>
              <a:t>Levantar un ticket en el CAU indicando lo sucedido.</a:t>
            </a:r>
          </a:p>
        </p:txBody>
      </p:sp>
      <p:pic>
        <p:nvPicPr>
          <p:cNvPr id="2052" name="Picture 4" descr="Laptop rota - Iconos gratis de computadora">
            <a:extLst>
              <a:ext uri="{FF2B5EF4-FFF2-40B4-BE49-F238E27FC236}">
                <a16:creationId xmlns:a16="http://schemas.microsoft.com/office/drawing/2014/main" id="{17C36A8F-74A5-0187-1B80-9BCB4AC01264}"/>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5126" y="4096559"/>
            <a:ext cx="690563" cy="690563"/>
          </a:xfrm>
          <a:prstGeom prst="rect">
            <a:avLst/>
          </a:prstGeom>
          <a:noFill/>
          <a:extLst>
            <a:ext uri="{909E8E84-426E-40DD-AFC4-6F175D3DCCD1}">
              <a14:hiddenFill xmlns:a14="http://schemas.microsoft.com/office/drawing/2010/main">
                <a:solidFill>
                  <a:srgbClr val="FFFFFF"/>
                </a:solidFill>
              </a14:hiddenFill>
            </a:ext>
          </a:extLst>
        </p:spPr>
      </p:pic>
      <p:sp>
        <p:nvSpPr>
          <p:cNvPr id="146" name="Rectangle: Top Corners Rounded 38">
            <a:extLst>
              <a:ext uri="{FF2B5EF4-FFF2-40B4-BE49-F238E27FC236}">
                <a16:creationId xmlns:a16="http://schemas.microsoft.com/office/drawing/2014/main" id="{D4111D83-704C-7326-E0F2-96BC48471DFA}"/>
              </a:ext>
            </a:extLst>
          </p:cNvPr>
          <p:cNvSpPr/>
          <p:nvPr/>
        </p:nvSpPr>
        <p:spPr>
          <a:xfrm rot="5400000" flipH="1">
            <a:off x="3893668" y="2835268"/>
            <a:ext cx="971465" cy="6521337"/>
          </a:xfrm>
          <a:prstGeom prst="round2SameRect">
            <a:avLst>
              <a:gd name="adj1" fmla="val 50000"/>
              <a:gd name="adj2" fmla="val 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7" name="Trapezoid 39">
            <a:extLst>
              <a:ext uri="{FF2B5EF4-FFF2-40B4-BE49-F238E27FC236}">
                <a16:creationId xmlns:a16="http://schemas.microsoft.com/office/drawing/2014/main" id="{24FB9EF3-941C-BCB4-897A-4BD168756F3E}"/>
              </a:ext>
            </a:extLst>
          </p:cNvPr>
          <p:cNvSpPr/>
          <p:nvPr/>
        </p:nvSpPr>
        <p:spPr>
          <a:xfrm rot="5400000">
            <a:off x="1073948" y="5654990"/>
            <a:ext cx="968701" cy="879131"/>
          </a:xfrm>
          <a:prstGeom prst="trapezoid">
            <a:avLst>
              <a:gd name="adj" fmla="val 27516"/>
            </a:avLst>
          </a:prstGeom>
          <a:solidFill>
            <a:srgbClr val="1B77C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8" name="Rectangle: Top Corners Rounded 40">
            <a:extLst>
              <a:ext uri="{FF2B5EF4-FFF2-40B4-BE49-F238E27FC236}">
                <a16:creationId xmlns:a16="http://schemas.microsoft.com/office/drawing/2014/main" id="{F95B818A-B35B-BED8-1350-42D6C491700E}"/>
              </a:ext>
            </a:extLst>
          </p:cNvPr>
          <p:cNvSpPr/>
          <p:nvPr/>
        </p:nvSpPr>
        <p:spPr>
          <a:xfrm rot="16200000">
            <a:off x="760449" y="5097654"/>
            <a:ext cx="968701" cy="1506131"/>
          </a:xfrm>
          <a:prstGeom prst="round2SameRect">
            <a:avLst>
              <a:gd name="adj1" fmla="val 50000"/>
              <a:gd name="adj2" fmla="val 0"/>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9" name="CuadroTexto 148">
            <a:extLst>
              <a:ext uri="{FF2B5EF4-FFF2-40B4-BE49-F238E27FC236}">
                <a16:creationId xmlns:a16="http://schemas.microsoft.com/office/drawing/2014/main" id="{D8392F37-07FC-420E-4E73-16DAF9EB3081}"/>
              </a:ext>
            </a:extLst>
          </p:cNvPr>
          <p:cNvSpPr txBox="1"/>
          <p:nvPr/>
        </p:nvSpPr>
        <p:spPr>
          <a:xfrm>
            <a:off x="2104504" y="5755644"/>
            <a:ext cx="5590309" cy="861774"/>
          </a:xfrm>
          <a:prstGeom prst="rect">
            <a:avLst/>
          </a:prstGeom>
          <a:noFill/>
        </p:spPr>
        <p:txBody>
          <a:bodyPr wrap="square">
            <a:spAutoFit/>
          </a:bodyPr>
          <a:lstStyle/>
          <a:p>
            <a:r>
              <a:rPr lang="es-MX" sz="1600" b="1" i="1" dirty="0">
                <a:solidFill>
                  <a:srgbClr val="000000"/>
                </a:solidFill>
                <a:latin typeface="Arial" pitchFamily="34" charset="0"/>
                <a:cs typeface="Arial" pitchFamily="34" charset="0"/>
              </a:rPr>
              <a:t>No abrir o alterar la configuración o prestar el equipo de cómputo a terceros.</a:t>
            </a:r>
          </a:p>
          <a:p>
            <a:r>
              <a:rPr lang="es-MX" b="1" i="1" dirty="0">
                <a:solidFill>
                  <a:srgbClr val="000000"/>
                </a:solidFill>
                <a:latin typeface="Arial" pitchFamily="34" charset="0"/>
                <a:cs typeface="Arial" pitchFamily="34" charset="0"/>
              </a:rPr>
              <a:t> </a:t>
            </a:r>
          </a:p>
        </p:txBody>
      </p:sp>
      <p:pic>
        <p:nvPicPr>
          <p:cNvPr id="2054" name="Picture 6" descr="icono de línea para laptop 3496494 Vector en Vecteezy">
            <a:extLst>
              <a:ext uri="{FF2B5EF4-FFF2-40B4-BE49-F238E27FC236}">
                <a16:creationId xmlns:a16="http://schemas.microsoft.com/office/drawing/2014/main" id="{D59DA113-152C-F011-18BB-B5EFD88A80DC}"/>
              </a:ext>
            </a:extLst>
          </p:cNvPr>
          <p:cNvPicPr>
            <a:picLocks noChangeAspect="1" noChangeArrowheads="1"/>
          </p:cNvPicPr>
          <p:nvPr/>
        </p:nvPicPr>
        <p:blipFill>
          <a:blip r:embed="rId8" cstate="print">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77875" y="5533602"/>
            <a:ext cx="1000125" cy="671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721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7BACDB03-1B53-1A52-877E-309A1FF2F6C2}"/>
              </a:ext>
            </a:extLst>
          </p:cNvPr>
          <p:cNvSpPr>
            <a:spLocks noGrp="1"/>
          </p:cNvSpPr>
          <p:nvPr>
            <p:ph type="sldNum" sz="quarter" idx="4"/>
          </p:nvPr>
        </p:nvSpPr>
        <p:spPr/>
        <p:txBody>
          <a:bodyPr/>
          <a:lstStyle/>
          <a:p>
            <a:fld id="{4E743779-FB01-4E1A-A01D-1D5F67ECDE20}" type="slidenum">
              <a:rPr lang="en-US" smtClean="0"/>
              <a:pPr/>
              <a:t>13</a:t>
            </a:fld>
            <a:endParaRPr lang="en-US" dirty="0"/>
          </a:p>
        </p:txBody>
      </p:sp>
      <p:grpSp>
        <p:nvGrpSpPr>
          <p:cNvPr id="5" name="Group 1">
            <a:extLst>
              <a:ext uri="{FF2B5EF4-FFF2-40B4-BE49-F238E27FC236}">
                <a16:creationId xmlns:a16="http://schemas.microsoft.com/office/drawing/2014/main" id="{B30B1C40-5A6A-E7CC-1FBA-6EC720DC2B88}"/>
              </a:ext>
            </a:extLst>
          </p:cNvPr>
          <p:cNvGrpSpPr/>
          <p:nvPr/>
        </p:nvGrpSpPr>
        <p:grpSpPr>
          <a:xfrm>
            <a:off x="8582026" y="3019426"/>
            <a:ext cx="3324224" cy="2286000"/>
            <a:chOff x="2710425" y="948940"/>
            <a:chExt cx="6742040" cy="4817008"/>
          </a:xfrm>
        </p:grpSpPr>
        <p:sp>
          <p:nvSpPr>
            <p:cNvPr id="6" name="Freeform: Shape 4">
              <a:extLst>
                <a:ext uri="{FF2B5EF4-FFF2-40B4-BE49-F238E27FC236}">
                  <a16:creationId xmlns:a16="http://schemas.microsoft.com/office/drawing/2014/main" id="{8DBB7116-FA9C-6BEC-CA9A-80B4C8297EB7}"/>
                </a:ext>
              </a:extLst>
            </p:cNvPr>
            <p:cNvSpPr/>
            <p:nvPr/>
          </p:nvSpPr>
          <p:spPr>
            <a:xfrm>
              <a:off x="2710425" y="948940"/>
              <a:ext cx="6742040" cy="4817008"/>
            </a:xfrm>
            <a:custGeom>
              <a:avLst/>
              <a:gdLst>
                <a:gd name="connsiteX0" fmla="*/ 4453890 w 5073967"/>
                <a:gd name="connsiteY0" fmla="*/ 1244918 h 3625215"/>
                <a:gd name="connsiteX1" fmla="*/ 2893695 w 5073967"/>
                <a:gd name="connsiteY1" fmla="*/ 0 h 3625215"/>
                <a:gd name="connsiteX2" fmla="*/ 1395413 w 5073967"/>
                <a:gd name="connsiteY2" fmla="*/ 1065848 h 3625215"/>
                <a:gd name="connsiteX3" fmla="*/ 1282065 w 5073967"/>
                <a:gd name="connsiteY3" fmla="*/ 1061085 h 3625215"/>
                <a:gd name="connsiteX4" fmla="*/ 0 w 5073967"/>
                <a:gd name="connsiteY4" fmla="*/ 2343150 h 3625215"/>
                <a:gd name="connsiteX5" fmla="*/ 1283018 w 5073967"/>
                <a:gd name="connsiteY5" fmla="*/ 3625215 h 3625215"/>
                <a:gd name="connsiteX6" fmla="*/ 2071688 w 5073967"/>
                <a:gd name="connsiteY6" fmla="*/ 3354705 h 3625215"/>
                <a:gd name="connsiteX7" fmla="*/ 2893695 w 5073967"/>
                <a:gd name="connsiteY7" fmla="*/ 3595688 h 3625215"/>
                <a:gd name="connsiteX8" fmla="*/ 3318510 w 5073967"/>
                <a:gd name="connsiteY8" fmla="*/ 3534728 h 3625215"/>
                <a:gd name="connsiteX9" fmla="*/ 3790950 w 5073967"/>
                <a:gd name="connsiteY9" fmla="*/ 3624263 h 3625215"/>
                <a:gd name="connsiteX10" fmla="*/ 5073968 w 5073967"/>
                <a:gd name="connsiteY10" fmla="*/ 2342198 h 3625215"/>
                <a:gd name="connsiteX11" fmla="*/ 4453890 w 5073967"/>
                <a:gd name="connsiteY11" fmla="*/ 1244918 h 3625215"/>
                <a:gd name="connsiteX12" fmla="*/ 4453890 w 5073967"/>
                <a:gd name="connsiteY12" fmla="*/ 1244918 h 3625215"/>
                <a:gd name="connsiteX13" fmla="*/ 4453890 w 5073967"/>
                <a:gd name="connsiteY13" fmla="*/ 1244918 h 3625215"/>
                <a:gd name="connsiteX14" fmla="*/ 4453890 w 5073967"/>
                <a:gd name="connsiteY14" fmla="*/ 1244918 h 362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73967" h="3625215">
                  <a:moveTo>
                    <a:pt x="4453890" y="1244918"/>
                  </a:moveTo>
                  <a:cubicBezTo>
                    <a:pt x="4241483" y="522923"/>
                    <a:pt x="3623310" y="0"/>
                    <a:pt x="2893695" y="0"/>
                  </a:cubicBezTo>
                  <a:cubicBezTo>
                    <a:pt x="2225993" y="0"/>
                    <a:pt x="1651635" y="438150"/>
                    <a:pt x="1395413" y="1065848"/>
                  </a:cubicBezTo>
                  <a:cubicBezTo>
                    <a:pt x="1358265" y="1062990"/>
                    <a:pt x="1320165" y="1061085"/>
                    <a:pt x="1282065" y="1061085"/>
                  </a:cubicBezTo>
                  <a:cubicBezTo>
                    <a:pt x="574358" y="1060133"/>
                    <a:pt x="0" y="1635443"/>
                    <a:pt x="0" y="2343150"/>
                  </a:cubicBezTo>
                  <a:cubicBezTo>
                    <a:pt x="0" y="3050858"/>
                    <a:pt x="574358" y="3625215"/>
                    <a:pt x="1283018" y="3625215"/>
                  </a:cubicBezTo>
                  <a:cubicBezTo>
                    <a:pt x="1580198" y="3625215"/>
                    <a:pt x="1853565" y="3524250"/>
                    <a:pt x="2071688" y="3354705"/>
                  </a:cubicBezTo>
                  <a:cubicBezTo>
                    <a:pt x="2313623" y="3508058"/>
                    <a:pt x="2594610" y="3595688"/>
                    <a:pt x="2893695" y="3595688"/>
                  </a:cubicBezTo>
                  <a:cubicBezTo>
                    <a:pt x="3040380" y="3595688"/>
                    <a:pt x="3183255" y="3573780"/>
                    <a:pt x="3318510" y="3534728"/>
                  </a:cubicBezTo>
                  <a:cubicBezTo>
                    <a:pt x="3465195" y="3592830"/>
                    <a:pt x="3624263" y="3624263"/>
                    <a:pt x="3790950" y="3624263"/>
                  </a:cubicBezTo>
                  <a:cubicBezTo>
                    <a:pt x="4499610" y="3624263"/>
                    <a:pt x="5073968" y="3049905"/>
                    <a:pt x="5073968" y="2342198"/>
                  </a:cubicBezTo>
                  <a:cubicBezTo>
                    <a:pt x="5073968" y="1878330"/>
                    <a:pt x="4825365" y="1470660"/>
                    <a:pt x="4453890" y="1244918"/>
                  </a:cubicBezTo>
                  <a:lnTo>
                    <a:pt x="4453890" y="1244918"/>
                  </a:lnTo>
                  <a:lnTo>
                    <a:pt x="4453890" y="1244918"/>
                  </a:lnTo>
                  <a:lnTo>
                    <a:pt x="4453890" y="1244918"/>
                  </a:lnTo>
                  <a:close/>
                </a:path>
              </a:pathLst>
            </a:custGeom>
            <a:solidFill>
              <a:srgbClr val="4DD0E1"/>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9" name="Freeform: Shape 7">
              <a:extLst>
                <a:ext uri="{FF2B5EF4-FFF2-40B4-BE49-F238E27FC236}">
                  <a16:creationId xmlns:a16="http://schemas.microsoft.com/office/drawing/2014/main" id="{69A94247-424F-BFD0-4547-408A16C9791C}"/>
                </a:ext>
              </a:extLst>
            </p:cNvPr>
            <p:cNvSpPr/>
            <p:nvPr/>
          </p:nvSpPr>
          <p:spPr>
            <a:xfrm>
              <a:off x="8279221" y="1965965"/>
              <a:ext cx="83532" cy="85889"/>
            </a:xfrm>
            <a:custGeom>
              <a:avLst/>
              <a:gdLst>
                <a:gd name="connsiteX0" fmla="*/ 62865 w 62865"/>
                <a:gd name="connsiteY0" fmla="*/ 27081 h 64639"/>
                <a:gd name="connsiteX1" fmla="*/ 31432 w 62865"/>
                <a:gd name="connsiteY1" fmla="*/ 64228 h 64639"/>
                <a:gd name="connsiteX2" fmla="*/ 0 w 62865"/>
                <a:gd name="connsiteY2" fmla="*/ 37558 h 64639"/>
                <a:gd name="connsiteX3" fmla="*/ 31432 w 62865"/>
                <a:gd name="connsiteY3" fmla="*/ 411 h 64639"/>
                <a:gd name="connsiteX4" fmla="*/ 62865 w 62865"/>
                <a:gd name="connsiteY4" fmla="*/ 27081 h 64639"/>
                <a:gd name="connsiteX5" fmla="*/ 62865 w 62865"/>
                <a:gd name="connsiteY5" fmla="*/ 27081 h 64639"/>
                <a:gd name="connsiteX6" fmla="*/ 62865 w 62865"/>
                <a:gd name="connsiteY6" fmla="*/ 27081 h 64639"/>
                <a:gd name="connsiteX7" fmla="*/ 62865 w 62865"/>
                <a:gd name="connsiteY7" fmla="*/ 27081 h 64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865" h="64639">
                  <a:moveTo>
                    <a:pt x="62865" y="27081"/>
                  </a:moveTo>
                  <a:cubicBezTo>
                    <a:pt x="62865" y="45178"/>
                    <a:pt x="48578" y="61371"/>
                    <a:pt x="31432" y="64228"/>
                  </a:cubicBezTo>
                  <a:cubicBezTo>
                    <a:pt x="14288" y="67086"/>
                    <a:pt x="0" y="54703"/>
                    <a:pt x="0" y="37558"/>
                  </a:cubicBezTo>
                  <a:cubicBezTo>
                    <a:pt x="0" y="20413"/>
                    <a:pt x="14288" y="3268"/>
                    <a:pt x="31432" y="411"/>
                  </a:cubicBezTo>
                  <a:cubicBezTo>
                    <a:pt x="49530" y="-2447"/>
                    <a:pt x="62865" y="9936"/>
                    <a:pt x="62865" y="27081"/>
                  </a:cubicBezTo>
                  <a:lnTo>
                    <a:pt x="62865" y="27081"/>
                  </a:lnTo>
                  <a:lnTo>
                    <a:pt x="62865" y="27081"/>
                  </a:lnTo>
                  <a:lnTo>
                    <a:pt x="62865" y="27081"/>
                  </a:lnTo>
                  <a:close/>
                </a:path>
              </a:pathLst>
            </a:custGeom>
            <a:solidFill>
              <a:srgbClr val="FFFFFF"/>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Shape 8">
              <a:extLst>
                <a:ext uri="{FF2B5EF4-FFF2-40B4-BE49-F238E27FC236}">
                  <a16:creationId xmlns:a16="http://schemas.microsoft.com/office/drawing/2014/main" id="{174EEA95-A01B-2132-16A8-335816A6FC50}"/>
                </a:ext>
              </a:extLst>
            </p:cNvPr>
            <p:cNvSpPr/>
            <p:nvPr/>
          </p:nvSpPr>
          <p:spPr>
            <a:xfrm>
              <a:off x="7962812" y="4902783"/>
              <a:ext cx="776096" cy="675760"/>
            </a:xfrm>
            <a:custGeom>
              <a:avLst/>
              <a:gdLst>
                <a:gd name="connsiteX0" fmla="*/ 23813 w 584079"/>
                <a:gd name="connsiteY0" fmla="*/ 94297 h 508568"/>
                <a:gd name="connsiteX1" fmla="*/ 74295 w 584079"/>
                <a:gd name="connsiteY1" fmla="*/ 29528 h 508568"/>
                <a:gd name="connsiteX2" fmla="*/ 97155 w 584079"/>
                <a:gd name="connsiteY2" fmla="*/ 0 h 508568"/>
                <a:gd name="connsiteX3" fmla="*/ 578168 w 584079"/>
                <a:gd name="connsiteY3" fmla="*/ 352425 h 508568"/>
                <a:gd name="connsiteX4" fmla="*/ 569595 w 584079"/>
                <a:gd name="connsiteY4" fmla="*/ 419100 h 508568"/>
                <a:gd name="connsiteX5" fmla="*/ 569595 w 584079"/>
                <a:gd name="connsiteY5" fmla="*/ 419100 h 508568"/>
                <a:gd name="connsiteX6" fmla="*/ 519113 w 584079"/>
                <a:gd name="connsiteY6" fmla="*/ 483870 h 508568"/>
                <a:gd name="connsiteX7" fmla="*/ 519113 w 584079"/>
                <a:gd name="connsiteY7" fmla="*/ 483870 h 508568"/>
                <a:gd name="connsiteX8" fmla="*/ 456247 w 584079"/>
                <a:gd name="connsiteY8" fmla="*/ 507683 h 508568"/>
                <a:gd name="connsiteX9" fmla="*/ 0 w 584079"/>
                <a:gd name="connsiteY9" fmla="*/ 123825 h 508568"/>
                <a:gd name="connsiteX10" fmla="*/ 23813 w 584079"/>
                <a:gd name="connsiteY10" fmla="*/ 94297 h 508568"/>
                <a:gd name="connsiteX11" fmla="*/ 23813 w 584079"/>
                <a:gd name="connsiteY11" fmla="*/ 94297 h 508568"/>
                <a:gd name="connsiteX12" fmla="*/ 23813 w 584079"/>
                <a:gd name="connsiteY12" fmla="*/ 94297 h 508568"/>
                <a:gd name="connsiteX13" fmla="*/ 23813 w 584079"/>
                <a:gd name="connsiteY13" fmla="*/ 94297 h 508568"/>
                <a:gd name="connsiteX14" fmla="*/ 23813 w 584079"/>
                <a:gd name="connsiteY14" fmla="*/ 94297 h 508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4079" h="508568">
                  <a:moveTo>
                    <a:pt x="23813" y="94297"/>
                  </a:moveTo>
                  <a:lnTo>
                    <a:pt x="74295" y="29528"/>
                  </a:lnTo>
                  <a:lnTo>
                    <a:pt x="97155" y="0"/>
                  </a:lnTo>
                  <a:cubicBezTo>
                    <a:pt x="97155" y="0"/>
                    <a:pt x="443865" y="50483"/>
                    <a:pt x="578168" y="352425"/>
                  </a:cubicBezTo>
                  <a:cubicBezTo>
                    <a:pt x="588645" y="374333"/>
                    <a:pt x="584835" y="400050"/>
                    <a:pt x="569595" y="419100"/>
                  </a:cubicBezTo>
                  <a:lnTo>
                    <a:pt x="569595" y="419100"/>
                  </a:lnTo>
                  <a:lnTo>
                    <a:pt x="519113" y="483870"/>
                  </a:lnTo>
                  <a:lnTo>
                    <a:pt x="519113" y="483870"/>
                  </a:lnTo>
                  <a:cubicBezTo>
                    <a:pt x="503872" y="502920"/>
                    <a:pt x="480060" y="511493"/>
                    <a:pt x="456247" y="507683"/>
                  </a:cubicBezTo>
                  <a:cubicBezTo>
                    <a:pt x="131445" y="448628"/>
                    <a:pt x="0" y="123825"/>
                    <a:pt x="0" y="123825"/>
                  </a:cubicBezTo>
                  <a:lnTo>
                    <a:pt x="23813" y="94297"/>
                  </a:lnTo>
                  <a:lnTo>
                    <a:pt x="23813" y="94297"/>
                  </a:lnTo>
                  <a:lnTo>
                    <a:pt x="23813" y="94297"/>
                  </a:lnTo>
                  <a:lnTo>
                    <a:pt x="23813" y="94297"/>
                  </a:lnTo>
                  <a:lnTo>
                    <a:pt x="23813" y="94297"/>
                  </a:lnTo>
                  <a:close/>
                </a:path>
              </a:pathLst>
            </a:custGeom>
            <a:solidFill>
              <a:srgbClr val="462D3F"/>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Shape 9">
              <a:extLst>
                <a:ext uri="{FF2B5EF4-FFF2-40B4-BE49-F238E27FC236}">
                  <a16:creationId xmlns:a16="http://schemas.microsoft.com/office/drawing/2014/main" id="{EA25B2D0-AB98-39D1-64AD-2FA4D3994A45}"/>
                </a:ext>
              </a:extLst>
            </p:cNvPr>
            <p:cNvSpPr/>
            <p:nvPr/>
          </p:nvSpPr>
          <p:spPr>
            <a:xfrm>
              <a:off x="7905918" y="4852212"/>
              <a:ext cx="192977" cy="226440"/>
            </a:xfrm>
            <a:custGeom>
              <a:avLst/>
              <a:gdLst>
                <a:gd name="connsiteX0" fmla="*/ 5670 w 145232"/>
                <a:gd name="connsiteY0" fmla="*/ 129500 h 170416"/>
                <a:gd name="connsiteX1" fmla="*/ 99015 w 145232"/>
                <a:gd name="connsiteY1" fmla="*/ 10437 h 170416"/>
                <a:gd name="connsiteX2" fmla="*/ 134257 w 145232"/>
                <a:gd name="connsiteY2" fmla="*/ 4722 h 170416"/>
                <a:gd name="connsiteX3" fmla="*/ 139972 w 145232"/>
                <a:gd name="connsiteY3" fmla="*/ 40917 h 170416"/>
                <a:gd name="connsiteX4" fmla="*/ 46627 w 145232"/>
                <a:gd name="connsiteY4" fmla="*/ 159980 h 170416"/>
                <a:gd name="connsiteX5" fmla="*/ 11385 w 145232"/>
                <a:gd name="connsiteY5" fmla="*/ 165695 h 170416"/>
                <a:gd name="connsiteX6" fmla="*/ 5670 w 145232"/>
                <a:gd name="connsiteY6" fmla="*/ 129500 h 170416"/>
                <a:gd name="connsiteX7" fmla="*/ 5670 w 145232"/>
                <a:gd name="connsiteY7" fmla="*/ 129500 h 170416"/>
                <a:gd name="connsiteX8" fmla="*/ 5670 w 145232"/>
                <a:gd name="connsiteY8" fmla="*/ 129500 h 170416"/>
                <a:gd name="connsiteX9" fmla="*/ 5670 w 145232"/>
                <a:gd name="connsiteY9" fmla="*/ 129500 h 170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232" h="170416">
                  <a:moveTo>
                    <a:pt x="5670" y="129500"/>
                  </a:moveTo>
                  <a:lnTo>
                    <a:pt x="99015" y="10437"/>
                  </a:lnTo>
                  <a:cubicBezTo>
                    <a:pt x="107587" y="-40"/>
                    <a:pt x="122827" y="-3850"/>
                    <a:pt x="134257" y="4722"/>
                  </a:cubicBezTo>
                  <a:cubicBezTo>
                    <a:pt x="146640" y="13295"/>
                    <a:pt x="148545" y="30440"/>
                    <a:pt x="139972" y="40917"/>
                  </a:cubicBezTo>
                  <a:lnTo>
                    <a:pt x="46627" y="159980"/>
                  </a:lnTo>
                  <a:cubicBezTo>
                    <a:pt x="38055" y="170457"/>
                    <a:pt x="22815" y="174267"/>
                    <a:pt x="11385" y="165695"/>
                  </a:cubicBezTo>
                  <a:cubicBezTo>
                    <a:pt x="-998" y="158075"/>
                    <a:pt x="-3855" y="140930"/>
                    <a:pt x="5670" y="129500"/>
                  </a:cubicBezTo>
                  <a:lnTo>
                    <a:pt x="5670" y="129500"/>
                  </a:lnTo>
                  <a:lnTo>
                    <a:pt x="5670" y="129500"/>
                  </a:lnTo>
                  <a:lnTo>
                    <a:pt x="5670" y="129500"/>
                  </a:lnTo>
                  <a:close/>
                </a:path>
              </a:pathLst>
            </a:custGeom>
            <a:solidFill>
              <a:srgbClr val="53AFCC"/>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Shape 10">
              <a:extLst>
                <a:ext uri="{FF2B5EF4-FFF2-40B4-BE49-F238E27FC236}">
                  <a16:creationId xmlns:a16="http://schemas.microsoft.com/office/drawing/2014/main" id="{3F63676D-FF3A-7E25-9167-052E8805A8B0}"/>
                </a:ext>
              </a:extLst>
            </p:cNvPr>
            <p:cNvSpPr/>
            <p:nvPr/>
          </p:nvSpPr>
          <p:spPr>
            <a:xfrm>
              <a:off x="7027685" y="3670496"/>
              <a:ext cx="375275" cy="379249"/>
            </a:xfrm>
            <a:custGeom>
              <a:avLst/>
              <a:gdLst>
                <a:gd name="connsiteX0" fmla="*/ 140836 w 282427"/>
                <a:gd name="connsiteY0" fmla="*/ 285419 h 285418"/>
                <a:gd name="connsiteX1" fmla="*/ 85592 w 282427"/>
                <a:gd name="connsiteY1" fmla="*/ 273989 h 285418"/>
                <a:gd name="connsiteX2" fmla="*/ 11296 w 282427"/>
                <a:gd name="connsiteY2" fmla="*/ 86346 h 285418"/>
                <a:gd name="connsiteX3" fmla="*/ 88449 w 282427"/>
                <a:gd name="connsiteY3" fmla="*/ 10146 h 285418"/>
                <a:gd name="connsiteX4" fmla="*/ 197034 w 282427"/>
                <a:gd name="connsiteY4" fmla="*/ 12051 h 285418"/>
                <a:gd name="connsiteX5" fmla="*/ 272282 w 282427"/>
                <a:gd name="connsiteY5" fmla="*/ 90156 h 285418"/>
                <a:gd name="connsiteX6" fmla="*/ 270377 w 282427"/>
                <a:gd name="connsiteY6" fmla="*/ 198741 h 285418"/>
                <a:gd name="connsiteX7" fmla="*/ 140836 w 282427"/>
                <a:gd name="connsiteY7" fmla="*/ 285419 h 285418"/>
                <a:gd name="connsiteX8" fmla="*/ 140836 w 282427"/>
                <a:gd name="connsiteY8" fmla="*/ 285419 h 285418"/>
                <a:gd name="connsiteX9" fmla="*/ 140836 w 282427"/>
                <a:gd name="connsiteY9" fmla="*/ 285419 h 285418"/>
                <a:gd name="connsiteX10" fmla="*/ 140836 w 282427"/>
                <a:gd name="connsiteY10" fmla="*/ 285419 h 285418"/>
                <a:gd name="connsiteX11" fmla="*/ 140836 w 282427"/>
                <a:gd name="connsiteY11" fmla="*/ 15861 h 285418"/>
                <a:gd name="connsiteX12" fmla="*/ 24632 w 282427"/>
                <a:gd name="connsiteY12" fmla="*/ 93014 h 285418"/>
                <a:gd name="connsiteX13" fmla="*/ 90354 w 282427"/>
                <a:gd name="connsiteY13" fmla="*/ 259701 h 285418"/>
                <a:gd name="connsiteX14" fmla="*/ 255136 w 282427"/>
                <a:gd name="connsiteY14" fmla="*/ 193979 h 285418"/>
                <a:gd name="connsiteX15" fmla="*/ 189414 w 282427"/>
                <a:gd name="connsiteY15" fmla="*/ 27291 h 285418"/>
                <a:gd name="connsiteX16" fmla="*/ 140836 w 282427"/>
                <a:gd name="connsiteY16" fmla="*/ 15861 h 285418"/>
                <a:gd name="connsiteX17" fmla="*/ 140836 w 282427"/>
                <a:gd name="connsiteY17" fmla="*/ 15861 h 285418"/>
                <a:gd name="connsiteX18" fmla="*/ 140836 w 282427"/>
                <a:gd name="connsiteY18" fmla="*/ 15861 h 285418"/>
                <a:gd name="connsiteX19" fmla="*/ 140836 w 282427"/>
                <a:gd name="connsiteY19" fmla="*/ 15861 h 28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2427" h="285418">
                  <a:moveTo>
                    <a:pt x="140836" y="285419"/>
                  </a:moveTo>
                  <a:cubicBezTo>
                    <a:pt x="122739" y="285419"/>
                    <a:pt x="102736" y="281609"/>
                    <a:pt x="85592" y="273989"/>
                  </a:cubicBezTo>
                  <a:cubicBezTo>
                    <a:pt x="14154" y="242556"/>
                    <a:pt x="-19183" y="158736"/>
                    <a:pt x="11296" y="86346"/>
                  </a:cubicBezTo>
                  <a:cubicBezTo>
                    <a:pt x="25584" y="51104"/>
                    <a:pt x="54159" y="24434"/>
                    <a:pt x="88449" y="10146"/>
                  </a:cubicBezTo>
                  <a:cubicBezTo>
                    <a:pt x="122739" y="-4141"/>
                    <a:pt x="161792" y="-3189"/>
                    <a:pt x="197034" y="12051"/>
                  </a:cubicBezTo>
                  <a:cubicBezTo>
                    <a:pt x="232276" y="27291"/>
                    <a:pt x="258946" y="54914"/>
                    <a:pt x="272282" y="90156"/>
                  </a:cubicBezTo>
                  <a:cubicBezTo>
                    <a:pt x="286569" y="125399"/>
                    <a:pt x="285617" y="164451"/>
                    <a:pt x="270377" y="198741"/>
                  </a:cubicBezTo>
                  <a:cubicBezTo>
                    <a:pt x="247517" y="253034"/>
                    <a:pt x="195129" y="285419"/>
                    <a:pt x="140836" y="285419"/>
                  </a:cubicBezTo>
                  <a:lnTo>
                    <a:pt x="140836" y="285419"/>
                  </a:lnTo>
                  <a:lnTo>
                    <a:pt x="140836" y="285419"/>
                  </a:lnTo>
                  <a:lnTo>
                    <a:pt x="140836" y="285419"/>
                  </a:lnTo>
                  <a:close/>
                  <a:moveTo>
                    <a:pt x="140836" y="15861"/>
                  </a:moveTo>
                  <a:cubicBezTo>
                    <a:pt x="92259" y="15861"/>
                    <a:pt x="44634" y="44436"/>
                    <a:pt x="24632" y="93014"/>
                  </a:cubicBezTo>
                  <a:cubicBezTo>
                    <a:pt x="-2991" y="157784"/>
                    <a:pt x="26536" y="232079"/>
                    <a:pt x="90354" y="259701"/>
                  </a:cubicBezTo>
                  <a:cubicBezTo>
                    <a:pt x="154171" y="287324"/>
                    <a:pt x="228467" y="257796"/>
                    <a:pt x="255136" y="193979"/>
                  </a:cubicBezTo>
                  <a:cubicBezTo>
                    <a:pt x="282759" y="129209"/>
                    <a:pt x="253232" y="54914"/>
                    <a:pt x="189414" y="27291"/>
                  </a:cubicBezTo>
                  <a:cubicBezTo>
                    <a:pt x="174174" y="19671"/>
                    <a:pt x="157982" y="15861"/>
                    <a:pt x="140836" y="15861"/>
                  </a:cubicBezTo>
                  <a:lnTo>
                    <a:pt x="140836" y="15861"/>
                  </a:lnTo>
                  <a:lnTo>
                    <a:pt x="140836" y="15861"/>
                  </a:lnTo>
                  <a:lnTo>
                    <a:pt x="140836" y="15861"/>
                  </a:lnTo>
                  <a:close/>
                </a:path>
              </a:pathLst>
            </a:custGeom>
            <a:solidFill>
              <a:srgbClr val="FFFFFF"/>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Shape 11">
              <a:extLst>
                <a:ext uri="{FF2B5EF4-FFF2-40B4-BE49-F238E27FC236}">
                  <a16:creationId xmlns:a16="http://schemas.microsoft.com/office/drawing/2014/main" id="{546E8734-A128-3502-4851-9FB3578EAF5E}"/>
                </a:ext>
              </a:extLst>
            </p:cNvPr>
            <p:cNvSpPr/>
            <p:nvPr/>
          </p:nvSpPr>
          <p:spPr>
            <a:xfrm>
              <a:off x="5314888" y="1905338"/>
              <a:ext cx="215586" cy="214735"/>
            </a:xfrm>
            <a:custGeom>
              <a:avLst/>
              <a:gdLst>
                <a:gd name="connsiteX0" fmla="*/ 70646 w 162247"/>
                <a:gd name="connsiteY0" fmla="*/ 156527 h 161607"/>
                <a:gd name="connsiteX1" fmla="*/ 7781 w 162247"/>
                <a:gd name="connsiteY1" fmla="*/ 102235 h 161607"/>
                <a:gd name="connsiteX2" fmla="*/ 5876 w 162247"/>
                <a:gd name="connsiteY2" fmla="*/ 70802 h 161607"/>
                <a:gd name="connsiteX3" fmla="*/ 60169 w 162247"/>
                <a:gd name="connsiteY3" fmla="*/ 7937 h 161607"/>
                <a:gd name="connsiteX4" fmla="*/ 91601 w 162247"/>
                <a:gd name="connsiteY4" fmla="*/ 5080 h 161607"/>
                <a:gd name="connsiteX5" fmla="*/ 154466 w 162247"/>
                <a:gd name="connsiteY5" fmla="*/ 59373 h 161607"/>
                <a:gd name="connsiteX6" fmla="*/ 156371 w 162247"/>
                <a:gd name="connsiteY6" fmla="*/ 90805 h 161607"/>
                <a:gd name="connsiteX7" fmla="*/ 102079 w 162247"/>
                <a:gd name="connsiteY7" fmla="*/ 153670 h 161607"/>
                <a:gd name="connsiteX8" fmla="*/ 70646 w 162247"/>
                <a:gd name="connsiteY8" fmla="*/ 156527 h 161607"/>
                <a:gd name="connsiteX9" fmla="*/ 70646 w 162247"/>
                <a:gd name="connsiteY9" fmla="*/ 156527 h 161607"/>
                <a:gd name="connsiteX10" fmla="*/ 70646 w 162247"/>
                <a:gd name="connsiteY10" fmla="*/ 156527 h 161607"/>
                <a:gd name="connsiteX11" fmla="*/ 70646 w 162247"/>
                <a:gd name="connsiteY11" fmla="*/ 156527 h 161607"/>
                <a:gd name="connsiteX12" fmla="*/ 11591 w 162247"/>
                <a:gd name="connsiteY12" fmla="*/ 99377 h 161607"/>
                <a:gd name="connsiteX13" fmla="*/ 72551 w 162247"/>
                <a:gd name="connsiteY13" fmla="*/ 152717 h 161607"/>
                <a:gd name="connsiteX14" fmla="*/ 101126 w 162247"/>
                <a:gd name="connsiteY14" fmla="*/ 149860 h 161607"/>
                <a:gd name="connsiteX15" fmla="*/ 153514 w 162247"/>
                <a:gd name="connsiteY15" fmla="*/ 87948 h 161607"/>
                <a:gd name="connsiteX16" fmla="*/ 151609 w 162247"/>
                <a:gd name="connsiteY16" fmla="*/ 59373 h 161607"/>
                <a:gd name="connsiteX17" fmla="*/ 90649 w 162247"/>
                <a:gd name="connsiteY17" fmla="*/ 6032 h 161607"/>
                <a:gd name="connsiteX18" fmla="*/ 62074 w 162247"/>
                <a:gd name="connsiteY18" fmla="*/ 8890 h 161607"/>
                <a:gd name="connsiteX19" fmla="*/ 9686 w 162247"/>
                <a:gd name="connsiteY19" fmla="*/ 70802 h 161607"/>
                <a:gd name="connsiteX20" fmla="*/ 11591 w 162247"/>
                <a:gd name="connsiteY20" fmla="*/ 99377 h 161607"/>
                <a:gd name="connsiteX21" fmla="*/ 11591 w 162247"/>
                <a:gd name="connsiteY21" fmla="*/ 99377 h 161607"/>
                <a:gd name="connsiteX22" fmla="*/ 11591 w 162247"/>
                <a:gd name="connsiteY22" fmla="*/ 99377 h 161607"/>
                <a:gd name="connsiteX23" fmla="*/ 11591 w 162247"/>
                <a:gd name="connsiteY23" fmla="*/ 99377 h 161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2247" h="161607">
                  <a:moveTo>
                    <a:pt x="70646" y="156527"/>
                  </a:moveTo>
                  <a:lnTo>
                    <a:pt x="7781" y="102235"/>
                  </a:lnTo>
                  <a:cubicBezTo>
                    <a:pt x="-1744" y="94615"/>
                    <a:pt x="-2696" y="79375"/>
                    <a:pt x="5876" y="70802"/>
                  </a:cubicBezTo>
                  <a:lnTo>
                    <a:pt x="60169" y="7937"/>
                  </a:lnTo>
                  <a:cubicBezTo>
                    <a:pt x="67789" y="-1588"/>
                    <a:pt x="83029" y="-2540"/>
                    <a:pt x="91601" y="5080"/>
                  </a:cubicBezTo>
                  <a:lnTo>
                    <a:pt x="154466" y="59373"/>
                  </a:lnTo>
                  <a:cubicBezTo>
                    <a:pt x="163991" y="66992"/>
                    <a:pt x="164944" y="82232"/>
                    <a:pt x="156371" y="90805"/>
                  </a:cubicBezTo>
                  <a:lnTo>
                    <a:pt x="102079" y="153670"/>
                  </a:lnTo>
                  <a:cubicBezTo>
                    <a:pt x="93506" y="163195"/>
                    <a:pt x="80171" y="164148"/>
                    <a:pt x="70646" y="156527"/>
                  </a:cubicBezTo>
                  <a:lnTo>
                    <a:pt x="70646" y="156527"/>
                  </a:lnTo>
                  <a:lnTo>
                    <a:pt x="70646" y="156527"/>
                  </a:lnTo>
                  <a:lnTo>
                    <a:pt x="70646" y="156527"/>
                  </a:lnTo>
                  <a:close/>
                  <a:moveTo>
                    <a:pt x="11591" y="99377"/>
                  </a:moveTo>
                  <a:lnTo>
                    <a:pt x="72551" y="152717"/>
                  </a:lnTo>
                  <a:cubicBezTo>
                    <a:pt x="81124" y="159385"/>
                    <a:pt x="93506" y="159385"/>
                    <a:pt x="101126" y="149860"/>
                  </a:cubicBezTo>
                  <a:lnTo>
                    <a:pt x="153514" y="87948"/>
                  </a:lnTo>
                  <a:cubicBezTo>
                    <a:pt x="160181" y="79375"/>
                    <a:pt x="159229" y="66992"/>
                    <a:pt x="151609" y="59373"/>
                  </a:cubicBezTo>
                  <a:lnTo>
                    <a:pt x="90649" y="6032"/>
                  </a:lnTo>
                  <a:cubicBezTo>
                    <a:pt x="82076" y="-635"/>
                    <a:pt x="69694" y="-635"/>
                    <a:pt x="62074" y="8890"/>
                  </a:cubicBezTo>
                  <a:lnTo>
                    <a:pt x="9686" y="70802"/>
                  </a:lnTo>
                  <a:cubicBezTo>
                    <a:pt x="2066" y="79375"/>
                    <a:pt x="3019" y="92710"/>
                    <a:pt x="11591" y="99377"/>
                  </a:cubicBezTo>
                  <a:lnTo>
                    <a:pt x="11591" y="99377"/>
                  </a:lnTo>
                  <a:lnTo>
                    <a:pt x="11591" y="99377"/>
                  </a:lnTo>
                  <a:lnTo>
                    <a:pt x="11591" y="99377"/>
                  </a:lnTo>
                  <a:close/>
                </a:path>
              </a:pathLst>
            </a:custGeom>
            <a:solidFill>
              <a:srgbClr val="FFFFFF"/>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Shape 12">
              <a:extLst>
                <a:ext uri="{FF2B5EF4-FFF2-40B4-BE49-F238E27FC236}">
                  <a16:creationId xmlns:a16="http://schemas.microsoft.com/office/drawing/2014/main" id="{882D4402-E343-EC48-ECD6-F08B650A3AFD}"/>
                </a:ext>
              </a:extLst>
            </p:cNvPr>
            <p:cNvSpPr/>
            <p:nvPr/>
          </p:nvSpPr>
          <p:spPr>
            <a:xfrm>
              <a:off x="5575609" y="5125321"/>
              <a:ext cx="215793" cy="215586"/>
            </a:xfrm>
            <a:custGeom>
              <a:avLst/>
              <a:gdLst>
                <a:gd name="connsiteX0" fmla="*/ 70646 w 162403"/>
                <a:gd name="connsiteY0" fmla="*/ 156371 h 162247"/>
                <a:gd name="connsiteX1" fmla="*/ 7781 w 162403"/>
                <a:gd name="connsiteY1" fmla="*/ 102079 h 162247"/>
                <a:gd name="connsiteX2" fmla="*/ 5876 w 162403"/>
                <a:gd name="connsiteY2" fmla="*/ 70646 h 162247"/>
                <a:gd name="connsiteX3" fmla="*/ 60169 w 162403"/>
                <a:gd name="connsiteY3" fmla="*/ 7781 h 162247"/>
                <a:gd name="connsiteX4" fmla="*/ 91601 w 162403"/>
                <a:gd name="connsiteY4" fmla="*/ 5876 h 162247"/>
                <a:gd name="connsiteX5" fmla="*/ 154466 w 162403"/>
                <a:gd name="connsiteY5" fmla="*/ 60169 h 162247"/>
                <a:gd name="connsiteX6" fmla="*/ 157324 w 162403"/>
                <a:gd name="connsiteY6" fmla="*/ 91601 h 162247"/>
                <a:gd name="connsiteX7" fmla="*/ 103031 w 162403"/>
                <a:gd name="connsiteY7" fmla="*/ 154466 h 162247"/>
                <a:gd name="connsiteX8" fmla="*/ 70646 w 162403"/>
                <a:gd name="connsiteY8" fmla="*/ 156371 h 162247"/>
                <a:gd name="connsiteX9" fmla="*/ 70646 w 162403"/>
                <a:gd name="connsiteY9" fmla="*/ 156371 h 162247"/>
                <a:gd name="connsiteX10" fmla="*/ 70646 w 162403"/>
                <a:gd name="connsiteY10" fmla="*/ 156371 h 162247"/>
                <a:gd name="connsiteX11" fmla="*/ 70646 w 162403"/>
                <a:gd name="connsiteY11" fmla="*/ 156371 h 162247"/>
                <a:gd name="connsiteX12" fmla="*/ 9686 w 162403"/>
                <a:gd name="connsiteY12" fmla="*/ 100174 h 162247"/>
                <a:gd name="connsiteX13" fmla="*/ 70646 w 162403"/>
                <a:gd name="connsiteY13" fmla="*/ 152561 h 162247"/>
                <a:gd name="connsiteX14" fmla="*/ 99221 w 162403"/>
                <a:gd name="connsiteY14" fmla="*/ 150656 h 162247"/>
                <a:gd name="connsiteX15" fmla="*/ 151609 w 162403"/>
                <a:gd name="connsiteY15" fmla="*/ 89696 h 162247"/>
                <a:gd name="connsiteX16" fmla="*/ 148751 w 162403"/>
                <a:gd name="connsiteY16" fmla="*/ 61121 h 162247"/>
                <a:gd name="connsiteX17" fmla="*/ 87791 w 162403"/>
                <a:gd name="connsiteY17" fmla="*/ 8734 h 162247"/>
                <a:gd name="connsiteX18" fmla="*/ 59216 w 162403"/>
                <a:gd name="connsiteY18" fmla="*/ 10639 h 162247"/>
                <a:gd name="connsiteX19" fmla="*/ 6829 w 162403"/>
                <a:gd name="connsiteY19" fmla="*/ 71599 h 162247"/>
                <a:gd name="connsiteX20" fmla="*/ 9686 w 162403"/>
                <a:gd name="connsiteY20" fmla="*/ 100174 h 162247"/>
                <a:gd name="connsiteX21" fmla="*/ 9686 w 162403"/>
                <a:gd name="connsiteY21" fmla="*/ 100174 h 162247"/>
                <a:gd name="connsiteX22" fmla="*/ 9686 w 162403"/>
                <a:gd name="connsiteY22" fmla="*/ 100174 h 162247"/>
                <a:gd name="connsiteX23" fmla="*/ 9686 w 162403"/>
                <a:gd name="connsiteY23" fmla="*/ 100174 h 16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2403" h="162247">
                  <a:moveTo>
                    <a:pt x="70646" y="156371"/>
                  </a:moveTo>
                  <a:lnTo>
                    <a:pt x="7781" y="102079"/>
                  </a:lnTo>
                  <a:cubicBezTo>
                    <a:pt x="-1744" y="94459"/>
                    <a:pt x="-2696" y="79219"/>
                    <a:pt x="5876" y="70646"/>
                  </a:cubicBezTo>
                  <a:lnTo>
                    <a:pt x="60169" y="7781"/>
                  </a:lnTo>
                  <a:cubicBezTo>
                    <a:pt x="67789" y="-1744"/>
                    <a:pt x="83029" y="-2696"/>
                    <a:pt x="91601" y="5876"/>
                  </a:cubicBezTo>
                  <a:lnTo>
                    <a:pt x="154466" y="60169"/>
                  </a:lnTo>
                  <a:cubicBezTo>
                    <a:pt x="163991" y="67789"/>
                    <a:pt x="164944" y="83029"/>
                    <a:pt x="157324" y="91601"/>
                  </a:cubicBezTo>
                  <a:lnTo>
                    <a:pt x="103031" y="154466"/>
                  </a:lnTo>
                  <a:cubicBezTo>
                    <a:pt x="93506" y="163991"/>
                    <a:pt x="79219" y="164944"/>
                    <a:pt x="70646" y="156371"/>
                  </a:cubicBezTo>
                  <a:lnTo>
                    <a:pt x="70646" y="156371"/>
                  </a:lnTo>
                  <a:lnTo>
                    <a:pt x="70646" y="156371"/>
                  </a:lnTo>
                  <a:lnTo>
                    <a:pt x="70646" y="156371"/>
                  </a:lnTo>
                  <a:close/>
                  <a:moveTo>
                    <a:pt x="9686" y="100174"/>
                  </a:moveTo>
                  <a:lnTo>
                    <a:pt x="70646" y="152561"/>
                  </a:lnTo>
                  <a:cubicBezTo>
                    <a:pt x="79219" y="159229"/>
                    <a:pt x="91601" y="159229"/>
                    <a:pt x="99221" y="150656"/>
                  </a:cubicBezTo>
                  <a:lnTo>
                    <a:pt x="151609" y="89696"/>
                  </a:lnTo>
                  <a:cubicBezTo>
                    <a:pt x="158276" y="81124"/>
                    <a:pt x="158276" y="68741"/>
                    <a:pt x="148751" y="61121"/>
                  </a:cubicBezTo>
                  <a:lnTo>
                    <a:pt x="87791" y="8734"/>
                  </a:lnTo>
                  <a:cubicBezTo>
                    <a:pt x="79219" y="2066"/>
                    <a:pt x="66836" y="2066"/>
                    <a:pt x="59216" y="10639"/>
                  </a:cubicBezTo>
                  <a:lnTo>
                    <a:pt x="6829" y="71599"/>
                  </a:lnTo>
                  <a:cubicBezTo>
                    <a:pt x="161" y="80171"/>
                    <a:pt x="2066" y="93506"/>
                    <a:pt x="9686" y="100174"/>
                  </a:cubicBezTo>
                  <a:lnTo>
                    <a:pt x="9686" y="100174"/>
                  </a:lnTo>
                  <a:lnTo>
                    <a:pt x="9686" y="100174"/>
                  </a:lnTo>
                  <a:lnTo>
                    <a:pt x="9686" y="100174"/>
                  </a:lnTo>
                  <a:close/>
                </a:path>
              </a:pathLst>
            </a:custGeom>
            <a:solidFill>
              <a:srgbClr val="FFFFFF"/>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Shape 13">
              <a:extLst>
                <a:ext uri="{FF2B5EF4-FFF2-40B4-BE49-F238E27FC236}">
                  <a16:creationId xmlns:a16="http://schemas.microsoft.com/office/drawing/2014/main" id="{FA55DB46-C711-B82A-C27E-07AAF906527D}"/>
                </a:ext>
              </a:extLst>
            </p:cNvPr>
            <p:cNvSpPr/>
            <p:nvPr/>
          </p:nvSpPr>
          <p:spPr>
            <a:xfrm>
              <a:off x="7046277" y="1707899"/>
              <a:ext cx="215793" cy="215260"/>
            </a:xfrm>
            <a:custGeom>
              <a:avLst/>
              <a:gdLst>
                <a:gd name="connsiteX0" fmla="*/ 70646 w 162403"/>
                <a:gd name="connsiteY0" fmla="*/ 156528 h 162002"/>
                <a:gd name="connsiteX1" fmla="*/ 7781 w 162403"/>
                <a:gd name="connsiteY1" fmla="*/ 102235 h 162002"/>
                <a:gd name="connsiteX2" fmla="*/ 5876 w 162403"/>
                <a:gd name="connsiteY2" fmla="*/ 70803 h 162002"/>
                <a:gd name="connsiteX3" fmla="*/ 60169 w 162403"/>
                <a:gd name="connsiteY3" fmla="*/ 7937 h 162002"/>
                <a:gd name="connsiteX4" fmla="*/ 91601 w 162403"/>
                <a:gd name="connsiteY4" fmla="*/ 5080 h 162002"/>
                <a:gd name="connsiteX5" fmla="*/ 154466 w 162403"/>
                <a:gd name="connsiteY5" fmla="*/ 59372 h 162002"/>
                <a:gd name="connsiteX6" fmla="*/ 157324 w 162403"/>
                <a:gd name="connsiteY6" fmla="*/ 90805 h 162002"/>
                <a:gd name="connsiteX7" fmla="*/ 103031 w 162403"/>
                <a:gd name="connsiteY7" fmla="*/ 153670 h 162002"/>
                <a:gd name="connsiteX8" fmla="*/ 70646 w 162403"/>
                <a:gd name="connsiteY8" fmla="*/ 156528 h 162002"/>
                <a:gd name="connsiteX9" fmla="*/ 70646 w 162403"/>
                <a:gd name="connsiteY9" fmla="*/ 156528 h 162002"/>
                <a:gd name="connsiteX10" fmla="*/ 70646 w 162403"/>
                <a:gd name="connsiteY10" fmla="*/ 156528 h 162002"/>
                <a:gd name="connsiteX11" fmla="*/ 70646 w 162403"/>
                <a:gd name="connsiteY11" fmla="*/ 156528 h 162002"/>
                <a:gd name="connsiteX12" fmla="*/ 11591 w 162403"/>
                <a:gd name="connsiteY12" fmla="*/ 100330 h 162002"/>
                <a:gd name="connsiteX13" fmla="*/ 72551 w 162403"/>
                <a:gd name="connsiteY13" fmla="*/ 152718 h 162002"/>
                <a:gd name="connsiteX14" fmla="*/ 101126 w 162403"/>
                <a:gd name="connsiteY14" fmla="*/ 149860 h 162002"/>
                <a:gd name="connsiteX15" fmla="*/ 153514 w 162403"/>
                <a:gd name="connsiteY15" fmla="*/ 88900 h 162002"/>
                <a:gd name="connsiteX16" fmla="*/ 150656 w 162403"/>
                <a:gd name="connsiteY16" fmla="*/ 60325 h 162002"/>
                <a:gd name="connsiteX17" fmla="*/ 89696 w 162403"/>
                <a:gd name="connsiteY17" fmla="*/ 7937 h 162002"/>
                <a:gd name="connsiteX18" fmla="*/ 61121 w 162403"/>
                <a:gd name="connsiteY18" fmla="*/ 10795 h 162002"/>
                <a:gd name="connsiteX19" fmla="*/ 8734 w 162403"/>
                <a:gd name="connsiteY19" fmla="*/ 71755 h 162002"/>
                <a:gd name="connsiteX20" fmla="*/ 11591 w 162403"/>
                <a:gd name="connsiteY20" fmla="*/ 100330 h 162002"/>
                <a:gd name="connsiteX21" fmla="*/ 11591 w 162403"/>
                <a:gd name="connsiteY21" fmla="*/ 100330 h 162002"/>
                <a:gd name="connsiteX22" fmla="*/ 11591 w 162403"/>
                <a:gd name="connsiteY22" fmla="*/ 100330 h 162002"/>
                <a:gd name="connsiteX23" fmla="*/ 11591 w 162403"/>
                <a:gd name="connsiteY23" fmla="*/ 100330 h 16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2403" h="162002">
                  <a:moveTo>
                    <a:pt x="70646" y="156528"/>
                  </a:moveTo>
                  <a:lnTo>
                    <a:pt x="7781" y="102235"/>
                  </a:lnTo>
                  <a:cubicBezTo>
                    <a:pt x="-1744" y="94615"/>
                    <a:pt x="-2696" y="79375"/>
                    <a:pt x="5876" y="70803"/>
                  </a:cubicBezTo>
                  <a:lnTo>
                    <a:pt x="60169" y="7937"/>
                  </a:lnTo>
                  <a:cubicBezTo>
                    <a:pt x="67789" y="-1588"/>
                    <a:pt x="83029" y="-2540"/>
                    <a:pt x="91601" y="5080"/>
                  </a:cubicBezTo>
                  <a:lnTo>
                    <a:pt x="154466" y="59372"/>
                  </a:lnTo>
                  <a:cubicBezTo>
                    <a:pt x="163991" y="66993"/>
                    <a:pt x="164944" y="82232"/>
                    <a:pt x="157324" y="90805"/>
                  </a:cubicBezTo>
                  <a:lnTo>
                    <a:pt x="103031" y="153670"/>
                  </a:lnTo>
                  <a:cubicBezTo>
                    <a:pt x="94459" y="163195"/>
                    <a:pt x="80171" y="165100"/>
                    <a:pt x="70646" y="156528"/>
                  </a:cubicBezTo>
                  <a:lnTo>
                    <a:pt x="70646" y="156528"/>
                  </a:lnTo>
                  <a:lnTo>
                    <a:pt x="70646" y="156528"/>
                  </a:lnTo>
                  <a:lnTo>
                    <a:pt x="70646" y="156528"/>
                  </a:lnTo>
                  <a:close/>
                  <a:moveTo>
                    <a:pt x="11591" y="100330"/>
                  </a:moveTo>
                  <a:lnTo>
                    <a:pt x="72551" y="152718"/>
                  </a:lnTo>
                  <a:cubicBezTo>
                    <a:pt x="81124" y="159385"/>
                    <a:pt x="93506" y="159385"/>
                    <a:pt x="101126" y="149860"/>
                  </a:cubicBezTo>
                  <a:lnTo>
                    <a:pt x="153514" y="88900"/>
                  </a:lnTo>
                  <a:cubicBezTo>
                    <a:pt x="160181" y="80328"/>
                    <a:pt x="160181" y="67945"/>
                    <a:pt x="150656" y="60325"/>
                  </a:cubicBezTo>
                  <a:lnTo>
                    <a:pt x="89696" y="7937"/>
                  </a:lnTo>
                  <a:cubicBezTo>
                    <a:pt x="81124" y="1270"/>
                    <a:pt x="68741" y="1270"/>
                    <a:pt x="61121" y="10795"/>
                  </a:cubicBezTo>
                  <a:lnTo>
                    <a:pt x="8734" y="71755"/>
                  </a:lnTo>
                  <a:cubicBezTo>
                    <a:pt x="2066" y="80328"/>
                    <a:pt x="3019" y="92710"/>
                    <a:pt x="11591" y="100330"/>
                  </a:cubicBezTo>
                  <a:lnTo>
                    <a:pt x="11591" y="100330"/>
                  </a:lnTo>
                  <a:lnTo>
                    <a:pt x="11591" y="100330"/>
                  </a:lnTo>
                  <a:lnTo>
                    <a:pt x="11591" y="100330"/>
                  </a:lnTo>
                  <a:close/>
                </a:path>
              </a:pathLst>
            </a:custGeom>
            <a:solidFill>
              <a:srgbClr val="FFFFFF"/>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Shape 14">
              <a:extLst>
                <a:ext uri="{FF2B5EF4-FFF2-40B4-BE49-F238E27FC236}">
                  <a16:creationId xmlns:a16="http://schemas.microsoft.com/office/drawing/2014/main" id="{BB0C6C4E-E2FD-7CBE-F5C6-2EEDD7330ADB}"/>
                </a:ext>
              </a:extLst>
            </p:cNvPr>
            <p:cNvSpPr/>
            <p:nvPr/>
          </p:nvSpPr>
          <p:spPr>
            <a:xfrm>
              <a:off x="4536736" y="4574391"/>
              <a:ext cx="3483028" cy="494192"/>
            </a:xfrm>
            <a:custGeom>
              <a:avLst/>
              <a:gdLst>
                <a:gd name="connsiteX0" fmla="*/ 2565083 w 2621279"/>
                <a:gd name="connsiteY0" fmla="*/ 327155 h 371922"/>
                <a:gd name="connsiteX1" fmla="*/ 2221230 w 2621279"/>
                <a:gd name="connsiteY1" fmla="*/ 164277 h 371922"/>
                <a:gd name="connsiteX2" fmla="*/ 1294448 w 2621279"/>
                <a:gd name="connsiteY2" fmla="*/ 113795 h 371922"/>
                <a:gd name="connsiteX3" fmla="*/ 23813 w 2621279"/>
                <a:gd name="connsiteY3" fmla="*/ 371922 h 371922"/>
                <a:gd name="connsiteX4" fmla="*/ 0 w 2621279"/>
                <a:gd name="connsiteY4" fmla="*/ 274767 h 371922"/>
                <a:gd name="connsiteX5" fmla="*/ 1287780 w 2621279"/>
                <a:gd name="connsiteY5" fmla="*/ 12830 h 371922"/>
                <a:gd name="connsiteX6" fmla="*/ 2257425 w 2621279"/>
                <a:gd name="connsiteY6" fmla="*/ 69027 h 371922"/>
                <a:gd name="connsiteX7" fmla="*/ 2621280 w 2621279"/>
                <a:gd name="connsiteY7" fmla="*/ 242382 h 371922"/>
                <a:gd name="connsiteX8" fmla="*/ 2565083 w 2621279"/>
                <a:gd name="connsiteY8" fmla="*/ 327155 h 371922"/>
                <a:gd name="connsiteX9" fmla="*/ 2565083 w 2621279"/>
                <a:gd name="connsiteY9" fmla="*/ 327155 h 371922"/>
                <a:gd name="connsiteX10" fmla="*/ 2565083 w 2621279"/>
                <a:gd name="connsiteY10" fmla="*/ 327155 h 371922"/>
                <a:gd name="connsiteX11" fmla="*/ 2565083 w 2621279"/>
                <a:gd name="connsiteY11" fmla="*/ 327155 h 371922"/>
                <a:gd name="connsiteX12" fmla="*/ 2565083 w 2621279"/>
                <a:gd name="connsiteY12" fmla="*/ 327155 h 371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21279" h="371922">
                  <a:moveTo>
                    <a:pt x="2565083" y="327155"/>
                  </a:moveTo>
                  <a:cubicBezTo>
                    <a:pt x="2369820" y="196662"/>
                    <a:pt x="2246948" y="173802"/>
                    <a:pt x="2221230" y="164277"/>
                  </a:cubicBezTo>
                  <a:cubicBezTo>
                    <a:pt x="2010727" y="87125"/>
                    <a:pt x="1540193" y="96650"/>
                    <a:pt x="1294448" y="113795"/>
                  </a:cubicBezTo>
                  <a:cubicBezTo>
                    <a:pt x="976313" y="136655"/>
                    <a:pt x="32385" y="370017"/>
                    <a:pt x="23813" y="371922"/>
                  </a:cubicBezTo>
                  <a:lnTo>
                    <a:pt x="0" y="274767"/>
                  </a:lnTo>
                  <a:cubicBezTo>
                    <a:pt x="39052" y="264290"/>
                    <a:pt x="962025" y="36642"/>
                    <a:pt x="1287780" y="12830"/>
                  </a:cubicBezTo>
                  <a:cubicBezTo>
                    <a:pt x="1357312" y="7115"/>
                    <a:pt x="1977390" y="-33843"/>
                    <a:pt x="2257425" y="69027"/>
                  </a:cubicBezTo>
                  <a:cubicBezTo>
                    <a:pt x="2279333" y="76647"/>
                    <a:pt x="2412683" y="104270"/>
                    <a:pt x="2621280" y="242382"/>
                  </a:cubicBezTo>
                  <a:lnTo>
                    <a:pt x="2565083" y="327155"/>
                  </a:lnTo>
                  <a:lnTo>
                    <a:pt x="2565083" y="327155"/>
                  </a:lnTo>
                  <a:lnTo>
                    <a:pt x="2565083" y="327155"/>
                  </a:lnTo>
                  <a:lnTo>
                    <a:pt x="2565083" y="327155"/>
                  </a:lnTo>
                  <a:lnTo>
                    <a:pt x="2565083" y="327155"/>
                  </a:lnTo>
                  <a:close/>
                </a:path>
              </a:pathLst>
            </a:custGeom>
            <a:solidFill>
              <a:srgbClr val="445E79"/>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Shape 15">
              <a:extLst>
                <a:ext uri="{FF2B5EF4-FFF2-40B4-BE49-F238E27FC236}">
                  <a16:creationId xmlns:a16="http://schemas.microsoft.com/office/drawing/2014/main" id="{6AA07E87-A4DB-A30C-FB63-1CD91B81A96B}"/>
                </a:ext>
              </a:extLst>
            </p:cNvPr>
            <p:cNvSpPr/>
            <p:nvPr/>
          </p:nvSpPr>
          <p:spPr>
            <a:xfrm>
              <a:off x="3574639" y="4416565"/>
              <a:ext cx="215793" cy="214644"/>
            </a:xfrm>
            <a:custGeom>
              <a:avLst/>
              <a:gdLst>
                <a:gd name="connsiteX0" fmla="*/ 70646 w 162403"/>
                <a:gd name="connsiteY0" fmla="*/ 156371 h 161538"/>
                <a:gd name="connsiteX1" fmla="*/ 7781 w 162403"/>
                <a:gd name="connsiteY1" fmla="*/ 102079 h 161538"/>
                <a:gd name="connsiteX2" fmla="*/ 5876 w 162403"/>
                <a:gd name="connsiteY2" fmla="*/ 70646 h 161538"/>
                <a:gd name="connsiteX3" fmla="*/ 60169 w 162403"/>
                <a:gd name="connsiteY3" fmla="*/ 7781 h 161538"/>
                <a:gd name="connsiteX4" fmla="*/ 91601 w 162403"/>
                <a:gd name="connsiteY4" fmla="*/ 5876 h 161538"/>
                <a:gd name="connsiteX5" fmla="*/ 154466 w 162403"/>
                <a:gd name="connsiteY5" fmla="*/ 60169 h 161538"/>
                <a:gd name="connsiteX6" fmla="*/ 157324 w 162403"/>
                <a:gd name="connsiteY6" fmla="*/ 91601 h 161538"/>
                <a:gd name="connsiteX7" fmla="*/ 103031 w 162403"/>
                <a:gd name="connsiteY7" fmla="*/ 154466 h 161538"/>
                <a:gd name="connsiteX8" fmla="*/ 70646 w 162403"/>
                <a:gd name="connsiteY8" fmla="*/ 156371 h 161538"/>
                <a:gd name="connsiteX9" fmla="*/ 70646 w 162403"/>
                <a:gd name="connsiteY9" fmla="*/ 156371 h 161538"/>
                <a:gd name="connsiteX10" fmla="*/ 70646 w 162403"/>
                <a:gd name="connsiteY10" fmla="*/ 156371 h 161538"/>
                <a:gd name="connsiteX11" fmla="*/ 70646 w 162403"/>
                <a:gd name="connsiteY11" fmla="*/ 156371 h 161538"/>
                <a:gd name="connsiteX12" fmla="*/ 10639 w 162403"/>
                <a:gd name="connsiteY12" fmla="*/ 100174 h 161538"/>
                <a:gd name="connsiteX13" fmla="*/ 71599 w 162403"/>
                <a:gd name="connsiteY13" fmla="*/ 152561 h 161538"/>
                <a:gd name="connsiteX14" fmla="*/ 100174 w 162403"/>
                <a:gd name="connsiteY14" fmla="*/ 150656 h 161538"/>
                <a:gd name="connsiteX15" fmla="*/ 152561 w 162403"/>
                <a:gd name="connsiteY15" fmla="*/ 89696 h 161538"/>
                <a:gd name="connsiteX16" fmla="*/ 149704 w 162403"/>
                <a:gd name="connsiteY16" fmla="*/ 61121 h 161538"/>
                <a:gd name="connsiteX17" fmla="*/ 88744 w 162403"/>
                <a:gd name="connsiteY17" fmla="*/ 8734 h 161538"/>
                <a:gd name="connsiteX18" fmla="*/ 60169 w 162403"/>
                <a:gd name="connsiteY18" fmla="*/ 10639 h 161538"/>
                <a:gd name="connsiteX19" fmla="*/ 7781 w 162403"/>
                <a:gd name="connsiteY19" fmla="*/ 71599 h 161538"/>
                <a:gd name="connsiteX20" fmla="*/ 10639 w 162403"/>
                <a:gd name="connsiteY20" fmla="*/ 100174 h 161538"/>
                <a:gd name="connsiteX21" fmla="*/ 10639 w 162403"/>
                <a:gd name="connsiteY21" fmla="*/ 100174 h 161538"/>
                <a:gd name="connsiteX22" fmla="*/ 10639 w 162403"/>
                <a:gd name="connsiteY22" fmla="*/ 100174 h 161538"/>
                <a:gd name="connsiteX23" fmla="*/ 10639 w 162403"/>
                <a:gd name="connsiteY23" fmla="*/ 100174 h 16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2403" h="161538">
                  <a:moveTo>
                    <a:pt x="70646" y="156371"/>
                  </a:moveTo>
                  <a:lnTo>
                    <a:pt x="7781" y="102079"/>
                  </a:lnTo>
                  <a:cubicBezTo>
                    <a:pt x="-1744" y="94459"/>
                    <a:pt x="-2696" y="79219"/>
                    <a:pt x="5876" y="70646"/>
                  </a:cubicBezTo>
                  <a:lnTo>
                    <a:pt x="60169" y="7781"/>
                  </a:lnTo>
                  <a:cubicBezTo>
                    <a:pt x="67789" y="-1744"/>
                    <a:pt x="83029" y="-2696"/>
                    <a:pt x="91601" y="5876"/>
                  </a:cubicBezTo>
                  <a:lnTo>
                    <a:pt x="154466" y="60169"/>
                  </a:lnTo>
                  <a:cubicBezTo>
                    <a:pt x="163991" y="67789"/>
                    <a:pt x="164944" y="83029"/>
                    <a:pt x="157324" y="91601"/>
                  </a:cubicBezTo>
                  <a:lnTo>
                    <a:pt x="103031" y="154466"/>
                  </a:lnTo>
                  <a:cubicBezTo>
                    <a:pt x="94459" y="163039"/>
                    <a:pt x="80171" y="163991"/>
                    <a:pt x="70646" y="156371"/>
                  </a:cubicBezTo>
                  <a:lnTo>
                    <a:pt x="70646" y="156371"/>
                  </a:lnTo>
                  <a:lnTo>
                    <a:pt x="70646" y="156371"/>
                  </a:lnTo>
                  <a:lnTo>
                    <a:pt x="70646" y="156371"/>
                  </a:lnTo>
                  <a:close/>
                  <a:moveTo>
                    <a:pt x="10639" y="100174"/>
                  </a:moveTo>
                  <a:lnTo>
                    <a:pt x="71599" y="152561"/>
                  </a:lnTo>
                  <a:cubicBezTo>
                    <a:pt x="80171" y="159229"/>
                    <a:pt x="92554" y="158276"/>
                    <a:pt x="100174" y="150656"/>
                  </a:cubicBezTo>
                  <a:lnTo>
                    <a:pt x="152561" y="89696"/>
                  </a:lnTo>
                  <a:cubicBezTo>
                    <a:pt x="159229" y="81124"/>
                    <a:pt x="159229" y="68741"/>
                    <a:pt x="149704" y="61121"/>
                  </a:cubicBezTo>
                  <a:lnTo>
                    <a:pt x="88744" y="8734"/>
                  </a:lnTo>
                  <a:cubicBezTo>
                    <a:pt x="80171" y="2066"/>
                    <a:pt x="67789" y="3019"/>
                    <a:pt x="60169" y="10639"/>
                  </a:cubicBezTo>
                  <a:lnTo>
                    <a:pt x="7781" y="71599"/>
                  </a:lnTo>
                  <a:cubicBezTo>
                    <a:pt x="2066" y="80171"/>
                    <a:pt x="2066" y="92554"/>
                    <a:pt x="10639" y="100174"/>
                  </a:cubicBezTo>
                  <a:lnTo>
                    <a:pt x="10639" y="100174"/>
                  </a:lnTo>
                  <a:lnTo>
                    <a:pt x="10639" y="100174"/>
                  </a:lnTo>
                  <a:lnTo>
                    <a:pt x="10639" y="100174"/>
                  </a:lnTo>
                  <a:close/>
                </a:path>
              </a:pathLst>
            </a:custGeom>
            <a:solidFill>
              <a:srgbClr val="FFFFFF"/>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18" name="Group 16">
              <a:extLst>
                <a:ext uri="{FF2B5EF4-FFF2-40B4-BE49-F238E27FC236}">
                  <a16:creationId xmlns:a16="http://schemas.microsoft.com/office/drawing/2014/main" id="{774F557B-A9E0-CC6A-25EC-A9678A7D13C2}"/>
                </a:ext>
              </a:extLst>
            </p:cNvPr>
            <p:cNvGrpSpPr/>
            <p:nvPr/>
          </p:nvGrpSpPr>
          <p:grpSpPr>
            <a:xfrm>
              <a:off x="3803934" y="4115558"/>
              <a:ext cx="801147" cy="1240325"/>
              <a:chOff x="3803934" y="4115558"/>
              <a:chExt cx="801147" cy="1240325"/>
            </a:xfrm>
          </p:grpSpPr>
          <p:grpSp>
            <p:nvGrpSpPr>
              <p:cNvPr id="35" name="Group 33">
                <a:extLst>
                  <a:ext uri="{FF2B5EF4-FFF2-40B4-BE49-F238E27FC236}">
                    <a16:creationId xmlns:a16="http://schemas.microsoft.com/office/drawing/2014/main" id="{2A43D011-55F4-D781-6D55-46C2D3531182}"/>
                  </a:ext>
                </a:extLst>
              </p:cNvPr>
              <p:cNvGrpSpPr/>
              <p:nvPr/>
            </p:nvGrpSpPr>
            <p:grpSpPr>
              <a:xfrm>
                <a:off x="3803934" y="4556001"/>
                <a:ext cx="801147" cy="799882"/>
                <a:chOff x="3803934" y="4556001"/>
                <a:chExt cx="801147" cy="799882"/>
              </a:xfrm>
            </p:grpSpPr>
            <p:sp>
              <p:nvSpPr>
                <p:cNvPr id="48" name="Freeform: Shape 46">
                  <a:extLst>
                    <a:ext uri="{FF2B5EF4-FFF2-40B4-BE49-F238E27FC236}">
                      <a16:creationId xmlns:a16="http://schemas.microsoft.com/office/drawing/2014/main" id="{4FFC4316-D4F0-8815-C3E8-C38B88CFBA13}"/>
                    </a:ext>
                  </a:extLst>
                </p:cNvPr>
                <p:cNvSpPr/>
                <p:nvPr/>
              </p:nvSpPr>
              <p:spPr>
                <a:xfrm>
                  <a:off x="3803934" y="4556001"/>
                  <a:ext cx="801147" cy="799882"/>
                </a:xfrm>
                <a:custGeom>
                  <a:avLst/>
                  <a:gdLst>
                    <a:gd name="connsiteX0" fmla="*/ 519112 w 602932"/>
                    <a:gd name="connsiteY0" fmla="*/ 601980 h 601980"/>
                    <a:gd name="connsiteX1" fmla="*/ 83820 w 602932"/>
                    <a:gd name="connsiteY1" fmla="*/ 601980 h 601980"/>
                    <a:gd name="connsiteX2" fmla="*/ 0 w 602932"/>
                    <a:gd name="connsiteY2" fmla="*/ 518160 h 601980"/>
                    <a:gd name="connsiteX3" fmla="*/ 0 w 602932"/>
                    <a:gd name="connsiteY3" fmla="*/ 83820 h 601980"/>
                    <a:gd name="connsiteX4" fmla="*/ 83820 w 602932"/>
                    <a:gd name="connsiteY4" fmla="*/ 0 h 601980"/>
                    <a:gd name="connsiteX5" fmla="*/ 519112 w 602932"/>
                    <a:gd name="connsiteY5" fmla="*/ 0 h 601980"/>
                    <a:gd name="connsiteX6" fmla="*/ 602932 w 602932"/>
                    <a:gd name="connsiteY6" fmla="*/ 83820 h 601980"/>
                    <a:gd name="connsiteX7" fmla="*/ 602932 w 602932"/>
                    <a:gd name="connsiteY7" fmla="*/ 518160 h 601980"/>
                    <a:gd name="connsiteX8" fmla="*/ 519112 w 602932"/>
                    <a:gd name="connsiteY8" fmla="*/ 601980 h 601980"/>
                    <a:gd name="connsiteX9" fmla="*/ 519112 w 602932"/>
                    <a:gd name="connsiteY9" fmla="*/ 601980 h 601980"/>
                    <a:gd name="connsiteX10" fmla="*/ 519112 w 602932"/>
                    <a:gd name="connsiteY10" fmla="*/ 601980 h 601980"/>
                    <a:gd name="connsiteX11" fmla="*/ 519112 w 602932"/>
                    <a:gd name="connsiteY11" fmla="*/ 601980 h 60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2932" h="601980">
                      <a:moveTo>
                        <a:pt x="519112" y="601980"/>
                      </a:moveTo>
                      <a:lnTo>
                        <a:pt x="83820" y="601980"/>
                      </a:lnTo>
                      <a:cubicBezTo>
                        <a:pt x="37148" y="601980"/>
                        <a:pt x="0" y="563880"/>
                        <a:pt x="0" y="518160"/>
                      </a:cubicBezTo>
                      <a:lnTo>
                        <a:pt x="0" y="83820"/>
                      </a:lnTo>
                      <a:cubicBezTo>
                        <a:pt x="0" y="37147"/>
                        <a:pt x="38100" y="0"/>
                        <a:pt x="83820" y="0"/>
                      </a:cubicBezTo>
                      <a:lnTo>
                        <a:pt x="519112" y="0"/>
                      </a:lnTo>
                      <a:cubicBezTo>
                        <a:pt x="565785" y="0"/>
                        <a:pt x="602932" y="38100"/>
                        <a:pt x="602932" y="83820"/>
                      </a:cubicBezTo>
                      <a:lnTo>
                        <a:pt x="602932" y="518160"/>
                      </a:lnTo>
                      <a:cubicBezTo>
                        <a:pt x="602932" y="564832"/>
                        <a:pt x="564832" y="601980"/>
                        <a:pt x="519112" y="601980"/>
                      </a:cubicBezTo>
                      <a:lnTo>
                        <a:pt x="519112" y="601980"/>
                      </a:lnTo>
                      <a:lnTo>
                        <a:pt x="519112" y="601980"/>
                      </a:lnTo>
                      <a:lnTo>
                        <a:pt x="519112" y="601980"/>
                      </a:lnTo>
                      <a:close/>
                    </a:path>
                  </a:pathLst>
                </a:custGeom>
                <a:solidFill>
                  <a:srgbClr val="486A80"/>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9" name="Freeform: Shape 47">
                  <a:extLst>
                    <a:ext uri="{FF2B5EF4-FFF2-40B4-BE49-F238E27FC236}">
                      <a16:creationId xmlns:a16="http://schemas.microsoft.com/office/drawing/2014/main" id="{61BEACD5-2842-F21E-3F46-10D49F2B5D4D}"/>
                    </a:ext>
                  </a:extLst>
                </p:cNvPr>
                <p:cNvSpPr/>
                <p:nvPr/>
              </p:nvSpPr>
              <p:spPr>
                <a:xfrm>
                  <a:off x="3883668" y="4634470"/>
                  <a:ext cx="644208" cy="644208"/>
                </a:xfrm>
                <a:custGeom>
                  <a:avLst/>
                  <a:gdLst>
                    <a:gd name="connsiteX0" fmla="*/ 447675 w 484822"/>
                    <a:gd name="connsiteY0" fmla="*/ 484822 h 484822"/>
                    <a:gd name="connsiteX1" fmla="*/ 36195 w 484822"/>
                    <a:gd name="connsiteY1" fmla="*/ 484822 h 484822"/>
                    <a:gd name="connsiteX2" fmla="*/ 0 w 484822"/>
                    <a:gd name="connsiteY2" fmla="*/ 448627 h 484822"/>
                    <a:gd name="connsiteX3" fmla="*/ 0 w 484822"/>
                    <a:gd name="connsiteY3" fmla="*/ 36195 h 484822"/>
                    <a:gd name="connsiteX4" fmla="*/ 36195 w 484822"/>
                    <a:gd name="connsiteY4" fmla="*/ 0 h 484822"/>
                    <a:gd name="connsiteX5" fmla="*/ 448628 w 484822"/>
                    <a:gd name="connsiteY5" fmla="*/ 0 h 484822"/>
                    <a:gd name="connsiteX6" fmla="*/ 484823 w 484822"/>
                    <a:gd name="connsiteY6" fmla="*/ 36195 h 484822"/>
                    <a:gd name="connsiteX7" fmla="*/ 484823 w 484822"/>
                    <a:gd name="connsiteY7" fmla="*/ 448627 h 484822"/>
                    <a:gd name="connsiteX8" fmla="*/ 447675 w 484822"/>
                    <a:gd name="connsiteY8" fmla="*/ 484822 h 484822"/>
                    <a:gd name="connsiteX9" fmla="*/ 447675 w 484822"/>
                    <a:gd name="connsiteY9" fmla="*/ 484822 h 484822"/>
                    <a:gd name="connsiteX10" fmla="*/ 447675 w 484822"/>
                    <a:gd name="connsiteY10" fmla="*/ 484822 h 484822"/>
                    <a:gd name="connsiteX11" fmla="*/ 447675 w 484822"/>
                    <a:gd name="connsiteY11" fmla="*/ 484822 h 484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822" h="484822">
                      <a:moveTo>
                        <a:pt x="447675" y="484822"/>
                      </a:moveTo>
                      <a:lnTo>
                        <a:pt x="36195" y="484822"/>
                      </a:lnTo>
                      <a:cubicBezTo>
                        <a:pt x="16193" y="484822"/>
                        <a:pt x="0" y="468630"/>
                        <a:pt x="0" y="448627"/>
                      </a:cubicBezTo>
                      <a:lnTo>
                        <a:pt x="0" y="36195"/>
                      </a:lnTo>
                      <a:cubicBezTo>
                        <a:pt x="0" y="16192"/>
                        <a:pt x="16193" y="0"/>
                        <a:pt x="36195" y="0"/>
                      </a:cubicBezTo>
                      <a:lnTo>
                        <a:pt x="448628" y="0"/>
                      </a:lnTo>
                      <a:cubicBezTo>
                        <a:pt x="468630" y="0"/>
                        <a:pt x="484823" y="16192"/>
                        <a:pt x="484823" y="36195"/>
                      </a:cubicBezTo>
                      <a:lnTo>
                        <a:pt x="484823" y="448627"/>
                      </a:lnTo>
                      <a:cubicBezTo>
                        <a:pt x="483870" y="467677"/>
                        <a:pt x="468630" y="484822"/>
                        <a:pt x="447675" y="484822"/>
                      </a:cubicBezTo>
                      <a:lnTo>
                        <a:pt x="447675" y="484822"/>
                      </a:lnTo>
                      <a:lnTo>
                        <a:pt x="447675" y="484822"/>
                      </a:lnTo>
                      <a:lnTo>
                        <a:pt x="447675" y="484822"/>
                      </a:lnTo>
                      <a:close/>
                    </a:path>
                  </a:pathLst>
                </a:custGeom>
                <a:solidFill>
                  <a:srgbClr val="C1DFF4"/>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50" name="Group 48">
                  <a:extLst>
                    <a:ext uri="{FF2B5EF4-FFF2-40B4-BE49-F238E27FC236}">
                      <a16:creationId xmlns:a16="http://schemas.microsoft.com/office/drawing/2014/main" id="{175369B4-6444-07EA-0A57-5DAC858D5FE2}"/>
                    </a:ext>
                  </a:extLst>
                </p:cNvPr>
                <p:cNvGrpSpPr/>
                <p:nvPr/>
              </p:nvGrpSpPr>
              <p:grpSpPr>
                <a:xfrm>
                  <a:off x="3957075" y="4701548"/>
                  <a:ext cx="494864" cy="510050"/>
                  <a:chOff x="3957075" y="4701548"/>
                  <a:chExt cx="494864" cy="510050"/>
                </a:xfrm>
              </p:grpSpPr>
              <p:grpSp>
                <p:nvGrpSpPr>
                  <p:cNvPr id="51" name="Group 49">
                    <a:extLst>
                      <a:ext uri="{FF2B5EF4-FFF2-40B4-BE49-F238E27FC236}">
                        <a16:creationId xmlns:a16="http://schemas.microsoft.com/office/drawing/2014/main" id="{9BCE8AE7-C491-C0EE-8EB7-515D8297BAF2}"/>
                      </a:ext>
                    </a:extLst>
                  </p:cNvPr>
                  <p:cNvGrpSpPr/>
                  <p:nvPr/>
                </p:nvGrpSpPr>
                <p:grpSpPr>
                  <a:xfrm>
                    <a:off x="3957075" y="5135660"/>
                    <a:ext cx="494864" cy="75938"/>
                    <a:chOff x="3957075" y="5135660"/>
                    <a:chExt cx="494864" cy="75938"/>
                  </a:xfrm>
                </p:grpSpPr>
                <p:sp>
                  <p:nvSpPr>
                    <p:cNvPr id="55" name="Freeform: Shape 53">
                      <a:extLst>
                        <a:ext uri="{FF2B5EF4-FFF2-40B4-BE49-F238E27FC236}">
                          <a16:creationId xmlns:a16="http://schemas.microsoft.com/office/drawing/2014/main" id="{1CC51C79-698A-4D79-2FBB-C9700594C567}"/>
                        </a:ext>
                      </a:extLst>
                    </p:cNvPr>
                    <p:cNvSpPr/>
                    <p:nvPr/>
                  </p:nvSpPr>
                  <p:spPr>
                    <a:xfrm>
                      <a:off x="4327907" y="5135660"/>
                      <a:ext cx="124032" cy="75938"/>
                    </a:xfrm>
                    <a:custGeom>
                      <a:avLst/>
                      <a:gdLst>
                        <a:gd name="connsiteX0" fmla="*/ 64770 w 93345"/>
                        <a:gd name="connsiteY0" fmla="*/ 0 h 57150"/>
                        <a:gd name="connsiteX1" fmla="*/ 0 w 93345"/>
                        <a:gd name="connsiteY1" fmla="*/ 0 h 57150"/>
                        <a:gd name="connsiteX2" fmla="*/ 0 w 93345"/>
                        <a:gd name="connsiteY2" fmla="*/ 57150 h 57150"/>
                        <a:gd name="connsiteX3" fmla="*/ 64770 w 93345"/>
                        <a:gd name="connsiteY3" fmla="*/ 57150 h 57150"/>
                        <a:gd name="connsiteX4" fmla="*/ 93345 w 93345"/>
                        <a:gd name="connsiteY4" fmla="*/ 28575 h 57150"/>
                        <a:gd name="connsiteX5" fmla="*/ 93345 w 93345"/>
                        <a:gd name="connsiteY5" fmla="*/ 28575 h 57150"/>
                        <a:gd name="connsiteX6" fmla="*/ 64770 w 93345"/>
                        <a:gd name="connsiteY6" fmla="*/ 0 h 57150"/>
                        <a:gd name="connsiteX7" fmla="*/ 64770 w 93345"/>
                        <a:gd name="connsiteY7" fmla="*/ 0 h 57150"/>
                        <a:gd name="connsiteX8" fmla="*/ 64770 w 93345"/>
                        <a:gd name="connsiteY8" fmla="*/ 0 h 57150"/>
                        <a:gd name="connsiteX9" fmla="*/ 64770 w 93345"/>
                        <a:gd name="connsiteY9" fmla="*/ 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45" h="57150">
                          <a:moveTo>
                            <a:pt x="64770" y="0"/>
                          </a:moveTo>
                          <a:lnTo>
                            <a:pt x="0" y="0"/>
                          </a:lnTo>
                          <a:lnTo>
                            <a:pt x="0" y="57150"/>
                          </a:lnTo>
                          <a:lnTo>
                            <a:pt x="64770" y="57150"/>
                          </a:lnTo>
                          <a:cubicBezTo>
                            <a:pt x="80010" y="57150"/>
                            <a:pt x="93345" y="44768"/>
                            <a:pt x="93345" y="28575"/>
                          </a:cubicBezTo>
                          <a:lnTo>
                            <a:pt x="93345" y="28575"/>
                          </a:lnTo>
                          <a:cubicBezTo>
                            <a:pt x="93345" y="12383"/>
                            <a:pt x="80963" y="0"/>
                            <a:pt x="64770" y="0"/>
                          </a:cubicBezTo>
                          <a:lnTo>
                            <a:pt x="64770" y="0"/>
                          </a:lnTo>
                          <a:lnTo>
                            <a:pt x="64770" y="0"/>
                          </a:lnTo>
                          <a:lnTo>
                            <a:pt x="64770" y="0"/>
                          </a:lnTo>
                          <a:close/>
                        </a:path>
                      </a:pathLst>
                    </a:custGeom>
                    <a:solidFill>
                      <a:srgbClr val="445E79"/>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6" name="Freeform: Shape 54">
                      <a:extLst>
                        <a:ext uri="{FF2B5EF4-FFF2-40B4-BE49-F238E27FC236}">
                          <a16:creationId xmlns:a16="http://schemas.microsoft.com/office/drawing/2014/main" id="{EBA74314-EE40-E9D4-AAA7-E88D76B5D0CF}"/>
                        </a:ext>
                      </a:extLst>
                    </p:cNvPr>
                    <p:cNvSpPr/>
                    <p:nvPr/>
                  </p:nvSpPr>
                  <p:spPr>
                    <a:xfrm>
                      <a:off x="3957075" y="5135660"/>
                      <a:ext cx="122766" cy="75938"/>
                    </a:xfrm>
                    <a:custGeom>
                      <a:avLst/>
                      <a:gdLst>
                        <a:gd name="connsiteX0" fmla="*/ 28575 w 92392"/>
                        <a:gd name="connsiteY0" fmla="*/ 0 h 57150"/>
                        <a:gd name="connsiteX1" fmla="*/ 0 w 92392"/>
                        <a:gd name="connsiteY1" fmla="*/ 28575 h 57150"/>
                        <a:gd name="connsiteX2" fmla="*/ 0 w 92392"/>
                        <a:gd name="connsiteY2" fmla="*/ 28575 h 57150"/>
                        <a:gd name="connsiteX3" fmla="*/ 28575 w 92392"/>
                        <a:gd name="connsiteY3" fmla="*/ 57150 h 57150"/>
                        <a:gd name="connsiteX4" fmla="*/ 92392 w 92392"/>
                        <a:gd name="connsiteY4" fmla="*/ 57150 h 57150"/>
                        <a:gd name="connsiteX5" fmla="*/ 92392 w 92392"/>
                        <a:gd name="connsiteY5" fmla="*/ 953 h 57150"/>
                        <a:gd name="connsiteX6" fmla="*/ 28575 w 92392"/>
                        <a:gd name="connsiteY6" fmla="*/ 0 h 57150"/>
                        <a:gd name="connsiteX7" fmla="*/ 28575 w 92392"/>
                        <a:gd name="connsiteY7" fmla="*/ 0 h 57150"/>
                        <a:gd name="connsiteX8" fmla="*/ 28575 w 92392"/>
                        <a:gd name="connsiteY8" fmla="*/ 0 h 57150"/>
                        <a:gd name="connsiteX9" fmla="*/ 28575 w 92392"/>
                        <a:gd name="connsiteY9" fmla="*/ 0 h 57150"/>
                        <a:gd name="connsiteX10" fmla="*/ 28575 w 92392"/>
                        <a:gd name="connsiteY10" fmla="*/ 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392" h="57150">
                          <a:moveTo>
                            <a:pt x="28575" y="0"/>
                          </a:moveTo>
                          <a:cubicBezTo>
                            <a:pt x="13335" y="0"/>
                            <a:pt x="0" y="12383"/>
                            <a:pt x="0" y="28575"/>
                          </a:cubicBezTo>
                          <a:lnTo>
                            <a:pt x="0" y="28575"/>
                          </a:lnTo>
                          <a:cubicBezTo>
                            <a:pt x="0" y="43815"/>
                            <a:pt x="12383" y="57150"/>
                            <a:pt x="28575" y="57150"/>
                          </a:cubicBezTo>
                          <a:lnTo>
                            <a:pt x="92392" y="57150"/>
                          </a:lnTo>
                          <a:lnTo>
                            <a:pt x="92392" y="953"/>
                          </a:lnTo>
                          <a:lnTo>
                            <a:pt x="28575" y="0"/>
                          </a:lnTo>
                          <a:lnTo>
                            <a:pt x="28575" y="0"/>
                          </a:lnTo>
                          <a:lnTo>
                            <a:pt x="28575" y="0"/>
                          </a:lnTo>
                          <a:lnTo>
                            <a:pt x="28575" y="0"/>
                          </a:lnTo>
                          <a:lnTo>
                            <a:pt x="28575" y="0"/>
                          </a:lnTo>
                          <a:close/>
                        </a:path>
                      </a:pathLst>
                    </a:custGeom>
                    <a:solidFill>
                      <a:srgbClr val="445E79"/>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7" name="Freeform: Shape 55">
                      <a:extLst>
                        <a:ext uri="{FF2B5EF4-FFF2-40B4-BE49-F238E27FC236}">
                          <a16:creationId xmlns:a16="http://schemas.microsoft.com/office/drawing/2014/main" id="{D19B4340-64C8-C471-8B3B-89A6201675B4}"/>
                        </a:ext>
                      </a:extLst>
                    </p:cNvPr>
                    <p:cNvSpPr/>
                    <p:nvPr/>
                  </p:nvSpPr>
                  <p:spPr>
                    <a:xfrm>
                      <a:off x="4168436" y="5136927"/>
                      <a:ext cx="70876" cy="70876"/>
                    </a:xfrm>
                    <a:custGeom>
                      <a:avLst/>
                      <a:gdLst>
                        <a:gd name="connsiteX0" fmla="*/ 53340 w 53340"/>
                        <a:gd name="connsiteY0" fmla="*/ 26670 h 53340"/>
                        <a:gd name="connsiteX1" fmla="*/ 26670 w 53340"/>
                        <a:gd name="connsiteY1" fmla="*/ 53340 h 53340"/>
                        <a:gd name="connsiteX2" fmla="*/ 0 w 53340"/>
                        <a:gd name="connsiteY2" fmla="*/ 26670 h 53340"/>
                        <a:gd name="connsiteX3" fmla="*/ 26670 w 53340"/>
                        <a:gd name="connsiteY3" fmla="*/ 0 h 53340"/>
                        <a:gd name="connsiteX4" fmla="*/ 53340 w 53340"/>
                        <a:gd name="connsiteY4" fmla="*/ 26670 h 53340"/>
                        <a:gd name="connsiteX5" fmla="*/ 53340 w 53340"/>
                        <a:gd name="connsiteY5" fmla="*/ 26670 h 53340"/>
                        <a:gd name="connsiteX6" fmla="*/ 53340 w 53340"/>
                        <a:gd name="connsiteY6" fmla="*/ 26670 h 53340"/>
                        <a:gd name="connsiteX7" fmla="*/ 53340 w 53340"/>
                        <a:gd name="connsiteY7" fmla="*/ 26670 h 53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40" h="53340">
                          <a:moveTo>
                            <a:pt x="53340" y="26670"/>
                          </a:moveTo>
                          <a:cubicBezTo>
                            <a:pt x="53340" y="40958"/>
                            <a:pt x="40958" y="53340"/>
                            <a:pt x="26670" y="53340"/>
                          </a:cubicBezTo>
                          <a:cubicBezTo>
                            <a:pt x="12383" y="53340"/>
                            <a:pt x="0" y="40958"/>
                            <a:pt x="0" y="26670"/>
                          </a:cubicBezTo>
                          <a:cubicBezTo>
                            <a:pt x="0" y="12383"/>
                            <a:pt x="12383" y="0"/>
                            <a:pt x="26670" y="0"/>
                          </a:cubicBezTo>
                          <a:cubicBezTo>
                            <a:pt x="40958" y="953"/>
                            <a:pt x="53340" y="12383"/>
                            <a:pt x="53340" y="26670"/>
                          </a:cubicBezTo>
                          <a:lnTo>
                            <a:pt x="53340" y="26670"/>
                          </a:lnTo>
                          <a:lnTo>
                            <a:pt x="53340" y="26670"/>
                          </a:lnTo>
                          <a:lnTo>
                            <a:pt x="53340" y="26670"/>
                          </a:lnTo>
                          <a:close/>
                        </a:path>
                      </a:pathLst>
                    </a:custGeom>
                    <a:solidFill>
                      <a:srgbClr val="445E79"/>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2" name="Freeform: Shape 50">
                    <a:extLst>
                      <a:ext uri="{FF2B5EF4-FFF2-40B4-BE49-F238E27FC236}">
                        <a16:creationId xmlns:a16="http://schemas.microsoft.com/office/drawing/2014/main" id="{39BBF2CE-F1B6-2E95-1187-CBABA4554251}"/>
                      </a:ext>
                    </a:extLst>
                  </p:cNvPr>
                  <p:cNvSpPr/>
                  <p:nvPr/>
                </p:nvSpPr>
                <p:spPr>
                  <a:xfrm>
                    <a:off x="3958340" y="4701548"/>
                    <a:ext cx="493598" cy="358174"/>
                  </a:xfrm>
                  <a:custGeom>
                    <a:avLst/>
                    <a:gdLst>
                      <a:gd name="connsiteX0" fmla="*/ 338138 w 371475"/>
                      <a:gd name="connsiteY0" fmla="*/ 269557 h 269557"/>
                      <a:gd name="connsiteX1" fmla="*/ 33338 w 371475"/>
                      <a:gd name="connsiteY1" fmla="*/ 269557 h 269557"/>
                      <a:gd name="connsiteX2" fmla="*/ 0 w 371475"/>
                      <a:gd name="connsiteY2" fmla="*/ 236220 h 269557"/>
                      <a:gd name="connsiteX3" fmla="*/ 0 w 371475"/>
                      <a:gd name="connsiteY3" fmla="*/ 33338 h 269557"/>
                      <a:gd name="connsiteX4" fmla="*/ 33338 w 371475"/>
                      <a:gd name="connsiteY4" fmla="*/ 0 h 269557"/>
                      <a:gd name="connsiteX5" fmla="*/ 338138 w 371475"/>
                      <a:gd name="connsiteY5" fmla="*/ 0 h 269557"/>
                      <a:gd name="connsiteX6" fmla="*/ 371475 w 371475"/>
                      <a:gd name="connsiteY6" fmla="*/ 33338 h 269557"/>
                      <a:gd name="connsiteX7" fmla="*/ 371475 w 371475"/>
                      <a:gd name="connsiteY7" fmla="*/ 235268 h 269557"/>
                      <a:gd name="connsiteX8" fmla="*/ 338138 w 371475"/>
                      <a:gd name="connsiteY8" fmla="*/ 269557 h 269557"/>
                      <a:gd name="connsiteX9" fmla="*/ 338138 w 371475"/>
                      <a:gd name="connsiteY9" fmla="*/ 269557 h 269557"/>
                      <a:gd name="connsiteX10" fmla="*/ 338138 w 371475"/>
                      <a:gd name="connsiteY10" fmla="*/ 269557 h 269557"/>
                      <a:gd name="connsiteX11" fmla="*/ 338138 w 371475"/>
                      <a:gd name="connsiteY11" fmla="*/ 269557 h 269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475" h="269557">
                        <a:moveTo>
                          <a:pt x="338138" y="269557"/>
                        </a:moveTo>
                        <a:lnTo>
                          <a:pt x="33338" y="269557"/>
                        </a:lnTo>
                        <a:cubicBezTo>
                          <a:pt x="15240" y="269557"/>
                          <a:pt x="0" y="254318"/>
                          <a:pt x="0" y="236220"/>
                        </a:cubicBezTo>
                        <a:lnTo>
                          <a:pt x="0" y="33338"/>
                        </a:lnTo>
                        <a:cubicBezTo>
                          <a:pt x="0" y="14288"/>
                          <a:pt x="14288" y="0"/>
                          <a:pt x="33338" y="0"/>
                        </a:cubicBezTo>
                        <a:lnTo>
                          <a:pt x="338138" y="0"/>
                        </a:lnTo>
                        <a:cubicBezTo>
                          <a:pt x="356235" y="0"/>
                          <a:pt x="371475" y="15240"/>
                          <a:pt x="371475" y="33338"/>
                        </a:cubicBezTo>
                        <a:lnTo>
                          <a:pt x="371475" y="235268"/>
                        </a:lnTo>
                        <a:cubicBezTo>
                          <a:pt x="371475" y="254318"/>
                          <a:pt x="357188" y="269557"/>
                          <a:pt x="338138" y="269557"/>
                        </a:cubicBezTo>
                        <a:lnTo>
                          <a:pt x="338138" y="269557"/>
                        </a:lnTo>
                        <a:lnTo>
                          <a:pt x="338138" y="269557"/>
                        </a:lnTo>
                        <a:lnTo>
                          <a:pt x="338138" y="269557"/>
                        </a:lnTo>
                        <a:close/>
                      </a:path>
                    </a:pathLst>
                  </a:custGeom>
                  <a:solidFill>
                    <a:srgbClr val="445E79"/>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 name="Freeform: Shape 51">
                    <a:extLst>
                      <a:ext uri="{FF2B5EF4-FFF2-40B4-BE49-F238E27FC236}">
                        <a16:creationId xmlns:a16="http://schemas.microsoft.com/office/drawing/2014/main" id="{A73FE42F-7333-A85D-9EE9-B1C9E6ECB777}"/>
                      </a:ext>
                    </a:extLst>
                  </p:cNvPr>
                  <p:cNvSpPr/>
                  <p:nvPr/>
                </p:nvSpPr>
                <p:spPr>
                  <a:xfrm>
                    <a:off x="4026686" y="4738251"/>
                    <a:ext cx="355643" cy="283501"/>
                  </a:xfrm>
                  <a:custGeom>
                    <a:avLst/>
                    <a:gdLst>
                      <a:gd name="connsiteX0" fmla="*/ 194310 w 267652"/>
                      <a:gd name="connsiteY0" fmla="*/ 90488 h 213359"/>
                      <a:gd name="connsiteX1" fmla="*/ 171450 w 267652"/>
                      <a:gd name="connsiteY1" fmla="*/ 20955 h 213359"/>
                      <a:gd name="connsiteX2" fmla="*/ 148590 w 267652"/>
                      <a:gd name="connsiteY2" fmla="*/ 140018 h 213359"/>
                      <a:gd name="connsiteX3" fmla="*/ 125730 w 267652"/>
                      <a:gd name="connsiteY3" fmla="*/ 0 h 213359"/>
                      <a:gd name="connsiteX4" fmla="*/ 121920 w 267652"/>
                      <a:gd name="connsiteY4" fmla="*/ 0 h 213359"/>
                      <a:gd name="connsiteX5" fmla="*/ 105727 w 267652"/>
                      <a:gd name="connsiteY5" fmla="*/ 192405 h 213359"/>
                      <a:gd name="connsiteX6" fmla="*/ 79058 w 267652"/>
                      <a:gd name="connsiteY6" fmla="*/ 50483 h 213359"/>
                      <a:gd name="connsiteX7" fmla="*/ 57150 w 267652"/>
                      <a:gd name="connsiteY7" fmla="*/ 137160 h 213359"/>
                      <a:gd name="connsiteX8" fmla="*/ 31433 w 267652"/>
                      <a:gd name="connsiteY8" fmla="*/ 73343 h 213359"/>
                      <a:gd name="connsiteX9" fmla="*/ 15240 w 267652"/>
                      <a:gd name="connsiteY9" fmla="*/ 89535 h 213359"/>
                      <a:gd name="connsiteX10" fmla="*/ 0 w 267652"/>
                      <a:gd name="connsiteY10" fmla="*/ 89535 h 213359"/>
                      <a:gd name="connsiteX11" fmla="*/ 0 w 267652"/>
                      <a:gd name="connsiteY11" fmla="*/ 93345 h 213359"/>
                      <a:gd name="connsiteX12" fmla="*/ 18098 w 267652"/>
                      <a:gd name="connsiteY12" fmla="*/ 93345 h 213359"/>
                      <a:gd name="connsiteX13" fmla="*/ 29527 w 267652"/>
                      <a:gd name="connsiteY13" fmla="*/ 82868 h 213359"/>
                      <a:gd name="connsiteX14" fmla="*/ 58102 w 267652"/>
                      <a:gd name="connsiteY14" fmla="*/ 154305 h 213359"/>
                      <a:gd name="connsiteX15" fmla="*/ 79058 w 267652"/>
                      <a:gd name="connsiteY15" fmla="*/ 75247 h 213359"/>
                      <a:gd name="connsiteX16" fmla="*/ 104775 w 267652"/>
                      <a:gd name="connsiteY16" fmla="*/ 213360 h 213359"/>
                      <a:gd name="connsiteX17" fmla="*/ 109538 w 267652"/>
                      <a:gd name="connsiteY17" fmla="*/ 213360 h 213359"/>
                      <a:gd name="connsiteX18" fmla="*/ 124777 w 267652"/>
                      <a:gd name="connsiteY18" fmla="*/ 23813 h 213359"/>
                      <a:gd name="connsiteX19" fmla="*/ 147638 w 267652"/>
                      <a:gd name="connsiteY19" fmla="*/ 170497 h 213359"/>
                      <a:gd name="connsiteX20" fmla="*/ 173355 w 267652"/>
                      <a:gd name="connsiteY20" fmla="*/ 41910 h 213359"/>
                      <a:gd name="connsiteX21" fmla="*/ 189548 w 267652"/>
                      <a:gd name="connsiteY21" fmla="*/ 94297 h 213359"/>
                      <a:gd name="connsiteX22" fmla="*/ 267653 w 267652"/>
                      <a:gd name="connsiteY22" fmla="*/ 94297 h 213359"/>
                      <a:gd name="connsiteX23" fmla="*/ 267653 w 267652"/>
                      <a:gd name="connsiteY23" fmla="*/ 90488 h 213359"/>
                      <a:gd name="connsiteX24" fmla="*/ 194310 w 267652"/>
                      <a:gd name="connsiteY24" fmla="*/ 90488 h 213359"/>
                      <a:gd name="connsiteX25" fmla="*/ 194310 w 267652"/>
                      <a:gd name="connsiteY25" fmla="*/ 90488 h 21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7652" h="213359">
                        <a:moveTo>
                          <a:pt x="194310" y="90488"/>
                        </a:moveTo>
                        <a:lnTo>
                          <a:pt x="171450" y="20955"/>
                        </a:lnTo>
                        <a:lnTo>
                          <a:pt x="148590" y="140018"/>
                        </a:lnTo>
                        <a:lnTo>
                          <a:pt x="125730" y="0"/>
                        </a:lnTo>
                        <a:lnTo>
                          <a:pt x="121920" y="0"/>
                        </a:lnTo>
                        <a:lnTo>
                          <a:pt x="105727" y="192405"/>
                        </a:lnTo>
                        <a:lnTo>
                          <a:pt x="79058" y="50483"/>
                        </a:lnTo>
                        <a:lnTo>
                          <a:pt x="57150" y="137160"/>
                        </a:lnTo>
                        <a:lnTo>
                          <a:pt x="31433" y="73343"/>
                        </a:lnTo>
                        <a:lnTo>
                          <a:pt x="15240" y="89535"/>
                        </a:lnTo>
                        <a:lnTo>
                          <a:pt x="0" y="89535"/>
                        </a:lnTo>
                        <a:lnTo>
                          <a:pt x="0" y="93345"/>
                        </a:lnTo>
                        <a:lnTo>
                          <a:pt x="18098" y="93345"/>
                        </a:lnTo>
                        <a:lnTo>
                          <a:pt x="29527" y="82868"/>
                        </a:lnTo>
                        <a:lnTo>
                          <a:pt x="58102" y="154305"/>
                        </a:lnTo>
                        <a:lnTo>
                          <a:pt x="79058" y="75247"/>
                        </a:lnTo>
                        <a:lnTo>
                          <a:pt x="104775" y="213360"/>
                        </a:lnTo>
                        <a:lnTo>
                          <a:pt x="109538" y="213360"/>
                        </a:lnTo>
                        <a:lnTo>
                          <a:pt x="124777" y="23813"/>
                        </a:lnTo>
                        <a:lnTo>
                          <a:pt x="147638" y="170497"/>
                        </a:lnTo>
                        <a:lnTo>
                          <a:pt x="173355" y="41910"/>
                        </a:lnTo>
                        <a:lnTo>
                          <a:pt x="189548" y="94297"/>
                        </a:lnTo>
                        <a:lnTo>
                          <a:pt x="267653" y="94297"/>
                        </a:lnTo>
                        <a:lnTo>
                          <a:pt x="267653" y="90488"/>
                        </a:lnTo>
                        <a:lnTo>
                          <a:pt x="194310" y="90488"/>
                        </a:lnTo>
                        <a:lnTo>
                          <a:pt x="194310" y="90488"/>
                        </a:lnTo>
                        <a:close/>
                      </a:path>
                    </a:pathLst>
                  </a:custGeom>
                  <a:solidFill>
                    <a:srgbClr val="FFFFFF"/>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4" name="Freeform: Shape 52">
                    <a:extLst>
                      <a:ext uri="{FF2B5EF4-FFF2-40B4-BE49-F238E27FC236}">
                        <a16:creationId xmlns:a16="http://schemas.microsoft.com/office/drawing/2014/main" id="{AED0B2C9-ED62-A3BB-8AE2-44D78CF29FE4}"/>
                      </a:ext>
                    </a:extLst>
                  </p:cNvPr>
                  <p:cNvSpPr/>
                  <p:nvPr/>
                </p:nvSpPr>
                <p:spPr>
                  <a:xfrm>
                    <a:off x="4307656" y="4936956"/>
                    <a:ext cx="99986" cy="70876"/>
                  </a:xfrm>
                  <a:custGeom>
                    <a:avLst/>
                    <a:gdLst>
                      <a:gd name="connsiteX0" fmla="*/ 24048 w 99986"/>
                      <a:gd name="connsiteY0" fmla="*/ 37970 h 70876"/>
                      <a:gd name="connsiteX1" fmla="*/ 16454 w 99986"/>
                      <a:gd name="connsiteY1" fmla="*/ 40501 h 70876"/>
                      <a:gd name="connsiteX2" fmla="*/ 12657 w 99986"/>
                      <a:gd name="connsiteY2" fmla="*/ 48095 h 70876"/>
                      <a:gd name="connsiteX3" fmla="*/ 16454 w 99986"/>
                      <a:gd name="connsiteY3" fmla="*/ 55689 h 70876"/>
                      <a:gd name="connsiteX4" fmla="*/ 24048 w 99986"/>
                      <a:gd name="connsiteY4" fmla="*/ 58220 h 70876"/>
                      <a:gd name="connsiteX5" fmla="*/ 31642 w 99986"/>
                      <a:gd name="connsiteY5" fmla="*/ 55689 h 70876"/>
                      <a:gd name="connsiteX6" fmla="*/ 35438 w 99986"/>
                      <a:gd name="connsiteY6" fmla="*/ 48095 h 70876"/>
                      <a:gd name="connsiteX7" fmla="*/ 31642 w 99986"/>
                      <a:gd name="connsiteY7" fmla="*/ 40501 h 70876"/>
                      <a:gd name="connsiteX8" fmla="*/ 24048 w 99986"/>
                      <a:gd name="connsiteY8" fmla="*/ 37970 h 70876"/>
                      <a:gd name="connsiteX9" fmla="*/ 77205 w 99986"/>
                      <a:gd name="connsiteY9" fmla="*/ 10125 h 70876"/>
                      <a:gd name="connsiteX10" fmla="*/ 73408 w 99986"/>
                      <a:gd name="connsiteY10" fmla="*/ 11390 h 70876"/>
                      <a:gd name="connsiteX11" fmla="*/ 70877 w 99986"/>
                      <a:gd name="connsiteY11" fmla="*/ 16453 h 70876"/>
                      <a:gd name="connsiteX12" fmla="*/ 69611 w 99986"/>
                      <a:gd name="connsiteY12" fmla="*/ 34172 h 70876"/>
                      <a:gd name="connsiteX13" fmla="*/ 70877 w 99986"/>
                      <a:gd name="connsiteY13" fmla="*/ 50626 h 70876"/>
                      <a:gd name="connsiteX14" fmla="*/ 73408 w 99986"/>
                      <a:gd name="connsiteY14" fmla="*/ 56955 h 70876"/>
                      <a:gd name="connsiteX15" fmla="*/ 77205 w 99986"/>
                      <a:gd name="connsiteY15" fmla="*/ 58220 h 70876"/>
                      <a:gd name="connsiteX16" fmla="*/ 81002 w 99986"/>
                      <a:gd name="connsiteY16" fmla="*/ 56955 h 70876"/>
                      <a:gd name="connsiteX17" fmla="*/ 83534 w 99986"/>
                      <a:gd name="connsiteY17" fmla="*/ 51892 h 70876"/>
                      <a:gd name="connsiteX18" fmla="*/ 84799 w 99986"/>
                      <a:gd name="connsiteY18" fmla="*/ 34172 h 70876"/>
                      <a:gd name="connsiteX19" fmla="*/ 83534 w 99986"/>
                      <a:gd name="connsiteY19" fmla="*/ 17719 h 70876"/>
                      <a:gd name="connsiteX20" fmla="*/ 81002 w 99986"/>
                      <a:gd name="connsiteY20" fmla="*/ 11390 h 70876"/>
                      <a:gd name="connsiteX21" fmla="*/ 77205 w 99986"/>
                      <a:gd name="connsiteY21" fmla="*/ 10125 h 70876"/>
                      <a:gd name="connsiteX22" fmla="*/ 22782 w 99986"/>
                      <a:gd name="connsiteY22" fmla="*/ 10125 h 70876"/>
                      <a:gd name="connsiteX23" fmla="*/ 16454 w 99986"/>
                      <a:gd name="connsiteY23" fmla="*/ 12657 h 70876"/>
                      <a:gd name="connsiteX24" fmla="*/ 13923 w 99986"/>
                      <a:gd name="connsiteY24" fmla="*/ 18986 h 70876"/>
                      <a:gd name="connsiteX25" fmla="*/ 16454 w 99986"/>
                      <a:gd name="connsiteY25" fmla="*/ 25313 h 70876"/>
                      <a:gd name="connsiteX26" fmla="*/ 22782 w 99986"/>
                      <a:gd name="connsiteY26" fmla="*/ 27844 h 70876"/>
                      <a:gd name="connsiteX27" fmla="*/ 29110 w 99986"/>
                      <a:gd name="connsiteY27" fmla="*/ 25313 h 70876"/>
                      <a:gd name="connsiteX28" fmla="*/ 31642 w 99986"/>
                      <a:gd name="connsiteY28" fmla="*/ 18986 h 70876"/>
                      <a:gd name="connsiteX29" fmla="*/ 29110 w 99986"/>
                      <a:gd name="connsiteY29" fmla="*/ 12657 h 70876"/>
                      <a:gd name="connsiteX30" fmla="*/ 22782 w 99986"/>
                      <a:gd name="connsiteY30" fmla="*/ 10125 h 70876"/>
                      <a:gd name="connsiteX31" fmla="*/ 77205 w 99986"/>
                      <a:gd name="connsiteY31" fmla="*/ 0 h 70876"/>
                      <a:gd name="connsiteX32" fmla="*/ 92392 w 99986"/>
                      <a:gd name="connsiteY32" fmla="*/ 7594 h 70876"/>
                      <a:gd name="connsiteX33" fmla="*/ 99986 w 99986"/>
                      <a:gd name="connsiteY33" fmla="*/ 35438 h 70876"/>
                      <a:gd name="connsiteX34" fmla="*/ 92392 w 99986"/>
                      <a:gd name="connsiteY34" fmla="*/ 63282 h 70876"/>
                      <a:gd name="connsiteX35" fmla="*/ 77205 w 99986"/>
                      <a:gd name="connsiteY35" fmla="*/ 70876 h 70876"/>
                      <a:gd name="connsiteX36" fmla="*/ 60752 w 99986"/>
                      <a:gd name="connsiteY36" fmla="*/ 63282 h 70876"/>
                      <a:gd name="connsiteX37" fmla="*/ 54423 w 99986"/>
                      <a:gd name="connsiteY37" fmla="*/ 35438 h 70876"/>
                      <a:gd name="connsiteX38" fmla="*/ 62017 w 99986"/>
                      <a:gd name="connsiteY38" fmla="*/ 7594 h 70876"/>
                      <a:gd name="connsiteX39" fmla="*/ 77205 w 99986"/>
                      <a:gd name="connsiteY39" fmla="*/ 0 h 70876"/>
                      <a:gd name="connsiteX40" fmla="*/ 22782 w 99986"/>
                      <a:gd name="connsiteY40" fmla="*/ 0 h 70876"/>
                      <a:gd name="connsiteX41" fmla="*/ 39235 w 99986"/>
                      <a:gd name="connsiteY41" fmla="*/ 5063 h 70876"/>
                      <a:gd name="connsiteX42" fmla="*/ 44298 w 99986"/>
                      <a:gd name="connsiteY42" fmla="*/ 17719 h 70876"/>
                      <a:gd name="connsiteX43" fmla="*/ 41767 w 99986"/>
                      <a:gd name="connsiteY43" fmla="*/ 25313 h 70876"/>
                      <a:gd name="connsiteX44" fmla="*/ 34172 w 99986"/>
                      <a:gd name="connsiteY44" fmla="*/ 31642 h 70876"/>
                      <a:gd name="connsiteX45" fmla="*/ 44298 w 99986"/>
                      <a:gd name="connsiteY45" fmla="*/ 39236 h 70876"/>
                      <a:gd name="connsiteX46" fmla="*/ 48094 w 99986"/>
                      <a:gd name="connsiteY46" fmla="*/ 49360 h 70876"/>
                      <a:gd name="connsiteX47" fmla="*/ 41767 w 99986"/>
                      <a:gd name="connsiteY47" fmla="*/ 64549 h 70876"/>
                      <a:gd name="connsiteX48" fmla="*/ 24048 w 99986"/>
                      <a:gd name="connsiteY48" fmla="*/ 70876 h 70876"/>
                      <a:gd name="connsiteX49" fmla="*/ 7594 w 99986"/>
                      <a:gd name="connsiteY49" fmla="*/ 65814 h 70876"/>
                      <a:gd name="connsiteX50" fmla="*/ 0 w 99986"/>
                      <a:gd name="connsiteY50" fmla="*/ 49360 h 70876"/>
                      <a:gd name="connsiteX51" fmla="*/ 3798 w 99986"/>
                      <a:gd name="connsiteY51" fmla="*/ 39236 h 70876"/>
                      <a:gd name="connsiteX52" fmla="*/ 11392 w 99986"/>
                      <a:gd name="connsiteY52" fmla="*/ 31642 h 70876"/>
                      <a:gd name="connsiteX53" fmla="*/ 3798 w 99986"/>
                      <a:gd name="connsiteY53" fmla="*/ 25313 h 70876"/>
                      <a:gd name="connsiteX54" fmla="*/ 1267 w 99986"/>
                      <a:gd name="connsiteY54" fmla="*/ 17719 h 70876"/>
                      <a:gd name="connsiteX55" fmla="*/ 6329 w 99986"/>
                      <a:gd name="connsiteY55" fmla="*/ 5063 h 70876"/>
                      <a:gd name="connsiteX56" fmla="*/ 22782 w 99986"/>
                      <a:gd name="connsiteY56" fmla="*/ 0 h 7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99986" h="70876">
                        <a:moveTo>
                          <a:pt x="24048" y="37970"/>
                        </a:moveTo>
                        <a:cubicBezTo>
                          <a:pt x="20250" y="37970"/>
                          <a:pt x="17719" y="39236"/>
                          <a:pt x="16454" y="40501"/>
                        </a:cubicBezTo>
                        <a:cubicBezTo>
                          <a:pt x="13923" y="43032"/>
                          <a:pt x="12657" y="45563"/>
                          <a:pt x="12657" y="48095"/>
                        </a:cubicBezTo>
                        <a:cubicBezTo>
                          <a:pt x="12657" y="51892"/>
                          <a:pt x="13923" y="54422"/>
                          <a:pt x="16454" y="55689"/>
                        </a:cubicBezTo>
                        <a:cubicBezTo>
                          <a:pt x="18985" y="58220"/>
                          <a:pt x="20250" y="58220"/>
                          <a:pt x="24048" y="58220"/>
                        </a:cubicBezTo>
                        <a:cubicBezTo>
                          <a:pt x="27844" y="58220"/>
                          <a:pt x="29110" y="56955"/>
                          <a:pt x="31642" y="55689"/>
                        </a:cubicBezTo>
                        <a:cubicBezTo>
                          <a:pt x="34172" y="53157"/>
                          <a:pt x="35438" y="50626"/>
                          <a:pt x="35438" y="48095"/>
                        </a:cubicBezTo>
                        <a:cubicBezTo>
                          <a:pt x="35438" y="45563"/>
                          <a:pt x="34172" y="41766"/>
                          <a:pt x="31642" y="40501"/>
                        </a:cubicBezTo>
                        <a:cubicBezTo>
                          <a:pt x="29110" y="37970"/>
                          <a:pt x="27844" y="37970"/>
                          <a:pt x="24048" y="37970"/>
                        </a:cubicBezTo>
                        <a:close/>
                        <a:moveTo>
                          <a:pt x="77205" y="10125"/>
                        </a:moveTo>
                        <a:cubicBezTo>
                          <a:pt x="74673" y="10125"/>
                          <a:pt x="74673" y="10125"/>
                          <a:pt x="73408" y="11390"/>
                        </a:cubicBezTo>
                        <a:cubicBezTo>
                          <a:pt x="72142" y="12657"/>
                          <a:pt x="70877" y="13923"/>
                          <a:pt x="70877" y="16453"/>
                        </a:cubicBezTo>
                        <a:cubicBezTo>
                          <a:pt x="69611" y="18986"/>
                          <a:pt x="69611" y="25313"/>
                          <a:pt x="69611" y="34172"/>
                        </a:cubicBezTo>
                        <a:cubicBezTo>
                          <a:pt x="69611" y="41766"/>
                          <a:pt x="69611" y="46828"/>
                          <a:pt x="70877" y="50626"/>
                        </a:cubicBezTo>
                        <a:cubicBezTo>
                          <a:pt x="72142" y="53157"/>
                          <a:pt x="73408" y="55689"/>
                          <a:pt x="73408" y="56955"/>
                        </a:cubicBezTo>
                        <a:cubicBezTo>
                          <a:pt x="74673" y="58220"/>
                          <a:pt x="75938" y="58220"/>
                          <a:pt x="77205" y="58220"/>
                        </a:cubicBezTo>
                        <a:cubicBezTo>
                          <a:pt x="79736" y="58220"/>
                          <a:pt x="79736" y="58220"/>
                          <a:pt x="81002" y="56955"/>
                        </a:cubicBezTo>
                        <a:cubicBezTo>
                          <a:pt x="82267" y="55689"/>
                          <a:pt x="83534" y="54422"/>
                          <a:pt x="83534" y="51892"/>
                        </a:cubicBezTo>
                        <a:cubicBezTo>
                          <a:pt x="84799" y="49360"/>
                          <a:pt x="84799" y="43032"/>
                          <a:pt x="84799" y="34172"/>
                        </a:cubicBezTo>
                        <a:cubicBezTo>
                          <a:pt x="84799" y="26579"/>
                          <a:pt x="84799" y="21516"/>
                          <a:pt x="83534" y="17719"/>
                        </a:cubicBezTo>
                        <a:cubicBezTo>
                          <a:pt x="82267" y="15188"/>
                          <a:pt x="81002" y="12657"/>
                          <a:pt x="81002" y="11390"/>
                        </a:cubicBezTo>
                        <a:cubicBezTo>
                          <a:pt x="79736" y="10125"/>
                          <a:pt x="77205" y="10125"/>
                          <a:pt x="77205" y="10125"/>
                        </a:cubicBezTo>
                        <a:close/>
                        <a:moveTo>
                          <a:pt x="22782" y="10125"/>
                        </a:moveTo>
                        <a:cubicBezTo>
                          <a:pt x="20250" y="10125"/>
                          <a:pt x="18985" y="11390"/>
                          <a:pt x="16454" y="12657"/>
                        </a:cubicBezTo>
                        <a:cubicBezTo>
                          <a:pt x="13923" y="13923"/>
                          <a:pt x="13923" y="15188"/>
                          <a:pt x="13923" y="18986"/>
                        </a:cubicBezTo>
                        <a:cubicBezTo>
                          <a:pt x="13923" y="21516"/>
                          <a:pt x="15188" y="24047"/>
                          <a:pt x="16454" y="25313"/>
                        </a:cubicBezTo>
                        <a:cubicBezTo>
                          <a:pt x="17719" y="26579"/>
                          <a:pt x="20250" y="27844"/>
                          <a:pt x="22782" y="27844"/>
                        </a:cubicBezTo>
                        <a:cubicBezTo>
                          <a:pt x="25313" y="27844"/>
                          <a:pt x="26579" y="26579"/>
                          <a:pt x="29110" y="25313"/>
                        </a:cubicBezTo>
                        <a:cubicBezTo>
                          <a:pt x="31642" y="24047"/>
                          <a:pt x="31642" y="22782"/>
                          <a:pt x="31642" y="18986"/>
                        </a:cubicBezTo>
                        <a:cubicBezTo>
                          <a:pt x="31642" y="16453"/>
                          <a:pt x="30375" y="15188"/>
                          <a:pt x="29110" y="12657"/>
                        </a:cubicBezTo>
                        <a:cubicBezTo>
                          <a:pt x="27844" y="11390"/>
                          <a:pt x="25313" y="10125"/>
                          <a:pt x="22782" y="10125"/>
                        </a:cubicBezTo>
                        <a:close/>
                        <a:moveTo>
                          <a:pt x="77205" y="0"/>
                        </a:moveTo>
                        <a:cubicBezTo>
                          <a:pt x="84799" y="0"/>
                          <a:pt x="89861" y="2532"/>
                          <a:pt x="92392" y="7594"/>
                        </a:cubicBezTo>
                        <a:cubicBezTo>
                          <a:pt x="96190" y="13923"/>
                          <a:pt x="99986" y="22782"/>
                          <a:pt x="99986" y="35438"/>
                        </a:cubicBezTo>
                        <a:cubicBezTo>
                          <a:pt x="99986" y="48095"/>
                          <a:pt x="97455" y="58220"/>
                          <a:pt x="92392" y="63282"/>
                        </a:cubicBezTo>
                        <a:cubicBezTo>
                          <a:pt x="88595" y="68345"/>
                          <a:pt x="83534" y="70876"/>
                          <a:pt x="77205" y="70876"/>
                        </a:cubicBezTo>
                        <a:cubicBezTo>
                          <a:pt x="69611" y="70876"/>
                          <a:pt x="64548" y="68345"/>
                          <a:pt x="60752" y="63282"/>
                        </a:cubicBezTo>
                        <a:cubicBezTo>
                          <a:pt x="56955" y="58220"/>
                          <a:pt x="54423" y="49360"/>
                          <a:pt x="54423" y="35438"/>
                        </a:cubicBezTo>
                        <a:cubicBezTo>
                          <a:pt x="54423" y="21516"/>
                          <a:pt x="56955" y="12657"/>
                          <a:pt x="62017" y="7594"/>
                        </a:cubicBezTo>
                        <a:cubicBezTo>
                          <a:pt x="64548" y="2532"/>
                          <a:pt x="69611" y="0"/>
                          <a:pt x="77205" y="0"/>
                        </a:cubicBezTo>
                        <a:close/>
                        <a:moveTo>
                          <a:pt x="22782" y="0"/>
                        </a:moveTo>
                        <a:cubicBezTo>
                          <a:pt x="29110" y="0"/>
                          <a:pt x="34172" y="2532"/>
                          <a:pt x="39235" y="5063"/>
                        </a:cubicBezTo>
                        <a:cubicBezTo>
                          <a:pt x="43032" y="7594"/>
                          <a:pt x="44298" y="12657"/>
                          <a:pt x="44298" y="17719"/>
                        </a:cubicBezTo>
                        <a:cubicBezTo>
                          <a:pt x="44298" y="20251"/>
                          <a:pt x="43032" y="24047"/>
                          <a:pt x="41767" y="25313"/>
                        </a:cubicBezTo>
                        <a:cubicBezTo>
                          <a:pt x="40500" y="27844"/>
                          <a:pt x="37969" y="29109"/>
                          <a:pt x="34172" y="31642"/>
                        </a:cubicBezTo>
                        <a:cubicBezTo>
                          <a:pt x="37969" y="34172"/>
                          <a:pt x="41767" y="35438"/>
                          <a:pt x="44298" y="39236"/>
                        </a:cubicBezTo>
                        <a:cubicBezTo>
                          <a:pt x="46828" y="41766"/>
                          <a:pt x="48094" y="45563"/>
                          <a:pt x="48094" y="49360"/>
                        </a:cubicBezTo>
                        <a:cubicBezTo>
                          <a:pt x="48094" y="55689"/>
                          <a:pt x="45563" y="60751"/>
                          <a:pt x="41767" y="64549"/>
                        </a:cubicBezTo>
                        <a:cubicBezTo>
                          <a:pt x="37969" y="68345"/>
                          <a:pt x="31642" y="70876"/>
                          <a:pt x="24048" y="70876"/>
                        </a:cubicBezTo>
                        <a:cubicBezTo>
                          <a:pt x="17719" y="70876"/>
                          <a:pt x="12657" y="68345"/>
                          <a:pt x="7594" y="65814"/>
                        </a:cubicBezTo>
                        <a:cubicBezTo>
                          <a:pt x="2532" y="62016"/>
                          <a:pt x="0" y="56955"/>
                          <a:pt x="0" y="49360"/>
                        </a:cubicBezTo>
                        <a:cubicBezTo>
                          <a:pt x="0" y="45563"/>
                          <a:pt x="1267" y="41766"/>
                          <a:pt x="3798" y="39236"/>
                        </a:cubicBezTo>
                        <a:cubicBezTo>
                          <a:pt x="3798" y="35438"/>
                          <a:pt x="6329" y="32907"/>
                          <a:pt x="11392" y="31642"/>
                        </a:cubicBezTo>
                        <a:cubicBezTo>
                          <a:pt x="7594" y="30376"/>
                          <a:pt x="5063" y="29109"/>
                          <a:pt x="3798" y="25313"/>
                        </a:cubicBezTo>
                        <a:cubicBezTo>
                          <a:pt x="1267" y="22782"/>
                          <a:pt x="1267" y="20251"/>
                          <a:pt x="1267" y="17719"/>
                        </a:cubicBezTo>
                        <a:cubicBezTo>
                          <a:pt x="1267" y="12657"/>
                          <a:pt x="3798" y="8859"/>
                          <a:pt x="6329" y="5063"/>
                        </a:cubicBezTo>
                        <a:cubicBezTo>
                          <a:pt x="10125" y="2532"/>
                          <a:pt x="15188" y="0"/>
                          <a:pt x="22782" y="0"/>
                        </a:cubicBezTo>
                        <a:close/>
                      </a:path>
                    </a:pathLst>
                  </a:custGeom>
                  <a:solidFill>
                    <a:srgbClr val="EBF2FB"/>
                  </a:solidFill>
                  <a:ln w="9525" cap="flat">
                    <a:noFill/>
                    <a:prstDash val="solid"/>
                    <a:miter/>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grpSp>
            <p:nvGrpSpPr>
              <p:cNvPr id="36" name="Group 34">
                <a:extLst>
                  <a:ext uri="{FF2B5EF4-FFF2-40B4-BE49-F238E27FC236}">
                    <a16:creationId xmlns:a16="http://schemas.microsoft.com/office/drawing/2014/main" id="{6453E263-99FB-9276-3D32-FF6A817CB63C}"/>
                  </a:ext>
                </a:extLst>
              </p:cNvPr>
              <p:cNvGrpSpPr/>
              <p:nvPr/>
            </p:nvGrpSpPr>
            <p:grpSpPr>
              <a:xfrm>
                <a:off x="3900122" y="4115558"/>
                <a:ext cx="607505" cy="607505"/>
                <a:chOff x="3900122" y="4115558"/>
                <a:chExt cx="607505" cy="607505"/>
              </a:xfrm>
            </p:grpSpPr>
            <p:sp>
              <p:nvSpPr>
                <p:cNvPr id="37" name="Freeform: Shape 35">
                  <a:extLst>
                    <a:ext uri="{FF2B5EF4-FFF2-40B4-BE49-F238E27FC236}">
                      <a16:creationId xmlns:a16="http://schemas.microsoft.com/office/drawing/2014/main" id="{1103C557-339C-42CE-76ED-D12FEF712C44}"/>
                    </a:ext>
                  </a:extLst>
                </p:cNvPr>
                <p:cNvSpPr/>
                <p:nvPr/>
              </p:nvSpPr>
              <p:spPr>
                <a:xfrm>
                  <a:off x="3900122" y="4115558"/>
                  <a:ext cx="607505" cy="607505"/>
                </a:xfrm>
                <a:custGeom>
                  <a:avLst/>
                  <a:gdLst>
                    <a:gd name="connsiteX0" fmla="*/ 457200 w 457200"/>
                    <a:gd name="connsiteY0" fmla="*/ 228600 h 457200"/>
                    <a:gd name="connsiteX1" fmla="*/ 228600 w 457200"/>
                    <a:gd name="connsiteY1" fmla="*/ 457200 h 457200"/>
                    <a:gd name="connsiteX2" fmla="*/ 0 w 457200"/>
                    <a:gd name="connsiteY2" fmla="*/ 228600 h 457200"/>
                    <a:gd name="connsiteX3" fmla="*/ 228600 w 457200"/>
                    <a:gd name="connsiteY3" fmla="*/ 0 h 457200"/>
                    <a:gd name="connsiteX4" fmla="*/ 457200 w 457200"/>
                    <a:gd name="connsiteY4" fmla="*/ 228600 h 457200"/>
                    <a:gd name="connsiteX5" fmla="*/ 457200 w 457200"/>
                    <a:gd name="connsiteY5" fmla="*/ 228600 h 457200"/>
                    <a:gd name="connsiteX6" fmla="*/ 457200 w 457200"/>
                    <a:gd name="connsiteY6" fmla="*/ 228600 h 457200"/>
                    <a:gd name="connsiteX7" fmla="*/ 457200 w 457200"/>
                    <a:gd name="connsiteY7" fmla="*/ 2286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 h="457200">
                      <a:moveTo>
                        <a:pt x="457200" y="228600"/>
                      </a:moveTo>
                      <a:cubicBezTo>
                        <a:pt x="457200" y="354330"/>
                        <a:pt x="355283" y="457200"/>
                        <a:pt x="228600" y="457200"/>
                      </a:cubicBezTo>
                      <a:cubicBezTo>
                        <a:pt x="102870" y="457200"/>
                        <a:pt x="0" y="355283"/>
                        <a:pt x="0" y="228600"/>
                      </a:cubicBezTo>
                      <a:cubicBezTo>
                        <a:pt x="0" y="101917"/>
                        <a:pt x="101917" y="0"/>
                        <a:pt x="228600" y="0"/>
                      </a:cubicBezTo>
                      <a:cubicBezTo>
                        <a:pt x="355283" y="0"/>
                        <a:pt x="457200" y="101917"/>
                        <a:pt x="457200" y="228600"/>
                      </a:cubicBezTo>
                      <a:lnTo>
                        <a:pt x="457200" y="228600"/>
                      </a:lnTo>
                      <a:lnTo>
                        <a:pt x="457200" y="228600"/>
                      </a:lnTo>
                      <a:lnTo>
                        <a:pt x="457200" y="228600"/>
                      </a:lnTo>
                      <a:close/>
                    </a:path>
                  </a:pathLst>
                </a:custGeom>
                <a:solidFill>
                  <a:srgbClr val="486A80"/>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38" name="Group 36">
                  <a:extLst>
                    <a:ext uri="{FF2B5EF4-FFF2-40B4-BE49-F238E27FC236}">
                      <a16:creationId xmlns:a16="http://schemas.microsoft.com/office/drawing/2014/main" id="{BC34B986-2F65-9D6A-6B7A-BB8D7A9F6BDE}"/>
                    </a:ext>
                  </a:extLst>
                </p:cNvPr>
                <p:cNvGrpSpPr/>
                <p:nvPr/>
              </p:nvGrpSpPr>
              <p:grpSpPr>
                <a:xfrm>
                  <a:off x="3939356" y="4154794"/>
                  <a:ext cx="529034" cy="526503"/>
                  <a:chOff x="3939356" y="4154794"/>
                  <a:chExt cx="529034" cy="526503"/>
                </a:xfrm>
              </p:grpSpPr>
              <p:sp>
                <p:nvSpPr>
                  <p:cNvPr id="39" name="Freeform: Shape 37">
                    <a:extLst>
                      <a:ext uri="{FF2B5EF4-FFF2-40B4-BE49-F238E27FC236}">
                        <a16:creationId xmlns:a16="http://schemas.microsoft.com/office/drawing/2014/main" id="{E5029A8F-1D5C-A4B0-ADA7-1B7B25A03E7B}"/>
                      </a:ext>
                    </a:extLst>
                  </p:cNvPr>
                  <p:cNvSpPr/>
                  <p:nvPr/>
                </p:nvSpPr>
                <p:spPr>
                  <a:xfrm>
                    <a:off x="3939356" y="4154794"/>
                    <a:ext cx="529034" cy="526503"/>
                  </a:xfrm>
                  <a:custGeom>
                    <a:avLst/>
                    <a:gdLst>
                      <a:gd name="connsiteX0" fmla="*/ 398145 w 398144"/>
                      <a:gd name="connsiteY0" fmla="*/ 198120 h 396239"/>
                      <a:gd name="connsiteX1" fmla="*/ 199073 w 398144"/>
                      <a:gd name="connsiteY1" fmla="*/ 396240 h 396239"/>
                      <a:gd name="connsiteX2" fmla="*/ 0 w 398144"/>
                      <a:gd name="connsiteY2" fmla="*/ 198120 h 396239"/>
                      <a:gd name="connsiteX3" fmla="*/ 199073 w 398144"/>
                      <a:gd name="connsiteY3" fmla="*/ 0 h 396239"/>
                      <a:gd name="connsiteX4" fmla="*/ 398145 w 398144"/>
                      <a:gd name="connsiteY4" fmla="*/ 198120 h 396239"/>
                      <a:gd name="connsiteX5" fmla="*/ 398145 w 398144"/>
                      <a:gd name="connsiteY5" fmla="*/ 198120 h 396239"/>
                      <a:gd name="connsiteX6" fmla="*/ 398145 w 398144"/>
                      <a:gd name="connsiteY6" fmla="*/ 198120 h 396239"/>
                      <a:gd name="connsiteX7" fmla="*/ 398145 w 398144"/>
                      <a:gd name="connsiteY7" fmla="*/ 198120 h 396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44" h="396239">
                        <a:moveTo>
                          <a:pt x="398145" y="198120"/>
                        </a:moveTo>
                        <a:cubicBezTo>
                          <a:pt x="398145" y="307658"/>
                          <a:pt x="309563" y="396240"/>
                          <a:pt x="199073" y="396240"/>
                        </a:cubicBezTo>
                        <a:cubicBezTo>
                          <a:pt x="89535" y="396240"/>
                          <a:pt x="0" y="307658"/>
                          <a:pt x="0" y="198120"/>
                        </a:cubicBezTo>
                        <a:cubicBezTo>
                          <a:pt x="0" y="88583"/>
                          <a:pt x="88583" y="0"/>
                          <a:pt x="199073" y="0"/>
                        </a:cubicBezTo>
                        <a:cubicBezTo>
                          <a:pt x="309563" y="0"/>
                          <a:pt x="398145" y="88583"/>
                          <a:pt x="398145" y="198120"/>
                        </a:cubicBezTo>
                        <a:lnTo>
                          <a:pt x="398145" y="198120"/>
                        </a:lnTo>
                        <a:lnTo>
                          <a:pt x="398145" y="198120"/>
                        </a:lnTo>
                        <a:lnTo>
                          <a:pt x="398145" y="198120"/>
                        </a:lnTo>
                        <a:close/>
                      </a:path>
                    </a:pathLst>
                  </a:custGeom>
                  <a:solidFill>
                    <a:srgbClr val="FFFFFF"/>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40" name="Group 38">
                    <a:extLst>
                      <a:ext uri="{FF2B5EF4-FFF2-40B4-BE49-F238E27FC236}">
                        <a16:creationId xmlns:a16="http://schemas.microsoft.com/office/drawing/2014/main" id="{46C9AA49-F790-3F9F-45AF-33B2D8D5DCD3}"/>
                      </a:ext>
                    </a:extLst>
                  </p:cNvPr>
                  <p:cNvGrpSpPr/>
                  <p:nvPr/>
                </p:nvGrpSpPr>
                <p:grpSpPr>
                  <a:xfrm>
                    <a:off x="3993779" y="4204154"/>
                    <a:ext cx="422723" cy="259020"/>
                    <a:chOff x="3993779" y="4204154"/>
                    <a:chExt cx="422723" cy="259020"/>
                  </a:xfrm>
                </p:grpSpPr>
                <p:grpSp>
                  <p:nvGrpSpPr>
                    <p:cNvPr id="41" name="Group 39">
                      <a:extLst>
                        <a:ext uri="{FF2B5EF4-FFF2-40B4-BE49-F238E27FC236}">
                          <a16:creationId xmlns:a16="http://schemas.microsoft.com/office/drawing/2014/main" id="{3BCFA65A-7F4F-3AF2-2511-B88BE2004506}"/>
                        </a:ext>
                      </a:extLst>
                    </p:cNvPr>
                    <p:cNvGrpSpPr/>
                    <p:nvPr/>
                  </p:nvGrpSpPr>
                  <p:grpSpPr>
                    <a:xfrm>
                      <a:off x="3993779" y="4204154"/>
                      <a:ext cx="422723" cy="202501"/>
                      <a:chOff x="3993779" y="4204154"/>
                      <a:chExt cx="422723" cy="202501"/>
                    </a:xfrm>
                  </p:grpSpPr>
                  <p:sp>
                    <p:nvSpPr>
                      <p:cNvPr id="45" name="Freeform: Shape 43">
                        <a:extLst>
                          <a:ext uri="{FF2B5EF4-FFF2-40B4-BE49-F238E27FC236}">
                            <a16:creationId xmlns:a16="http://schemas.microsoft.com/office/drawing/2014/main" id="{F11F2099-F4B9-1A40-F166-3B792708C171}"/>
                          </a:ext>
                        </a:extLst>
                      </p:cNvPr>
                      <p:cNvSpPr/>
                      <p:nvPr/>
                    </p:nvSpPr>
                    <p:spPr>
                      <a:xfrm>
                        <a:off x="3993779" y="4277561"/>
                        <a:ext cx="126564" cy="127829"/>
                      </a:xfrm>
                      <a:custGeom>
                        <a:avLst/>
                        <a:gdLst>
                          <a:gd name="connsiteX0" fmla="*/ 95250 w 95250"/>
                          <a:gd name="connsiteY0" fmla="*/ 45720 h 96202"/>
                          <a:gd name="connsiteX1" fmla="*/ 59055 w 95250"/>
                          <a:gd name="connsiteY1" fmla="*/ 96203 h 96202"/>
                          <a:gd name="connsiteX2" fmla="*/ 0 w 95250"/>
                          <a:gd name="connsiteY2" fmla="*/ 70485 h 96202"/>
                          <a:gd name="connsiteX3" fmla="*/ 45720 w 95250"/>
                          <a:gd name="connsiteY3" fmla="*/ 0 h 96202"/>
                          <a:gd name="connsiteX4" fmla="*/ 95250 w 95250"/>
                          <a:gd name="connsiteY4" fmla="*/ 45720 h 96202"/>
                          <a:gd name="connsiteX5" fmla="*/ 95250 w 95250"/>
                          <a:gd name="connsiteY5" fmla="*/ 45720 h 96202"/>
                          <a:gd name="connsiteX6" fmla="*/ 95250 w 95250"/>
                          <a:gd name="connsiteY6" fmla="*/ 45720 h 96202"/>
                          <a:gd name="connsiteX7" fmla="*/ 95250 w 95250"/>
                          <a:gd name="connsiteY7" fmla="*/ 45720 h 96202"/>
                          <a:gd name="connsiteX8" fmla="*/ 95250 w 95250"/>
                          <a:gd name="connsiteY8" fmla="*/ 45720 h 9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50" h="96202">
                            <a:moveTo>
                              <a:pt x="95250" y="45720"/>
                            </a:moveTo>
                            <a:cubicBezTo>
                              <a:pt x="79057" y="58103"/>
                              <a:pt x="66675" y="76200"/>
                              <a:pt x="59055" y="96203"/>
                            </a:cubicBezTo>
                            <a:lnTo>
                              <a:pt x="0" y="70485"/>
                            </a:lnTo>
                            <a:cubicBezTo>
                              <a:pt x="9525" y="42863"/>
                              <a:pt x="24765" y="18097"/>
                              <a:pt x="45720" y="0"/>
                            </a:cubicBezTo>
                            <a:lnTo>
                              <a:pt x="95250" y="45720"/>
                            </a:lnTo>
                            <a:lnTo>
                              <a:pt x="95250" y="45720"/>
                            </a:lnTo>
                            <a:lnTo>
                              <a:pt x="95250" y="45720"/>
                            </a:lnTo>
                            <a:lnTo>
                              <a:pt x="95250" y="45720"/>
                            </a:lnTo>
                            <a:lnTo>
                              <a:pt x="95250" y="45720"/>
                            </a:lnTo>
                            <a:close/>
                          </a:path>
                        </a:pathLst>
                      </a:custGeom>
                      <a:solidFill>
                        <a:srgbClr val="D24A43"/>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6" name="Freeform: Shape 44">
                        <a:extLst>
                          <a:ext uri="{FF2B5EF4-FFF2-40B4-BE49-F238E27FC236}">
                            <a16:creationId xmlns:a16="http://schemas.microsoft.com/office/drawing/2014/main" id="{5CB6F3C9-0B47-61C9-8CE4-90675C0EC0CC}"/>
                          </a:ext>
                        </a:extLst>
                      </p:cNvPr>
                      <p:cNvSpPr/>
                      <p:nvPr/>
                    </p:nvSpPr>
                    <p:spPr>
                      <a:xfrm>
                        <a:off x="4289938" y="4278826"/>
                        <a:ext cx="126564" cy="127829"/>
                      </a:xfrm>
                      <a:custGeom>
                        <a:avLst/>
                        <a:gdLst>
                          <a:gd name="connsiteX0" fmla="*/ 95250 w 95250"/>
                          <a:gd name="connsiteY0" fmla="*/ 70485 h 96202"/>
                          <a:gd name="connsiteX1" fmla="*/ 36195 w 95250"/>
                          <a:gd name="connsiteY1" fmla="*/ 96203 h 96202"/>
                          <a:gd name="connsiteX2" fmla="*/ 0 w 95250"/>
                          <a:gd name="connsiteY2" fmla="*/ 45720 h 96202"/>
                          <a:gd name="connsiteX3" fmla="*/ 50483 w 95250"/>
                          <a:gd name="connsiteY3" fmla="*/ 0 h 96202"/>
                          <a:gd name="connsiteX4" fmla="*/ 95250 w 95250"/>
                          <a:gd name="connsiteY4" fmla="*/ 70485 h 96202"/>
                          <a:gd name="connsiteX5" fmla="*/ 95250 w 95250"/>
                          <a:gd name="connsiteY5" fmla="*/ 70485 h 96202"/>
                          <a:gd name="connsiteX6" fmla="*/ 95250 w 95250"/>
                          <a:gd name="connsiteY6" fmla="*/ 70485 h 96202"/>
                          <a:gd name="connsiteX7" fmla="*/ 95250 w 95250"/>
                          <a:gd name="connsiteY7" fmla="*/ 70485 h 9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250" h="96202">
                            <a:moveTo>
                              <a:pt x="95250" y="70485"/>
                            </a:moveTo>
                            <a:lnTo>
                              <a:pt x="36195" y="96203"/>
                            </a:lnTo>
                            <a:cubicBezTo>
                              <a:pt x="29527" y="75247"/>
                              <a:pt x="16192" y="58103"/>
                              <a:pt x="0" y="45720"/>
                            </a:cubicBezTo>
                            <a:lnTo>
                              <a:pt x="50483" y="0"/>
                            </a:lnTo>
                            <a:cubicBezTo>
                              <a:pt x="68580" y="18097"/>
                              <a:pt x="84772" y="42863"/>
                              <a:pt x="95250" y="70485"/>
                            </a:cubicBezTo>
                            <a:lnTo>
                              <a:pt x="95250" y="70485"/>
                            </a:lnTo>
                            <a:lnTo>
                              <a:pt x="95250" y="70485"/>
                            </a:lnTo>
                            <a:lnTo>
                              <a:pt x="95250" y="70485"/>
                            </a:lnTo>
                            <a:close/>
                          </a:path>
                        </a:pathLst>
                      </a:custGeom>
                      <a:solidFill>
                        <a:srgbClr val="ECB473"/>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7" name="Freeform: Shape 45">
                        <a:extLst>
                          <a:ext uri="{FF2B5EF4-FFF2-40B4-BE49-F238E27FC236}">
                            <a16:creationId xmlns:a16="http://schemas.microsoft.com/office/drawing/2014/main" id="{DC193120-7719-8F7C-FAAC-DA2FAC4FADC3}"/>
                          </a:ext>
                        </a:extLst>
                      </p:cNvPr>
                      <p:cNvSpPr/>
                      <p:nvPr/>
                    </p:nvSpPr>
                    <p:spPr>
                      <a:xfrm>
                        <a:off x="4069718" y="4204154"/>
                        <a:ext cx="270846" cy="116437"/>
                      </a:xfrm>
                      <a:custGeom>
                        <a:avLst/>
                        <a:gdLst>
                          <a:gd name="connsiteX0" fmla="*/ 203835 w 203835"/>
                          <a:gd name="connsiteY0" fmla="*/ 40957 h 87629"/>
                          <a:gd name="connsiteX1" fmla="*/ 154305 w 203835"/>
                          <a:gd name="connsiteY1" fmla="*/ 87630 h 87629"/>
                          <a:gd name="connsiteX2" fmla="*/ 101917 w 203835"/>
                          <a:gd name="connsiteY2" fmla="*/ 70485 h 87629"/>
                          <a:gd name="connsiteX3" fmla="*/ 49530 w 203835"/>
                          <a:gd name="connsiteY3" fmla="*/ 87630 h 87629"/>
                          <a:gd name="connsiteX4" fmla="*/ 0 w 203835"/>
                          <a:gd name="connsiteY4" fmla="*/ 40957 h 87629"/>
                          <a:gd name="connsiteX5" fmla="*/ 101917 w 203835"/>
                          <a:gd name="connsiteY5" fmla="*/ 0 h 87629"/>
                          <a:gd name="connsiteX6" fmla="*/ 203835 w 203835"/>
                          <a:gd name="connsiteY6" fmla="*/ 40957 h 87629"/>
                          <a:gd name="connsiteX7" fmla="*/ 203835 w 203835"/>
                          <a:gd name="connsiteY7" fmla="*/ 40957 h 87629"/>
                          <a:gd name="connsiteX8" fmla="*/ 203835 w 203835"/>
                          <a:gd name="connsiteY8" fmla="*/ 40957 h 87629"/>
                          <a:gd name="connsiteX9" fmla="*/ 203835 w 203835"/>
                          <a:gd name="connsiteY9" fmla="*/ 40957 h 87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835" h="87629">
                            <a:moveTo>
                              <a:pt x="203835" y="40957"/>
                            </a:moveTo>
                            <a:lnTo>
                              <a:pt x="154305" y="87630"/>
                            </a:lnTo>
                            <a:cubicBezTo>
                              <a:pt x="139065" y="77152"/>
                              <a:pt x="120967" y="70485"/>
                              <a:pt x="101917" y="70485"/>
                            </a:cubicBezTo>
                            <a:cubicBezTo>
                              <a:pt x="82867" y="70485"/>
                              <a:pt x="64770" y="76200"/>
                              <a:pt x="49530" y="87630"/>
                            </a:cubicBezTo>
                            <a:lnTo>
                              <a:pt x="0" y="40957"/>
                            </a:lnTo>
                            <a:cubicBezTo>
                              <a:pt x="27623" y="15240"/>
                              <a:pt x="63817" y="0"/>
                              <a:pt x="101917" y="0"/>
                            </a:cubicBezTo>
                            <a:cubicBezTo>
                              <a:pt x="140017" y="0"/>
                              <a:pt x="175260" y="15240"/>
                              <a:pt x="203835" y="40957"/>
                            </a:cubicBezTo>
                            <a:lnTo>
                              <a:pt x="203835" y="40957"/>
                            </a:lnTo>
                            <a:lnTo>
                              <a:pt x="203835" y="40957"/>
                            </a:lnTo>
                            <a:lnTo>
                              <a:pt x="203835" y="40957"/>
                            </a:lnTo>
                            <a:close/>
                          </a:path>
                        </a:pathLst>
                      </a:custGeom>
                      <a:solidFill>
                        <a:srgbClr val="7EBC9F"/>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42" name="Group 40">
                      <a:extLst>
                        <a:ext uri="{FF2B5EF4-FFF2-40B4-BE49-F238E27FC236}">
                          <a16:creationId xmlns:a16="http://schemas.microsoft.com/office/drawing/2014/main" id="{891EF044-4E5F-6D15-190D-D8B18522D9EE}"/>
                        </a:ext>
                      </a:extLst>
                    </p:cNvPr>
                    <p:cNvGrpSpPr/>
                    <p:nvPr/>
                  </p:nvGrpSpPr>
                  <p:grpSpPr>
                    <a:xfrm>
                      <a:off x="4067619" y="4320478"/>
                      <a:ext cx="168726" cy="142696"/>
                      <a:chOff x="4067619" y="4320478"/>
                      <a:chExt cx="168726" cy="142696"/>
                    </a:xfrm>
                  </p:grpSpPr>
                  <p:sp>
                    <p:nvSpPr>
                      <p:cNvPr id="43" name="Freeform: Shape 41">
                        <a:extLst>
                          <a:ext uri="{FF2B5EF4-FFF2-40B4-BE49-F238E27FC236}">
                            <a16:creationId xmlns:a16="http://schemas.microsoft.com/office/drawing/2014/main" id="{1F9F0EE9-5B56-B113-40E3-3F5579F4C557}"/>
                          </a:ext>
                        </a:extLst>
                      </p:cNvPr>
                      <p:cNvSpPr/>
                      <p:nvPr/>
                    </p:nvSpPr>
                    <p:spPr>
                      <a:xfrm>
                        <a:off x="4189952" y="4421842"/>
                        <a:ext cx="27843" cy="27844"/>
                      </a:xfrm>
                      <a:custGeom>
                        <a:avLst/>
                        <a:gdLst>
                          <a:gd name="connsiteX0" fmla="*/ 20955 w 20954"/>
                          <a:gd name="connsiteY0" fmla="*/ 10478 h 20955"/>
                          <a:gd name="connsiteX1" fmla="*/ 10477 w 20954"/>
                          <a:gd name="connsiteY1" fmla="*/ 20955 h 20955"/>
                          <a:gd name="connsiteX2" fmla="*/ 0 w 20954"/>
                          <a:gd name="connsiteY2" fmla="*/ 10478 h 20955"/>
                          <a:gd name="connsiteX3" fmla="*/ 10477 w 20954"/>
                          <a:gd name="connsiteY3" fmla="*/ 0 h 20955"/>
                          <a:gd name="connsiteX4" fmla="*/ 20955 w 20954"/>
                          <a:gd name="connsiteY4" fmla="*/ 10478 h 20955"/>
                          <a:gd name="connsiteX5" fmla="*/ 20955 w 20954"/>
                          <a:gd name="connsiteY5" fmla="*/ 10478 h 20955"/>
                          <a:gd name="connsiteX6" fmla="*/ 20955 w 20954"/>
                          <a:gd name="connsiteY6" fmla="*/ 10478 h 20955"/>
                          <a:gd name="connsiteX7" fmla="*/ 20955 w 20954"/>
                          <a:gd name="connsiteY7" fmla="*/ 10478 h 20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54" h="20955">
                            <a:moveTo>
                              <a:pt x="20955" y="10478"/>
                            </a:moveTo>
                            <a:cubicBezTo>
                              <a:pt x="20955" y="16193"/>
                              <a:pt x="16192" y="20955"/>
                              <a:pt x="10477" y="20955"/>
                            </a:cubicBezTo>
                            <a:cubicBezTo>
                              <a:pt x="4763" y="20955"/>
                              <a:pt x="0" y="16193"/>
                              <a:pt x="0" y="10478"/>
                            </a:cubicBezTo>
                            <a:cubicBezTo>
                              <a:pt x="0" y="4763"/>
                              <a:pt x="4763" y="0"/>
                              <a:pt x="10477" y="0"/>
                            </a:cubicBezTo>
                            <a:cubicBezTo>
                              <a:pt x="16192" y="0"/>
                              <a:pt x="20955" y="4763"/>
                              <a:pt x="20955" y="10478"/>
                            </a:cubicBezTo>
                            <a:lnTo>
                              <a:pt x="20955" y="10478"/>
                            </a:lnTo>
                            <a:lnTo>
                              <a:pt x="20955" y="10478"/>
                            </a:lnTo>
                            <a:lnTo>
                              <a:pt x="20955" y="10478"/>
                            </a:lnTo>
                            <a:close/>
                          </a:path>
                        </a:pathLst>
                      </a:custGeom>
                      <a:solidFill>
                        <a:srgbClr val="462D3F"/>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4" name="Freeform: Shape 42">
                        <a:extLst>
                          <a:ext uri="{FF2B5EF4-FFF2-40B4-BE49-F238E27FC236}">
                            <a16:creationId xmlns:a16="http://schemas.microsoft.com/office/drawing/2014/main" id="{986FB6C2-A491-64C0-8E6F-4F3D81663A08}"/>
                          </a:ext>
                        </a:extLst>
                      </p:cNvPr>
                      <p:cNvSpPr/>
                      <p:nvPr/>
                    </p:nvSpPr>
                    <p:spPr>
                      <a:xfrm>
                        <a:off x="4067619" y="4320478"/>
                        <a:ext cx="168726" cy="142696"/>
                      </a:xfrm>
                      <a:custGeom>
                        <a:avLst/>
                        <a:gdLst>
                          <a:gd name="connsiteX0" fmla="*/ 6341 w 126981"/>
                          <a:gd name="connsiteY0" fmla="*/ 1038 h 107391"/>
                          <a:gd name="connsiteX1" fmla="*/ 125403 w 126981"/>
                          <a:gd name="connsiteY1" fmla="*/ 100098 h 107391"/>
                          <a:gd name="connsiteX2" fmla="*/ 126356 w 126981"/>
                          <a:gd name="connsiteY2" fmla="*/ 105813 h 107391"/>
                          <a:gd name="connsiteX3" fmla="*/ 126356 w 126981"/>
                          <a:gd name="connsiteY3" fmla="*/ 105813 h 107391"/>
                          <a:gd name="connsiteX4" fmla="*/ 120641 w 126981"/>
                          <a:gd name="connsiteY4" fmla="*/ 106766 h 107391"/>
                          <a:gd name="connsiteX5" fmla="*/ 1578 w 126981"/>
                          <a:gd name="connsiteY5" fmla="*/ 7706 h 107391"/>
                          <a:gd name="connsiteX6" fmla="*/ 626 w 126981"/>
                          <a:gd name="connsiteY6" fmla="*/ 1991 h 107391"/>
                          <a:gd name="connsiteX7" fmla="*/ 6341 w 126981"/>
                          <a:gd name="connsiteY7" fmla="*/ 1038 h 107391"/>
                          <a:gd name="connsiteX8" fmla="*/ 6341 w 126981"/>
                          <a:gd name="connsiteY8" fmla="*/ 1038 h 107391"/>
                          <a:gd name="connsiteX9" fmla="*/ 6341 w 126981"/>
                          <a:gd name="connsiteY9" fmla="*/ 1038 h 107391"/>
                          <a:gd name="connsiteX10" fmla="*/ 6341 w 126981"/>
                          <a:gd name="connsiteY10" fmla="*/ 1038 h 10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981" h="107391">
                            <a:moveTo>
                              <a:pt x="6341" y="1038"/>
                            </a:moveTo>
                            <a:lnTo>
                              <a:pt x="125403" y="100098"/>
                            </a:lnTo>
                            <a:cubicBezTo>
                              <a:pt x="127308" y="102004"/>
                              <a:pt x="127308" y="103908"/>
                              <a:pt x="126356" y="105813"/>
                            </a:cubicBezTo>
                            <a:lnTo>
                              <a:pt x="126356" y="105813"/>
                            </a:lnTo>
                            <a:cubicBezTo>
                              <a:pt x="124451" y="107719"/>
                              <a:pt x="122546" y="107719"/>
                              <a:pt x="120641" y="106766"/>
                            </a:cubicBezTo>
                            <a:lnTo>
                              <a:pt x="1578" y="7706"/>
                            </a:lnTo>
                            <a:cubicBezTo>
                              <a:pt x="-327" y="5801"/>
                              <a:pt x="-327" y="3896"/>
                              <a:pt x="626" y="1991"/>
                            </a:cubicBezTo>
                            <a:cubicBezTo>
                              <a:pt x="1578" y="86"/>
                              <a:pt x="4436" y="-867"/>
                              <a:pt x="6341" y="1038"/>
                            </a:cubicBezTo>
                            <a:lnTo>
                              <a:pt x="6341" y="1038"/>
                            </a:lnTo>
                            <a:lnTo>
                              <a:pt x="6341" y="1038"/>
                            </a:lnTo>
                            <a:lnTo>
                              <a:pt x="6341" y="1038"/>
                            </a:lnTo>
                            <a:close/>
                          </a:path>
                        </a:pathLst>
                      </a:custGeom>
                      <a:solidFill>
                        <a:srgbClr val="462D3F"/>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grpSp>
          </p:grpSp>
        </p:grpSp>
        <p:sp>
          <p:nvSpPr>
            <p:cNvPr id="19" name="Freeform: Shape 17">
              <a:extLst>
                <a:ext uri="{FF2B5EF4-FFF2-40B4-BE49-F238E27FC236}">
                  <a16:creationId xmlns:a16="http://schemas.microsoft.com/office/drawing/2014/main" id="{AF2755A4-CEDF-8306-50B0-B0FCE462A9BC}"/>
                </a:ext>
              </a:extLst>
            </p:cNvPr>
            <p:cNvSpPr/>
            <p:nvPr/>
          </p:nvSpPr>
          <p:spPr>
            <a:xfrm>
              <a:off x="4396250" y="3551086"/>
              <a:ext cx="1374480" cy="1088446"/>
            </a:xfrm>
            <a:custGeom>
              <a:avLst/>
              <a:gdLst>
                <a:gd name="connsiteX0" fmla="*/ 1021080 w 1034415"/>
                <a:gd name="connsiteY0" fmla="*/ 818197 h 819150"/>
                <a:gd name="connsiteX1" fmla="*/ 683895 w 1034415"/>
                <a:gd name="connsiteY1" fmla="*/ 762953 h 819150"/>
                <a:gd name="connsiteX2" fmla="*/ 381000 w 1034415"/>
                <a:gd name="connsiteY2" fmla="*/ 601028 h 819150"/>
                <a:gd name="connsiteX3" fmla="*/ 145733 w 1034415"/>
                <a:gd name="connsiteY3" fmla="*/ 350520 h 819150"/>
                <a:gd name="connsiteX4" fmla="*/ 1905 w 1034415"/>
                <a:gd name="connsiteY4" fmla="*/ 28575 h 819150"/>
                <a:gd name="connsiteX5" fmla="*/ 0 w 1034415"/>
                <a:gd name="connsiteY5" fmla="*/ 21907 h 819150"/>
                <a:gd name="connsiteX6" fmla="*/ 87630 w 1034415"/>
                <a:gd name="connsiteY6" fmla="*/ 0 h 819150"/>
                <a:gd name="connsiteX7" fmla="*/ 87630 w 1034415"/>
                <a:gd name="connsiteY7" fmla="*/ 0 h 819150"/>
                <a:gd name="connsiteX8" fmla="*/ 87630 w 1034415"/>
                <a:gd name="connsiteY8" fmla="*/ 0 h 819150"/>
                <a:gd name="connsiteX9" fmla="*/ 89535 w 1034415"/>
                <a:gd name="connsiteY9" fmla="*/ 5715 h 819150"/>
                <a:gd name="connsiteX10" fmla="*/ 1022985 w 1034415"/>
                <a:gd name="connsiteY10" fmla="*/ 729615 h 819150"/>
                <a:gd name="connsiteX11" fmla="*/ 1033463 w 1034415"/>
                <a:gd name="connsiteY11" fmla="*/ 729615 h 819150"/>
                <a:gd name="connsiteX12" fmla="*/ 1034415 w 1034415"/>
                <a:gd name="connsiteY12" fmla="*/ 819150 h 819150"/>
                <a:gd name="connsiteX13" fmla="*/ 1021080 w 1034415"/>
                <a:gd name="connsiteY13" fmla="*/ 818197 h 819150"/>
                <a:gd name="connsiteX14" fmla="*/ 1021080 w 1034415"/>
                <a:gd name="connsiteY14" fmla="*/ 818197 h 819150"/>
                <a:gd name="connsiteX15" fmla="*/ 1021080 w 1034415"/>
                <a:gd name="connsiteY15" fmla="*/ 818197 h 819150"/>
                <a:gd name="connsiteX16" fmla="*/ 1021080 w 1034415"/>
                <a:gd name="connsiteY16" fmla="*/ 818197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4415" h="819150">
                  <a:moveTo>
                    <a:pt x="1021080" y="818197"/>
                  </a:moveTo>
                  <a:cubicBezTo>
                    <a:pt x="905828" y="818197"/>
                    <a:pt x="791528" y="800100"/>
                    <a:pt x="683895" y="762953"/>
                  </a:cubicBezTo>
                  <a:cubicBezTo>
                    <a:pt x="574358" y="725805"/>
                    <a:pt x="472440" y="671513"/>
                    <a:pt x="381000" y="601028"/>
                  </a:cubicBezTo>
                  <a:cubicBezTo>
                    <a:pt x="288608" y="530542"/>
                    <a:pt x="209550" y="446722"/>
                    <a:pt x="145733" y="350520"/>
                  </a:cubicBezTo>
                  <a:cubicBezTo>
                    <a:pt x="80010" y="252413"/>
                    <a:pt x="31433" y="143827"/>
                    <a:pt x="1905" y="28575"/>
                  </a:cubicBezTo>
                  <a:cubicBezTo>
                    <a:pt x="0" y="23813"/>
                    <a:pt x="0" y="21907"/>
                    <a:pt x="0" y="21907"/>
                  </a:cubicBezTo>
                  <a:lnTo>
                    <a:pt x="87630" y="0"/>
                  </a:lnTo>
                  <a:lnTo>
                    <a:pt x="87630" y="0"/>
                  </a:lnTo>
                  <a:lnTo>
                    <a:pt x="87630" y="0"/>
                  </a:lnTo>
                  <a:cubicBezTo>
                    <a:pt x="87630" y="0"/>
                    <a:pt x="88583" y="1905"/>
                    <a:pt x="89535" y="5715"/>
                  </a:cubicBezTo>
                  <a:cubicBezTo>
                    <a:pt x="200025" y="432435"/>
                    <a:pt x="582930" y="729615"/>
                    <a:pt x="1022985" y="729615"/>
                  </a:cubicBezTo>
                  <a:cubicBezTo>
                    <a:pt x="1025843" y="729615"/>
                    <a:pt x="1029653" y="729615"/>
                    <a:pt x="1033463" y="729615"/>
                  </a:cubicBezTo>
                  <a:lnTo>
                    <a:pt x="1034415" y="819150"/>
                  </a:lnTo>
                  <a:cubicBezTo>
                    <a:pt x="1028700" y="818197"/>
                    <a:pt x="1024890" y="818197"/>
                    <a:pt x="1021080" y="818197"/>
                  </a:cubicBezTo>
                  <a:lnTo>
                    <a:pt x="1021080" y="818197"/>
                  </a:lnTo>
                  <a:lnTo>
                    <a:pt x="1021080" y="818197"/>
                  </a:lnTo>
                  <a:lnTo>
                    <a:pt x="1021080" y="818197"/>
                  </a:lnTo>
                  <a:close/>
                </a:path>
              </a:pathLst>
            </a:custGeom>
            <a:solidFill>
              <a:srgbClr val="445E79"/>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Shape 18">
              <a:extLst>
                <a:ext uri="{FF2B5EF4-FFF2-40B4-BE49-F238E27FC236}">
                  <a16:creationId xmlns:a16="http://schemas.microsoft.com/office/drawing/2014/main" id="{8C4D261A-BEBD-5E99-6878-3D19F00191E8}"/>
                </a:ext>
              </a:extLst>
            </p:cNvPr>
            <p:cNvSpPr/>
            <p:nvPr/>
          </p:nvSpPr>
          <p:spPr>
            <a:xfrm>
              <a:off x="4394985" y="3577664"/>
              <a:ext cx="1370683" cy="1060602"/>
            </a:xfrm>
            <a:custGeom>
              <a:avLst/>
              <a:gdLst>
                <a:gd name="connsiteX0" fmla="*/ 1021080 w 1031557"/>
                <a:gd name="connsiteY0" fmla="*/ 767715 h 798195"/>
                <a:gd name="connsiteX1" fmla="*/ 683895 w 1031557"/>
                <a:gd name="connsiteY1" fmla="*/ 712470 h 798195"/>
                <a:gd name="connsiteX2" fmla="*/ 381000 w 1031557"/>
                <a:gd name="connsiteY2" fmla="*/ 550545 h 798195"/>
                <a:gd name="connsiteX3" fmla="*/ 145732 w 1031557"/>
                <a:gd name="connsiteY3" fmla="*/ 300038 h 798195"/>
                <a:gd name="connsiteX4" fmla="*/ 7620 w 1031557"/>
                <a:gd name="connsiteY4" fmla="*/ 0 h 798195"/>
                <a:gd name="connsiteX5" fmla="*/ 0 w 1031557"/>
                <a:gd name="connsiteY5" fmla="*/ 1905 h 798195"/>
                <a:gd name="connsiteX6" fmla="*/ 1905 w 1031557"/>
                <a:gd name="connsiteY6" fmla="*/ 8573 h 798195"/>
                <a:gd name="connsiteX7" fmla="*/ 145732 w 1031557"/>
                <a:gd name="connsiteY7" fmla="*/ 330517 h 798195"/>
                <a:gd name="connsiteX8" fmla="*/ 381000 w 1031557"/>
                <a:gd name="connsiteY8" fmla="*/ 581025 h 798195"/>
                <a:gd name="connsiteX9" fmla="*/ 683895 w 1031557"/>
                <a:gd name="connsiteY9" fmla="*/ 742950 h 798195"/>
                <a:gd name="connsiteX10" fmla="*/ 1021080 w 1031557"/>
                <a:gd name="connsiteY10" fmla="*/ 798195 h 798195"/>
                <a:gd name="connsiteX11" fmla="*/ 1031557 w 1031557"/>
                <a:gd name="connsiteY11" fmla="*/ 798195 h 798195"/>
                <a:gd name="connsiteX12" fmla="*/ 1031557 w 1031557"/>
                <a:gd name="connsiteY12" fmla="*/ 767715 h 798195"/>
                <a:gd name="connsiteX13" fmla="*/ 1021080 w 1031557"/>
                <a:gd name="connsiteY13" fmla="*/ 767715 h 798195"/>
                <a:gd name="connsiteX14" fmla="*/ 1021080 w 1031557"/>
                <a:gd name="connsiteY14" fmla="*/ 767715 h 798195"/>
                <a:gd name="connsiteX15" fmla="*/ 1021080 w 1031557"/>
                <a:gd name="connsiteY15" fmla="*/ 767715 h 798195"/>
                <a:gd name="connsiteX16" fmla="*/ 1021080 w 1031557"/>
                <a:gd name="connsiteY16" fmla="*/ 767715 h 79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1557" h="798195">
                  <a:moveTo>
                    <a:pt x="1021080" y="767715"/>
                  </a:moveTo>
                  <a:cubicBezTo>
                    <a:pt x="905827" y="767715"/>
                    <a:pt x="792480" y="749618"/>
                    <a:pt x="683895" y="712470"/>
                  </a:cubicBezTo>
                  <a:cubicBezTo>
                    <a:pt x="575310" y="675323"/>
                    <a:pt x="473392" y="621030"/>
                    <a:pt x="381000" y="550545"/>
                  </a:cubicBezTo>
                  <a:cubicBezTo>
                    <a:pt x="288607" y="480060"/>
                    <a:pt x="210502" y="396240"/>
                    <a:pt x="145732" y="300038"/>
                  </a:cubicBezTo>
                  <a:cubicBezTo>
                    <a:pt x="83820" y="207645"/>
                    <a:pt x="37147" y="106680"/>
                    <a:pt x="7620" y="0"/>
                  </a:cubicBezTo>
                  <a:lnTo>
                    <a:pt x="0" y="1905"/>
                  </a:lnTo>
                  <a:cubicBezTo>
                    <a:pt x="0" y="1905"/>
                    <a:pt x="952" y="3810"/>
                    <a:pt x="1905" y="8573"/>
                  </a:cubicBezTo>
                  <a:cubicBezTo>
                    <a:pt x="31432" y="123825"/>
                    <a:pt x="80010" y="232410"/>
                    <a:pt x="145732" y="330517"/>
                  </a:cubicBezTo>
                  <a:cubicBezTo>
                    <a:pt x="209550" y="426720"/>
                    <a:pt x="288607" y="510540"/>
                    <a:pt x="381000" y="581025"/>
                  </a:cubicBezTo>
                  <a:cubicBezTo>
                    <a:pt x="473392" y="651510"/>
                    <a:pt x="575310" y="706755"/>
                    <a:pt x="683895" y="742950"/>
                  </a:cubicBezTo>
                  <a:cubicBezTo>
                    <a:pt x="792480" y="780098"/>
                    <a:pt x="905827" y="798195"/>
                    <a:pt x="1021080" y="798195"/>
                  </a:cubicBezTo>
                  <a:cubicBezTo>
                    <a:pt x="1024890" y="798195"/>
                    <a:pt x="1027747" y="798195"/>
                    <a:pt x="1031557" y="798195"/>
                  </a:cubicBezTo>
                  <a:lnTo>
                    <a:pt x="1031557" y="767715"/>
                  </a:lnTo>
                  <a:cubicBezTo>
                    <a:pt x="1028700" y="767715"/>
                    <a:pt x="1024890" y="767715"/>
                    <a:pt x="1021080" y="767715"/>
                  </a:cubicBezTo>
                  <a:lnTo>
                    <a:pt x="1021080" y="767715"/>
                  </a:lnTo>
                  <a:lnTo>
                    <a:pt x="1021080" y="767715"/>
                  </a:lnTo>
                  <a:lnTo>
                    <a:pt x="1021080" y="767715"/>
                  </a:lnTo>
                  <a:close/>
                </a:path>
              </a:pathLst>
            </a:custGeom>
            <a:solidFill>
              <a:srgbClr val="486A80"/>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Shape 19">
              <a:extLst>
                <a:ext uri="{FF2B5EF4-FFF2-40B4-BE49-F238E27FC236}">
                  <a16:creationId xmlns:a16="http://schemas.microsoft.com/office/drawing/2014/main" id="{2D7C9F61-879F-828E-0F4A-288406F05B09}"/>
                </a:ext>
              </a:extLst>
            </p:cNvPr>
            <p:cNvSpPr/>
            <p:nvPr/>
          </p:nvSpPr>
          <p:spPr>
            <a:xfrm>
              <a:off x="3602697" y="2715767"/>
              <a:ext cx="1220821" cy="969188"/>
            </a:xfrm>
            <a:custGeom>
              <a:avLst/>
              <a:gdLst>
                <a:gd name="connsiteX0" fmla="*/ 76200 w 918773"/>
                <a:gd name="connsiteY0" fmla="*/ 269557 h 729398"/>
                <a:gd name="connsiteX1" fmla="*/ 622935 w 918773"/>
                <a:gd name="connsiteY1" fmla="*/ 622935 h 729398"/>
                <a:gd name="connsiteX2" fmla="*/ 622935 w 918773"/>
                <a:gd name="connsiteY2" fmla="*/ 622935 h 729398"/>
                <a:gd name="connsiteX3" fmla="*/ 822960 w 918773"/>
                <a:gd name="connsiteY3" fmla="*/ 2857 h 729398"/>
                <a:gd name="connsiteX4" fmla="*/ 917258 w 918773"/>
                <a:gd name="connsiteY4" fmla="*/ 0 h 729398"/>
                <a:gd name="connsiteX5" fmla="*/ 655320 w 918773"/>
                <a:gd name="connsiteY5" fmla="*/ 711518 h 729398"/>
                <a:gd name="connsiteX6" fmla="*/ 655320 w 918773"/>
                <a:gd name="connsiteY6" fmla="*/ 711518 h 729398"/>
                <a:gd name="connsiteX7" fmla="*/ 603885 w 918773"/>
                <a:gd name="connsiteY7" fmla="*/ 724852 h 729398"/>
                <a:gd name="connsiteX8" fmla="*/ 0 w 918773"/>
                <a:gd name="connsiteY8" fmla="*/ 326707 h 729398"/>
                <a:gd name="connsiteX9" fmla="*/ 76200 w 918773"/>
                <a:gd name="connsiteY9" fmla="*/ 269557 h 729398"/>
                <a:gd name="connsiteX10" fmla="*/ 76200 w 918773"/>
                <a:gd name="connsiteY10" fmla="*/ 269557 h 729398"/>
                <a:gd name="connsiteX11" fmla="*/ 76200 w 918773"/>
                <a:gd name="connsiteY11" fmla="*/ 269557 h 729398"/>
                <a:gd name="connsiteX12" fmla="*/ 76200 w 918773"/>
                <a:gd name="connsiteY12" fmla="*/ 269557 h 729398"/>
                <a:gd name="connsiteX13" fmla="*/ 76200 w 918773"/>
                <a:gd name="connsiteY13" fmla="*/ 269557 h 72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8773" h="729398">
                  <a:moveTo>
                    <a:pt x="76200" y="269557"/>
                  </a:moveTo>
                  <a:cubicBezTo>
                    <a:pt x="294323" y="556260"/>
                    <a:pt x="478155" y="675322"/>
                    <a:pt x="622935" y="622935"/>
                  </a:cubicBezTo>
                  <a:lnTo>
                    <a:pt x="622935" y="622935"/>
                  </a:lnTo>
                  <a:cubicBezTo>
                    <a:pt x="767715" y="571500"/>
                    <a:pt x="835343" y="361950"/>
                    <a:pt x="822960" y="2857"/>
                  </a:cubicBezTo>
                  <a:lnTo>
                    <a:pt x="917258" y="0"/>
                  </a:lnTo>
                  <a:cubicBezTo>
                    <a:pt x="931545" y="410527"/>
                    <a:pt x="844868" y="643890"/>
                    <a:pt x="655320" y="711518"/>
                  </a:cubicBezTo>
                  <a:lnTo>
                    <a:pt x="655320" y="711518"/>
                  </a:lnTo>
                  <a:cubicBezTo>
                    <a:pt x="638175" y="718185"/>
                    <a:pt x="621983" y="721995"/>
                    <a:pt x="603885" y="724852"/>
                  </a:cubicBezTo>
                  <a:cubicBezTo>
                    <a:pt x="425767" y="756285"/>
                    <a:pt x="227648" y="624840"/>
                    <a:pt x="0" y="326707"/>
                  </a:cubicBezTo>
                  <a:lnTo>
                    <a:pt x="76200" y="269557"/>
                  </a:lnTo>
                  <a:lnTo>
                    <a:pt x="76200" y="269557"/>
                  </a:lnTo>
                  <a:lnTo>
                    <a:pt x="76200" y="269557"/>
                  </a:lnTo>
                  <a:lnTo>
                    <a:pt x="76200" y="269557"/>
                  </a:lnTo>
                  <a:lnTo>
                    <a:pt x="76200" y="269557"/>
                  </a:lnTo>
                  <a:close/>
                </a:path>
              </a:pathLst>
            </a:custGeom>
            <a:solidFill>
              <a:srgbClr val="445E79"/>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 name="Freeform: Shape 20">
              <a:extLst>
                <a:ext uri="{FF2B5EF4-FFF2-40B4-BE49-F238E27FC236}">
                  <a16:creationId xmlns:a16="http://schemas.microsoft.com/office/drawing/2014/main" id="{0A7EE3D3-6986-24C4-B90E-81582A4C66B0}"/>
                </a:ext>
              </a:extLst>
            </p:cNvPr>
            <p:cNvSpPr/>
            <p:nvPr/>
          </p:nvSpPr>
          <p:spPr>
            <a:xfrm>
              <a:off x="3201041" y="1696426"/>
              <a:ext cx="1588823" cy="1433203"/>
            </a:xfrm>
            <a:custGeom>
              <a:avLst/>
              <a:gdLst>
                <a:gd name="connsiteX0" fmla="*/ 229530 w 1588823"/>
                <a:gd name="connsiteY0" fmla="*/ 309319 h 1433203"/>
                <a:gd name="connsiteX1" fmla="*/ 249780 w 1588823"/>
                <a:gd name="connsiteY1" fmla="*/ 367538 h 1433203"/>
                <a:gd name="connsiteX2" fmla="*/ 76389 w 1588823"/>
                <a:gd name="connsiteY2" fmla="*/ 529540 h 1433203"/>
                <a:gd name="connsiteX3" fmla="*/ 180171 w 1588823"/>
                <a:gd name="connsiteY3" fmla="*/ 956059 h 1433203"/>
                <a:gd name="connsiteX4" fmla="*/ 477594 w 1588823"/>
                <a:gd name="connsiteY4" fmla="*/ 1395234 h 1433203"/>
                <a:gd name="connsiteX5" fmla="*/ 428235 w 1588823"/>
                <a:gd name="connsiteY5" fmla="*/ 1433203 h 1433203"/>
                <a:gd name="connsiteX6" fmla="*/ 128279 w 1588823"/>
                <a:gd name="connsiteY6" fmla="*/ 990231 h 1433203"/>
                <a:gd name="connsiteX7" fmla="*/ 18169 w 1588823"/>
                <a:gd name="connsiteY7" fmla="*/ 509289 h 1433203"/>
                <a:gd name="connsiteX8" fmla="*/ 229530 w 1588823"/>
                <a:gd name="connsiteY8" fmla="*/ 309319 h 1433203"/>
                <a:gd name="connsiteX9" fmla="*/ 1182554 w 1588823"/>
                <a:gd name="connsiteY9" fmla="*/ 821 h 1433203"/>
                <a:gd name="connsiteX10" fmla="*/ 1320508 w 1588823"/>
                <a:gd name="connsiteY10" fmla="*/ 44802 h 1433203"/>
                <a:gd name="connsiteX11" fmla="*/ 1540729 w 1588823"/>
                <a:gd name="connsiteY11" fmla="*/ 486508 h 1433203"/>
                <a:gd name="connsiteX12" fmla="*/ 1588823 w 1588823"/>
                <a:gd name="connsiteY12" fmla="*/ 1020606 h 1433203"/>
                <a:gd name="connsiteX13" fmla="*/ 1525541 w 1588823"/>
                <a:gd name="connsiteY13" fmla="*/ 1020606 h 1433203"/>
                <a:gd name="connsiteX14" fmla="*/ 1477447 w 1588823"/>
                <a:gd name="connsiteY14" fmla="*/ 492837 h 1433203"/>
                <a:gd name="connsiteX15" fmla="*/ 1287602 w 1588823"/>
                <a:gd name="connsiteY15" fmla="*/ 96692 h 1433203"/>
                <a:gd name="connsiteX16" fmla="*/ 1049662 w 1588823"/>
                <a:gd name="connsiteY16" fmla="*/ 81505 h 1433203"/>
                <a:gd name="connsiteX17" fmla="*/ 1029412 w 1588823"/>
                <a:gd name="connsiteY17" fmla="*/ 23285 h 1433203"/>
                <a:gd name="connsiteX18" fmla="*/ 1182554 w 1588823"/>
                <a:gd name="connsiteY18" fmla="*/ 821 h 143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88823" h="1433203">
                  <a:moveTo>
                    <a:pt x="229530" y="309319"/>
                  </a:moveTo>
                  <a:lnTo>
                    <a:pt x="249780" y="367538"/>
                  </a:lnTo>
                  <a:cubicBezTo>
                    <a:pt x="189029" y="389055"/>
                    <a:pt x="109295" y="434618"/>
                    <a:pt x="76389" y="529540"/>
                  </a:cubicBezTo>
                  <a:cubicBezTo>
                    <a:pt x="38420" y="638384"/>
                    <a:pt x="73857" y="786463"/>
                    <a:pt x="180171" y="956059"/>
                  </a:cubicBezTo>
                  <a:cubicBezTo>
                    <a:pt x="268765" y="1096544"/>
                    <a:pt x="364953" y="1248420"/>
                    <a:pt x="477594" y="1395234"/>
                  </a:cubicBezTo>
                  <a:lnTo>
                    <a:pt x="428235" y="1433203"/>
                  </a:lnTo>
                  <a:cubicBezTo>
                    <a:pt x="314328" y="1283858"/>
                    <a:pt x="216873" y="1131982"/>
                    <a:pt x="128279" y="990231"/>
                  </a:cubicBezTo>
                  <a:cubicBezTo>
                    <a:pt x="10576" y="802917"/>
                    <a:pt x="-26129" y="638384"/>
                    <a:pt x="18169" y="509289"/>
                  </a:cubicBezTo>
                  <a:cubicBezTo>
                    <a:pt x="49810" y="418164"/>
                    <a:pt x="124483" y="346023"/>
                    <a:pt x="229530" y="309319"/>
                  </a:cubicBezTo>
                  <a:close/>
                  <a:moveTo>
                    <a:pt x="1182554" y="821"/>
                  </a:moveTo>
                  <a:cubicBezTo>
                    <a:pt x="1231914" y="4301"/>
                    <a:pt x="1278742" y="18856"/>
                    <a:pt x="1320508" y="44802"/>
                  </a:cubicBezTo>
                  <a:cubicBezTo>
                    <a:pt x="1436947" y="115677"/>
                    <a:pt x="1512885" y="268819"/>
                    <a:pt x="1540729" y="486508"/>
                  </a:cubicBezTo>
                  <a:cubicBezTo>
                    <a:pt x="1562246" y="653572"/>
                    <a:pt x="1582496" y="832027"/>
                    <a:pt x="1588823" y="1020606"/>
                  </a:cubicBezTo>
                  <a:lnTo>
                    <a:pt x="1525541" y="1020606"/>
                  </a:lnTo>
                  <a:cubicBezTo>
                    <a:pt x="1517948" y="835823"/>
                    <a:pt x="1498964" y="657369"/>
                    <a:pt x="1477447" y="492837"/>
                  </a:cubicBezTo>
                  <a:cubicBezTo>
                    <a:pt x="1452135" y="294131"/>
                    <a:pt x="1386322" y="157443"/>
                    <a:pt x="1287602" y="96692"/>
                  </a:cubicBezTo>
                  <a:cubicBezTo>
                    <a:pt x="1201539" y="44802"/>
                    <a:pt x="1110413" y="59989"/>
                    <a:pt x="1049662" y="81505"/>
                  </a:cubicBezTo>
                  <a:lnTo>
                    <a:pt x="1029412" y="23285"/>
                  </a:lnTo>
                  <a:cubicBezTo>
                    <a:pt x="1081303" y="4934"/>
                    <a:pt x="1133194" y="-2660"/>
                    <a:pt x="1182554" y="821"/>
                  </a:cubicBezTo>
                  <a:close/>
                </a:path>
              </a:pathLst>
            </a:custGeom>
            <a:solidFill>
              <a:srgbClr val="C1DFF4"/>
            </a:solidFill>
            <a:ln w="9525" cap="flat">
              <a:noFill/>
              <a:prstDash val="solid"/>
              <a:miter/>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23" name="Group 21">
              <a:extLst>
                <a:ext uri="{FF2B5EF4-FFF2-40B4-BE49-F238E27FC236}">
                  <a16:creationId xmlns:a16="http://schemas.microsoft.com/office/drawing/2014/main" id="{D9718A6B-4670-80ED-6150-A49C9D89D541}"/>
                </a:ext>
              </a:extLst>
            </p:cNvPr>
            <p:cNvGrpSpPr/>
            <p:nvPr/>
          </p:nvGrpSpPr>
          <p:grpSpPr>
            <a:xfrm>
              <a:off x="3312866" y="1647969"/>
              <a:ext cx="1044152" cy="488136"/>
              <a:chOff x="3312866" y="1647969"/>
              <a:chExt cx="1044152" cy="488136"/>
            </a:xfrm>
          </p:grpSpPr>
          <p:sp>
            <p:nvSpPr>
              <p:cNvPr id="33" name="Freeform: Shape 31">
                <a:extLst>
                  <a:ext uri="{FF2B5EF4-FFF2-40B4-BE49-F238E27FC236}">
                    <a16:creationId xmlns:a16="http://schemas.microsoft.com/office/drawing/2014/main" id="{B31E5FBF-DEB8-5341-9140-5615A8FFCCB6}"/>
                  </a:ext>
                </a:extLst>
              </p:cNvPr>
              <p:cNvSpPr/>
              <p:nvPr/>
            </p:nvSpPr>
            <p:spPr>
              <a:xfrm>
                <a:off x="4159977" y="1647969"/>
                <a:ext cx="197041" cy="214358"/>
              </a:xfrm>
              <a:custGeom>
                <a:avLst/>
                <a:gdLst>
                  <a:gd name="connsiteX0" fmla="*/ 38836 w 197041"/>
                  <a:gd name="connsiteY0" fmla="*/ 866 h 214358"/>
                  <a:gd name="connsiteX1" fmla="*/ 86712 w 197041"/>
                  <a:gd name="connsiteY1" fmla="*/ 21512 h 214358"/>
                  <a:gd name="connsiteX2" fmla="*/ 91504 w 197041"/>
                  <a:gd name="connsiteY2" fmla="*/ 34195 h 214358"/>
                  <a:gd name="connsiteX3" fmla="*/ 174259 w 197041"/>
                  <a:gd name="connsiteY3" fmla="*/ 19851 h 214358"/>
                  <a:gd name="connsiteX4" fmla="*/ 197041 w 197041"/>
                  <a:gd name="connsiteY4" fmla="*/ 148946 h 214358"/>
                  <a:gd name="connsiteX5" fmla="*/ 114719 w 197041"/>
                  <a:gd name="connsiteY5" fmla="*/ 163408 h 214358"/>
                  <a:gd name="connsiteX6" fmla="*/ 114537 w 197041"/>
                  <a:gd name="connsiteY6" fmla="*/ 177718 h 214358"/>
                  <a:gd name="connsiteX7" fmla="*/ 76805 w 197041"/>
                  <a:gd name="connsiteY7" fmla="*/ 213493 h 214358"/>
                  <a:gd name="connsiteX8" fmla="*/ 22382 w 197041"/>
                  <a:gd name="connsiteY8" fmla="*/ 175524 h 214358"/>
                  <a:gd name="connsiteX9" fmla="*/ 866 w 197041"/>
                  <a:gd name="connsiteY9" fmla="*/ 55288 h 214358"/>
                  <a:gd name="connsiteX10" fmla="*/ 38836 w 197041"/>
                  <a:gd name="connsiteY10" fmla="*/ 866 h 214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041" h="214358">
                    <a:moveTo>
                      <a:pt x="38836" y="866"/>
                    </a:moveTo>
                    <a:cubicBezTo>
                      <a:pt x="57821" y="-2931"/>
                      <a:pt x="76805" y="6087"/>
                      <a:pt x="86712" y="21512"/>
                    </a:cubicBezTo>
                    <a:lnTo>
                      <a:pt x="91504" y="34195"/>
                    </a:lnTo>
                    <a:lnTo>
                      <a:pt x="174259" y="19851"/>
                    </a:lnTo>
                    <a:lnTo>
                      <a:pt x="197041" y="148946"/>
                    </a:lnTo>
                    <a:lnTo>
                      <a:pt x="114719" y="163408"/>
                    </a:lnTo>
                    <a:lnTo>
                      <a:pt x="114537" y="177718"/>
                    </a:lnTo>
                    <a:cubicBezTo>
                      <a:pt x="110503" y="195694"/>
                      <a:pt x="95790" y="210645"/>
                      <a:pt x="76805" y="213493"/>
                    </a:cubicBezTo>
                    <a:cubicBezTo>
                      <a:pt x="51492" y="218556"/>
                      <a:pt x="27444" y="200837"/>
                      <a:pt x="22382" y="175524"/>
                    </a:cubicBezTo>
                    <a:lnTo>
                      <a:pt x="866" y="55288"/>
                    </a:lnTo>
                    <a:cubicBezTo>
                      <a:pt x="-4196" y="29975"/>
                      <a:pt x="13523" y="4663"/>
                      <a:pt x="38836" y="866"/>
                    </a:cubicBezTo>
                    <a:close/>
                  </a:path>
                </a:pathLst>
              </a:custGeom>
              <a:solidFill>
                <a:srgbClr val="445E79"/>
              </a:solidFill>
              <a:ln w="9525" cap="flat">
                <a:noFill/>
                <a:prstDash val="solid"/>
                <a:miter/>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4" name="Freeform: Shape 32">
                <a:extLst>
                  <a:ext uri="{FF2B5EF4-FFF2-40B4-BE49-F238E27FC236}">
                    <a16:creationId xmlns:a16="http://schemas.microsoft.com/office/drawing/2014/main" id="{E9EA48CC-779C-6C22-72F3-D8D81917FB3A}"/>
                  </a:ext>
                </a:extLst>
              </p:cNvPr>
              <p:cNvSpPr/>
              <p:nvPr/>
            </p:nvSpPr>
            <p:spPr>
              <a:xfrm>
                <a:off x="3312866" y="1916419"/>
                <a:ext cx="221213" cy="219686"/>
              </a:xfrm>
              <a:custGeom>
                <a:avLst/>
                <a:gdLst>
                  <a:gd name="connsiteX0" fmla="*/ 111555 w 221213"/>
                  <a:gd name="connsiteY0" fmla="*/ 217 h 219686"/>
                  <a:gd name="connsiteX1" fmla="*/ 156940 w 221213"/>
                  <a:gd name="connsiteY1" fmla="*/ 24779 h 219686"/>
                  <a:gd name="connsiteX2" fmla="*/ 215160 w 221213"/>
                  <a:gd name="connsiteY2" fmla="*/ 131092 h 219686"/>
                  <a:gd name="connsiteX3" fmla="*/ 196174 w 221213"/>
                  <a:gd name="connsiteY3" fmla="*/ 194374 h 219686"/>
                  <a:gd name="connsiteX4" fmla="*/ 160262 w 221213"/>
                  <a:gd name="connsiteY4" fmla="*/ 198170 h 219686"/>
                  <a:gd name="connsiteX5" fmla="*/ 137818 w 221213"/>
                  <a:gd name="connsiteY5" fmla="*/ 179488 h 219686"/>
                  <a:gd name="connsiteX6" fmla="*/ 62016 w 221213"/>
                  <a:gd name="connsiteY6" fmla="*/ 219686 h 219686"/>
                  <a:gd name="connsiteX7" fmla="*/ 0 w 221213"/>
                  <a:gd name="connsiteY7" fmla="*/ 103248 h 219686"/>
                  <a:gd name="connsiteX8" fmla="*/ 73210 w 221213"/>
                  <a:gd name="connsiteY8" fmla="*/ 64424 h 219686"/>
                  <a:gd name="connsiteX9" fmla="*/ 69097 w 221213"/>
                  <a:gd name="connsiteY9" fmla="*/ 51356 h 219686"/>
                  <a:gd name="connsiteX10" fmla="*/ 93659 w 221213"/>
                  <a:gd name="connsiteY10" fmla="*/ 5793 h 219686"/>
                  <a:gd name="connsiteX11" fmla="*/ 111555 w 221213"/>
                  <a:gd name="connsiteY11" fmla="*/ 217 h 21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1213" h="219686">
                    <a:moveTo>
                      <a:pt x="111555" y="217"/>
                    </a:moveTo>
                    <a:cubicBezTo>
                      <a:pt x="129887" y="-1563"/>
                      <a:pt x="148397" y="7693"/>
                      <a:pt x="156940" y="24779"/>
                    </a:cubicBezTo>
                    <a:lnTo>
                      <a:pt x="215160" y="131092"/>
                    </a:lnTo>
                    <a:cubicBezTo>
                      <a:pt x="227816" y="153873"/>
                      <a:pt x="220222" y="181717"/>
                      <a:pt x="196174" y="194374"/>
                    </a:cubicBezTo>
                    <a:cubicBezTo>
                      <a:pt x="184784" y="200702"/>
                      <a:pt x="171811" y="201651"/>
                      <a:pt x="160262" y="198170"/>
                    </a:cubicBezTo>
                    <a:lnTo>
                      <a:pt x="137818" y="179488"/>
                    </a:lnTo>
                    <a:lnTo>
                      <a:pt x="62016" y="219686"/>
                    </a:lnTo>
                    <a:lnTo>
                      <a:pt x="0" y="103248"/>
                    </a:lnTo>
                    <a:lnTo>
                      <a:pt x="73210" y="64424"/>
                    </a:lnTo>
                    <a:lnTo>
                      <a:pt x="69097" y="51356"/>
                    </a:lnTo>
                    <a:cubicBezTo>
                      <a:pt x="67317" y="33321"/>
                      <a:pt x="76573" y="15286"/>
                      <a:pt x="93659" y="5793"/>
                    </a:cubicBezTo>
                    <a:cubicBezTo>
                      <a:pt x="99354" y="2629"/>
                      <a:pt x="105445" y="810"/>
                      <a:pt x="111555" y="217"/>
                    </a:cubicBezTo>
                    <a:close/>
                  </a:path>
                </a:pathLst>
              </a:custGeom>
              <a:solidFill>
                <a:srgbClr val="445E79"/>
              </a:solidFill>
              <a:ln w="9525" cap="flat">
                <a:noFill/>
                <a:prstDash val="solid"/>
                <a:miter/>
              </a:ln>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4" name="Freeform: Shape 22">
              <a:extLst>
                <a:ext uri="{FF2B5EF4-FFF2-40B4-BE49-F238E27FC236}">
                  <a16:creationId xmlns:a16="http://schemas.microsoft.com/office/drawing/2014/main" id="{7699A299-EEDC-F84C-E33A-554AE5C194C5}"/>
                </a:ext>
              </a:extLst>
            </p:cNvPr>
            <p:cNvSpPr/>
            <p:nvPr/>
          </p:nvSpPr>
          <p:spPr>
            <a:xfrm>
              <a:off x="5050584" y="2697006"/>
              <a:ext cx="3057775" cy="2699375"/>
            </a:xfrm>
            <a:custGeom>
              <a:avLst/>
              <a:gdLst>
                <a:gd name="connsiteX0" fmla="*/ 1150620 w 2301240"/>
                <a:gd name="connsiteY0" fmla="*/ 483701 h 2031513"/>
                <a:gd name="connsiteX1" fmla="*/ 0 w 2301240"/>
                <a:gd name="connsiteY1" fmla="*/ 661818 h 2031513"/>
                <a:gd name="connsiteX2" fmla="*/ 1150620 w 2301240"/>
                <a:gd name="connsiteY2" fmla="*/ 2031513 h 2031513"/>
                <a:gd name="connsiteX3" fmla="*/ 2301240 w 2301240"/>
                <a:gd name="connsiteY3" fmla="*/ 661818 h 2031513"/>
                <a:gd name="connsiteX4" fmla="*/ 1150620 w 2301240"/>
                <a:gd name="connsiteY4" fmla="*/ 483701 h 2031513"/>
                <a:gd name="connsiteX5" fmla="*/ 1150620 w 2301240"/>
                <a:gd name="connsiteY5" fmla="*/ 483701 h 2031513"/>
                <a:gd name="connsiteX6" fmla="*/ 1150620 w 2301240"/>
                <a:gd name="connsiteY6" fmla="*/ 483701 h 2031513"/>
                <a:gd name="connsiteX7" fmla="*/ 1150620 w 2301240"/>
                <a:gd name="connsiteY7" fmla="*/ 483701 h 2031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1240" h="2031513">
                  <a:moveTo>
                    <a:pt x="1150620" y="483701"/>
                  </a:moveTo>
                  <a:cubicBezTo>
                    <a:pt x="1011555" y="-161142"/>
                    <a:pt x="0" y="-217339"/>
                    <a:pt x="0" y="661818"/>
                  </a:cubicBezTo>
                  <a:cubicBezTo>
                    <a:pt x="0" y="1410483"/>
                    <a:pt x="1150620" y="2031513"/>
                    <a:pt x="1150620" y="2031513"/>
                  </a:cubicBezTo>
                  <a:cubicBezTo>
                    <a:pt x="1150620" y="2031513"/>
                    <a:pt x="2301240" y="1410483"/>
                    <a:pt x="2301240" y="661818"/>
                  </a:cubicBezTo>
                  <a:cubicBezTo>
                    <a:pt x="2302193" y="-218292"/>
                    <a:pt x="1290638" y="-161142"/>
                    <a:pt x="1150620" y="483701"/>
                  </a:cubicBezTo>
                  <a:lnTo>
                    <a:pt x="1150620" y="483701"/>
                  </a:lnTo>
                  <a:lnTo>
                    <a:pt x="1150620" y="483701"/>
                  </a:lnTo>
                  <a:lnTo>
                    <a:pt x="1150620" y="483701"/>
                  </a:lnTo>
                  <a:close/>
                </a:path>
              </a:pathLst>
            </a:custGeom>
            <a:solidFill>
              <a:srgbClr val="ED524E"/>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5" name="Freeform: Shape 23">
              <a:extLst>
                <a:ext uri="{FF2B5EF4-FFF2-40B4-BE49-F238E27FC236}">
                  <a16:creationId xmlns:a16="http://schemas.microsoft.com/office/drawing/2014/main" id="{DD3BD05C-A70B-B306-CA3A-51DA94A6D6D4}"/>
                </a:ext>
              </a:extLst>
            </p:cNvPr>
            <p:cNvSpPr/>
            <p:nvPr/>
          </p:nvSpPr>
          <p:spPr>
            <a:xfrm>
              <a:off x="5051851" y="2696996"/>
              <a:ext cx="3057775" cy="2699384"/>
            </a:xfrm>
            <a:custGeom>
              <a:avLst/>
              <a:gdLst>
                <a:gd name="connsiteX0" fmla="*/ 1701165 w 2301240"/>
                <a:gd name="connsiteY0" fmla="*/ 1744 h 2031520"/>
                <a:gd name="connsiteX1" fmla="*/ 2187893 w 2301240"/>
                <a:gd name="connsiteY1" fmla="*/ 628489 h 2031520"/>
                <a:gd name="connsiteX2" fmla="*/ 1094423 w 2301240"/>
                <a:gd name="connsiteY2" fmla="*/ 1855309 h 2031520"/>
                <a:gd name="connsiteX3" fmla="*/ 0 w 2301240"/>
                <a:gd name="connsiteY3" fmla="*/ 642776 h 2031520"/>
                <a:gd name="connsiteX4" fmla="*/ 0 w 2301240"/>
                <a:gd name="connsiteY4" fmla="*/ 660874 h 2031520"/>
                <a:gd name="connsiteX5" fmla="*/ 1150620 w 2301240"/>
                <a:gd name="connsiteY5" fmla="*/ 2031521 h 2031520"/>
                <a:gd name="connsiteX6" fmla="*/ 2301240 w 2301240"/>
                <a:gd name="connsiteY6" fmla="*/ 660874 h 2031520"/>
                <a:gd name="connsiteX7" fmla="*/ 1701165 w 2301240"/>
                <a:gd name="connsiteY7" fmla="*/ 1744 h 2031520"/>
                <a:gd name="connsiteX8" fmla="*/ 1701165 w 2301240"/>
                <a:gd name="connsiteY8" fmla="*/ 1744 h 2031520"/>
                <a:gd name="connsiteX9" fmla="*/ 1701165 w 2301240"/>
                <a:gd name="connsiteY9" fmla="*/ 1744 h 2031520"/>
                <a:gd name="connsiteX10" fmla="*/ 1701165 w 2301240"/>
                <a:gd name="connsiteY10" fmla="*/ 1744 h 203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01240" h="2031520">
                  <a:moveTo>
                    <a:pt x="1701165" y="1744"/>
                  </a:moveTo>
                  <a:cubicBezTo>
                    <a:pt x="1953578" y="20794"/>
                    <a:pt x="2187893" y="217008"/>
                    <a:pt x="2187893" y="628489"/>
                  </a:cubicBezTo>
                  <a:cubicBezTo>
                    <a:pt x="2187893" y="1340006"/>
                    <a:pt x="1094423" y="1855309"/>
                    <a:pt x="1094423" y="1855309"/>
                  </a:cubicBezTo>
                  <a:cubicBezTo>
                    <a:pt x="1094423" y="1855309"/>
                    <a:pt x="15240" y="1348579"/>
                    <a:pt x="0" y="642776"/>
                  </a:cubicBezTo>
                  <a:cubicBezTo>
                    <a:pt x="0" y="648491"/>
                    <a:pt x="0" y="655159"/>
                    <a:pt x="0" y="660874"/>
                  </a:cubicBezTo>
                  <a:cubicBezTo>
                    <a:pt x="0" y="1409539"/>
                    <a:pt x="1150620" y="2031521"/>
                    <a:pt x="1150620" y="2031521"/>
                  </a:cubicBezTo>
                  <a:cubicBezTo>
                    <a:pt x="1150620" y="2031521"/>
                    <a:pt x="2301240" y="1410491"/>
                    <a:pt x="2301240" y="660874"/>
                  </a:cubicBezTo>
                  <a:cubicBezTo>
                    <a:pt x="2301240" y="179861"/>
                    <a:pt x="1998345" y="-21117"/>
                    <a:pt x="1701165" y="1744"/>
                  </a:cubicBezTo>
                  <a:lnTo>
                    <a:pt x="1701165" y="1744"/>
                  </a:lnTo>
                  <a:lnTo>
                    <a:pt x="1701165" y="1744"/>
                  </a:lnTo>
                  <a:lnTo>
                    <a:pt x="1701165" y="1744"/>
                  </a:lnTo>
                  <a:close/>
                </a:path>
              </a:pathLst>
            </a:custGeom>
            <a:solidFill>
              <a:srgbClr val="EA3632"/>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 name="Freeform: Shape 24">
              <a:extLst>
                <a:ext uri="{FF2B5EF4-FFF2-40B4-BE49-F238E27FC236}">
                  <a16:creationId xmlns:a16="http://schemas.microsoft.com/office/drawing/2014/main" id="{E11A8EE8-80BE-A6AA-C79D-299BE847E542}"/>
                </a:ext>
              </a:extLst>
            </p:cNvPr>
            <p:cNvSpPr/>
            <p:nvPr/>
          </p:nvSpPr>
          <p:spPr>
            <a:xfrm>
              <a:off x="5129593" y="2754467"/>
              <a:ext cx="1048672" cy="1013041"/>
            </a:xfrm>
            <a:custGeom>
              <a:avLst/>
              <a:gdLst>
                <a:gd name="connsiteX0" fmla="*/ 11976 w 789216"/>
                <a:gd name="connsiteY0" fmla="*/ 762402 h 762401"/>
                <a:gd name="connsiteX1" fmla="*/ 789216 w 789216"/>
                <a:gd name="connsiteY1" fmla="*/ 98509 h 762401"/>
                <a:gd name="connsiteX2" fmla="*/ 11976 w 789216"/>
                <a:gd name="connsiteY2" fmla="*/ 762402 h 762401"/>
                <a:gd name="connsiteX3" fmla="*/ 11976 w 789216"/>
                <a:gd name="connsiteY3" fmla="*/ 762402 h 762401"/>
                <a:gd name="connsiteX4" fmla="*/ 11976 w 789216"/>
                <a:gd name="connsiteY4" fmla="*/ 762402 h 762401"/>
                <a:gd name="connsiteX5" fmla="*/ 11976 w 789216"/>
                <a:gd name="connsiteY5" fmla="*/ 762402 h 762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9216" h="762401">
                  <a:moveTo>
                    <a:pt x="11976" y="762402"/>
                  </a:moveTo>
                  <a:cubicBezTo>
                    <a:pt x="-87084" y="90889"/>
                    <a:pt x="451079" y="-156761"/>
                    <a:pt x="789216" y="98509"/>
                  </a:cubicBezTo>
                  <a:cubicBezTo>
                    <a:pt x="541566" y="-38651"/>
                    <a:pt x="18644" y="155659"/>
                    <a:pt x="11976" y="762402"/>
                  </a:cubicBezTo>
                  <a:lnTo>
                    <a:pt x="11976" y="762402"/>
                  </a:lnTo>
                  <a:lnTo>
                    <a:pt x="11976" y="762402"/>
                  </a:lnTo>
                  <a:lnTo>
                    <a:pt x="11976" y="762402"/>
                  </a:lnTo>
                  <a:close/>
                </a:path>
              </a:pathLst>
            </a:custGeom>
            <a:solidFill>
              <a:srgbClr val="EA3632"/>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Shape 25">
              <a:extLst>
                <a:ext uri="{FF2B5EF4-FFF2-40B4-BE49-F238E27FC236}">
                  <a16:creationId xmlns:a16="http://schemas.microsoft.com/office/drawing/2014/main" id="{FDBD6AB2-1988-BB1F-8705-62EE0ADCBA14}"/>
                </a:ext>
              </a:extLst>
            </p:cNvPr>
            <p:cNvSpPr/>
            <p:nvPr/>
          </p:nvSpPr>
          <p:spPr>
            <a:xfrm>
              <a:off x="2735738" y="3554882"/>
              <a:ext cx="6019363" cy="785959"/>
            </a:xfrm>
            <a:custGeom>
              <a:avLst/>
              <a:gdLst>
                <a:gd name="connsiteX0" fmla="*/ 283845 w 4530090"/>
                <a:gd name="connsiteY0" fmla="*/ 268605 h 591502"/>
                <a:gd name="connsiteX1" fmla="*/ 369570 w 4530090"/>
                <a:gd name="connsiteY1" fmla="*/ 430530 h 591502"/>
                <a:gd name="connsiteX2" fmla="*/ 416243 w 4530090"/>
                <a:gd name="connsiteY2" fmla="*/ 277178 h 591502"/>
                <a:gd name="connsiteX3" fmla="*/ 481965 w 4530090"/>
                <a:gd name="connsiteY3" fmla="*/ 575310 h 591502"/>
                <a:gd name="connsiteX4" fmla="*/ 544830 w 4530090"/>
                <a:gd name="connsiteY4" fmla="*/ 170498 h 591502"/>
                <a:gd name="connsiteX5" fmla="*/ 613410 w 4530090"/>
                <a:gd name="connsiteY5" fmla="*/ 477203 h 591502"/>
                <a:gd name="connsiteX6" fmla="*/ 673418 w 4530090"/>
                <a:gd name="connsiteY6" fmla="*/ 193358 h 591502"/>
                <a:gd name="connsiteX7" fmla="*/ 716280 w 4530090"/>
                <a:gd name="connsiteY7" fmla="*/ 281940 h 591502"/>
                <a:gd name="connsiteX8" fmla="*/ 721043 w 4530090"/>
                <a:gd name="connsiteY8" fmla="*/ 285750 h 591502"/>
                <a:gd name="connsiteX9" fmla="*/ 943928 w 4530090"/>
                <a:gd name="connsiteY9" fmla="*/ 285750 h 591502"/>
                <a:gd name="connsiteX10" fmla="*/ 993458 w 4530090"/>
                <a:gd name="connsiteY10" fmla="*/ 332423 h 591502"/>
                <a:gd name="connsiteX11" fmla="*/ 1044893 w 4530090"/>
                <a:gd name="connsiteY11" fmla="*/ 285750 h 591502"/>
                <a:gd name="connsiteX12" fmla="*/ 1107758 w 4530090"/>
                <a:gd name="connsiteY12" fmla="*/ 393383 h 591502"/>
                <a:gd name="connsiteX13" fmla="*/ 1175385 w 4530090"/>
                <a:gd name="connsiteY13" fmla="*/ 227648 h 591502"/>
                <a:gd name="connsiteX14" fmla="*/ 1201103 w 4530090"/>
                <a:gd name="connsiteY14" fmla="*/ 284798 h 591502"/>
                <a:gd name="connsiteX15" fmla="*/ 1587818 w 4530090"/>
                <a:gd name="connsiteY15" fmla="*/ 284798 h 591502"/>
                <a:gd name="connsiteX16" fmla="*/ 1623060 w 4530090"/>
                <a:gd name="connsiteY16" fmla="*/ 338138 h 591502"/>
                <a:gd name="connsiteX17" fmla="*/ 1689735 w 4530090"/>
                <a:gd name="connsiteY17" fmla="*/ 260985 h 591502"/>
                <a:gd name="connsiteX18" fmla="*/ 1718310 w 4530090"/>
                <a:gd name="connsiteY18" fmla="*/ 283845 h 591502"/>
                <a:gd name="connsiteX19" fmla="*/ 2053590 w 4530090"/>
                <a:gd name="connsiteY19" fmla="*/ 284798 h 591502"/>
                <a:gd name="connsiteX20" fmla="*/ 2060258 w 4530090"/>
                <a:gd name="connsiteY20" fmla="*/ 284798 h 591502"/>
                <a:gd name="connsiteX21" fmla="*/ 2082165 w 4530090"/>
                <a:gd name="connsiteY21" fmla="*/ 267653 h 591502"/>
                <a:gd name="connsiteX22" fmla="*/ 2164080 w 4530090"/>
                <a:gd name="connsiteY22" fmla="*/ 438150 h 591502"/>
                <a:gd name="connsiteX23" fmla="*/ 2210753 w 4530090"/>
                <a:gd name="connsiteY23" fmla="*/ 275273 h 591502"/>
                <a:gd name="connsiteX24" fmla="*/ 2288858 w 4530090"/>
                <a:gd name="connsiteY24" fmla="*/ 591503 h 591502"/>
                <a:gd name="connsiteX25" fmla="*/ 2337435 w 4530090"/>
                <a:gd name="connsiteY25" fmla="*/ 173355 h 591502"/>
                <a:gd name="connsiteX26" fmla="*/ 2408873 w 4530090"/>
                <a:gd name="connsiteY26" fmla="*/ 478155 h 591502"/>
                <a:gd name="connsiteX27" fmla="*/ 2469833 w 4530090"/>
                <a:gd name="connsiteY27" fmla="*/ 198120 h 591502"/>
                <a:gd name="connsiteX28" fmla="*/ 2507933 w 4530090"/>
                <a:gd name="connsiteY28" fmla="*/ 283845 h 591502"/>
                <a:gd name="connsiteX29" fmla="*/ 2742248 w 4530090"/>
                <a:gd name="connsiteY29" fmla="*/ 283845 h 591502"/>
                <a:gd name="connsiteX30" fmla="*/ 2786063 w 4530090"/>
                <a:gd name="connsiteY30" fmla="*/ 335280 h 591502"/>
                <a:gd name="connsiteX31" fmla="*/ 2833688 w 4530090"/>
                <a:gd name="connsiteY31" fmla="*/ 283845 h 591502"/>
                <a:gd name="connsiteX32" fmla="*/ 2898458 w 4530090"/>
                <a:gd name="connsiteY32" fmla="*/ 399098 h 591502"/>
                <a:gd name="connsiteX33" fmla="*/ 2967038 w 4530090"/>
                <a:gd name="connsiteY33" fmla="*/ 224790 h 591502"/>
                <a:gd name="connsiteX34" fmla="*/ 2995613 w 4530090"/>
                <a:gd name="connsiteY34" fmla="*/ 284798 h 591502"/>
                <a:gd name="connsiteX35" fmla="*/ 3382328 w 4530090"/>
                <a:gd name="connsiteY35" fmla="*/ 284798 h 591502"/>
                <a:gd name="connsiteX36" fmla="*/ 3427095 w 4530090"/>
                <a:gd name="connsiteY36" fmla="*/ 337185 h 591502"/>
                <a:gd name="connsiteX37" fmla="*/ 3484245 w 4530090"/>
                <a:gd name="connsiteY37" fmla="*/ 263843 h 591502"/>
                <a:gd name="connsiteX38" fmla="*/ 3513773 w 4530090"/>
                <a:gd name="connsiteY38" fmla="*/ 285750 h 591502"/>
                <a:gd name="connsiteX39" fmla="*/ 3852863 w 4530090"/>
                <a:gd name="connsiteY39" fmla="*/ 285750 h 591502"/>
                <a:gd name="connsiteX40" fmla="*/ 3876675 w 4530090"/>
                <a:gd name="connsiteY40" fmla="*/ 265748 h 591502"/>
                <a:gd name="connsiteX41" fmla="*/ 3957638 w 4530090"/>
                <a:gd name="connsiteY41" fmla="*/ 427673 h 591502"/>
                <a:gd name="connsiteX42" fmla="*/ 4011930 w 4530090"/>
                <a:gd name="connsiteY42" fmla="*/ 267653 h 591502"/>
                <a:gd name="connsiteX43" fmla="*/ 4090035 w 4530090"/>
                <a:gd name="connsiteY43" fmla="*/ 566738 h 591502"/>
                <a:gd name="connsiteX44" fmla="*/ 4139565 w 4530090"/>
                <a:gd name="connsiteY44" fmla="*/ 182880 h 591502"/>
                <a:gd name="connsiteX45" fmla="*/ 4198620 w 4530090"/>
                <a:gd name="connsiteY45" fmla="*/ 478155 h 591502"/>
                <a:gd name="connsiteX46" fmla="*/ 4269105 w 4530090"/>
                <a:gd name="connsiteY46" fmla="*/ 194310 h 591502"/>
                <a:gd name="connsiteX47" fmla="*/ 4307205 w 4530090"/>
                <a:gd name="connsiteY47" fmla="*/ 286703 h 591502"/>
                <a:gd name="connsiteX48" fmla="*/ 4530090 w 4530090"/>
                <a:gd name="connsiteY48" fmla="*/ 286703 h 591502"/>
                <a:gd name="connsiteX49" fmla="*/ 4530090 w 4530090"/>
                <a:gd name="connsiteY49" fmla="*/ 261938 h 591502"/>
                <a:gd name="connsiteX50" fmla="*/ 4328160 w 4530090"/>
                <a:gd name="connsiteY50" fmla="*/ 261938 h 591502"/>
                <a:gd name="connsiteX51" fmla="*/ 4262438 w 4530090"/>
                <a:gd name="connsiteY51" fmla="*/ 96203 h 591502"/>
                <a:gd name="connsiteX52" fmla="*/ 4201478 w 4530090"/>
                <a:gd name="connsiteY52" fmla="*/ 338138 h 591502"/>
                <a:gd name="connsiteX53" fmla="*/ 4129088 w 4530090"/>
                <a:gd name="connsiteY53" fmla="*/ 48578 h 591502"/>
                <a:gd name="connsiteX54" fmla="*/ 4082415 w 4530090"/>
                <a:gd name="connsiteY54" fmla="*/ 438150 h 591502"/>
                <a:gd name="connsiteX55" fmla="*/ 4016693 w 4530090"/>
                <a:gd name="connsiteY55" fmla="*/ 157163 h 591502"/>
                <a:gd name="connsiteX56" fmla="*/ 3952875 w 4530090"/>
                <a:gd name="connsiteY56" fmla="*/ 349568 h 591502"/>
                <a:gd name="connsiteX57" fmla="*/ 3888105 w 4530090"/>
                <a:gd name="connsiteY57" fmla="*/ 220980 h 591502"/>
                <a:gd name="connsiteX58" fmla="*/ 3839528 w 4530090"/>
                <a:gd name="connsiteY58" fmla="*/ 260033 h 591502"/>
                <a:gd name="connsiteX59" fmla="*/ 3526155 w 4530090"/>
                <a:gd name="connsiteY59" fmla="*/ 260033 h 591502"/>
                <a:gd name="connsiteX60" fmla="*/ 3478530 w 4530090"/>
                <a:gd name="connsiteY60" fmla="*/ 223838 h 591502"/>
                <a:gd name="connsiteX61" fmla="*/ 3427095 w 4530090"/>
                <a:gd name="connsiteY61" fmla="*/ 291465 h 591502"/>
                <a:gd name="connsiteX62" fmla="*/ 3399473 w 4530090"/>
                <a:gd name="connsiteY62" fmla="*/ 260033 h 591502"/>
                <a:gd name="connsiteX63" fmla="*/ 3016568 w 4530090"/>
                <a:gd name="connsiteY63" fmla="*/ 260033 h 591502"/>
                <a:gd name="connsiteX64" fmla="*/ 2964180 w 4530090"/>
                <a:gd name="connsiteY64" fmla="*/ 150495 h 591502"/>
                <a:gd name="connsiteX65" fmla="*/ 2892743 w 4530090"/>
                <a:gd name="connsiteY65" fmla="*/ 330518 h 591502"/>
                <a:gd name="connsiteX66" fmla="*/ 2839403 w 4530090"/>
                <a:gd name="connsiteY66" fmla="*/ 235268 h 591502"/>
                <a:gd name="connsiteX67" fmla="*/ 2787015 w 4530090"/>
                <a:gd name="connsiteY67" fmla="*/ 292418 h 591502"/>
                <a:gd name="connsiteX68" fmla="*/ 2758440 w 4530090"/>
                <a:gd name="connsiteY68" fmla="*/ 259080 h 591502"/>
                <a:gd name="connsiteX69" fmla="*/ 2530793 w 4530090"/>
                <a:gd name="connsiteY69" fmla="*/ 259080 h 591502"/>
                <a:gd name="connsiteX70" fmla="*/ 2460308 w 4530090"/>
                <a:gd name="connsiteY70" fmla="*/ 102870 h 591502"/>
                <a:gd name="connsiteX71" fmla="*/ 2408873 w 4530090"/>
                <a:gd name="connsiteY71" fmla="*/ 341948 h 591502"/>
                <a:gd name="connsiteX72" fmla="*/ 2328863 w 4530090"/>
                <a:gd name="connsiteY72" fmla="*/ 12383 h 591502"/>
                <a:gd name="connsiteX73" fmla="*/ 2279333 w 4530090"/>
                <a:gd name="connsiteY73" fmla="*/ 438150 h 591502"/>
                <a:gd name="connsiteX74" fmla="*/ 2214563 w 4530090"/>
                <a:gd name="connsiteY74" fmla="*/ 156210 h 591502"/>
                <a:gd name="connsiteX75" fmla="*/ 2156460 w 4530090"/>
                <a:gd name="connsiteY75" fmla="*/ 355283 h 591502"/>
                <a:gd name="connsiteX76" fmla="*/ 2093595 w 4530090"/>
                <a:gd name="connsiteY76" fmla="*/ 223838 h 591502"/>
                <a:gd name="connsiteX77" fmla="*/ 2046923 w 4530090"/>
                <a:gd name="connsiteY77" fmla="*/ 261938 h 591502"/>
                <a:gd name="connsiteX78" fmla="*/ 1731645 w 4530090"/>
                <a:gd name="connsiteY78" fmla="*/ 260985 h 591502"/>
                <a:gd name="connsiteX79" fmla="*/ 1685925 w 4530090"/>
                <a:gd name="connsiteY79" fmla="*/ 223838 h 591502"/>
                <a:gd name="connsiteX80" fmla="*/ 1626870 w 4530090"/>
                <a:gd name="connsiteY80" fmla="*/ 291465 h 591502"/>
                <a:gd name="connsiteX81" fmla="*/ 1606868 w 4530090"/>
                <a:gd name="connsiteY81" fmla="*/ 261938 h 591502"/>
                <a:gd name="connsiteX82" fmla="*/ 1223010 w 4530090"/>
                <a:gd name="connsiteY82" fmla="*/ 261938 h 591502"/>
                <a:gd name="connsiteX83" fmla="*/ 1174433 w 4530090"/>
                <a:gd name="connsiteY83" fmla="*/ 153353 h 591502"/>
                <a:gd name="connsiteX84" fmla="*/ 1102995 w 4530090"/>
                <a:gd name="connsiteY84" fmla="*/ 327660 h 591502"/>
                <a:gd name="connsiteX85" fmla="*/ 1053465 w 4530090"/>
                <a:gd name="connsiteY85" fmla="*/ 242888 h 591502"/>
                <a:gd name="connsiteX86" fmla="*/ 995363 w 4530090"/>
                <a:gd name="connsiteY86" fmla="*/ 295275 h 591502"/>
                <a:gd name="connsiteX87" fmla="*/ 959168 w 4530090"/>
                <a:gd name="connsiteY87" fmla="*/ 261938 h 591502"/>
                <a:gd name="connsiteX88" fmla="*/ 740093 w 4530090"/>
                <a:gd name="connsiteY88" fmla="*/ 261938 h 591502"/>
                <a:gd name="connsiteX89" fmla="*/ 661988 w 4530090"/>
                <a:gd name="connsiteY89" fmla="*/ 102870 h 591502"/>
                <a:gd name="connsiteX90" fmla="*/ 612458 w 4530090"/>
                <a:gd name="connsiteY90" fmla="*/ 334328 h 591502"/>
                <a:gd name="connsiteX91" fmla="*/ 540068 w 4530090"/>
                <a:gd name="connsiteY91" fmla="*/ 0 h 591502"/>
                <a:gd name="connsiteX92" fmla="*/ 479108 w 4530090"/>
                <a:gd name="connsiteY92" fmla="*/ 437198 h 591502"/>
                <a:gd name="connsiteX93" fmla="*/ 421958 w 4530090"/>
                <a:gd name="connsiteY93" fmla="*/ 153353 h 591502"/>
                <a:gd name="connsiteX94" fmla="*/ 362903 w 4530090"/>
                <a:gd name="connsiteY94" fmla="*/ 353378 h 591502"/>
                <a:gd name="connsiteX95" fmla="*/ 296228 w 4530090"/>
                <a:gd name="connsiteY95" fmla="*/ 226695 h 591502"/>
                <a:gd name="connsiteX96" fmla="*/ 247650 w 4530090"/>
                <a:gd name="connsiteY96" fmla="*/ 263843 h 591502"/>
                <a:gd name="connsiteX97" fmla="*/ 4763 w 4530090"/>
                <a:gd name="connsiteY97" fmla="*/ 263843 h 591502"/>
                <a:gd name="connsiteX98" fmla="*/ 0 w 4530090"/>
                <a:gd name="connsiteY98" fmla="*/ 289560 h 591502"/>
                <a:gd name="connsiteX99" fmla="*/ 259080 w 4530090"/>
                <a:gd name="connsiteY99" fmla="*/ 289560 h 591502"/>
                <a:gd name="connsiteX100" fmla="*/ 283845 w 4530090"/>
                <a:gd name="connsiteY100" fmla="*/ 268605 h 591502"/>
                <a:gd name="connsiteX101" fmla="*/ 283845 w 4530090"/>
                <a:gd name="connsiteY101" fmla="*/ 268605 h 591502"/>
                <a:gd name="connsiteX102" fmla="*/ 283845 w 4530090"/>
                <a:gd name="connsiteY102" fmla="*/ 268605 h 59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4530090" h="591502">
                  <a:moveTo>
                    <a:pt x="283845" y="268605"/>
                  </a:moveTo>
                  <a:lnTo>
                    <a:pt x="369570" y="430530"/>
                  </a:lnTo>
                  <a:lnTo>
                    <a:pt x="416243" y="277178"/>
                  </a:lnTo>
                  <a:lnTo>
                    <a:pt x="481965" y="575310"/>
                  </a:lnTo>
                  <a:lnTo>
                    <a:pt x="544830" y="170498"/>
                  </a:lnTo>
                  <a:lnTo>
                    <a:pt x="613410" y="477203"/>
                  </a:lnTo>
                  <a:lnTo>
                    <a:pt x="673418" y="193358"/>
                  </a:lnTo>
                  <a:lnTo>
                    <a:pt x="716280" y="281940"/>
                  </a:lnTo>
                  <a:lnTo>
                    <a:pt x="721043" y="285750"/>
                  </a:lnTo>
                  <a:lnTo>
                    <a:pt x="943928" y="285750"/>
                  </a:lnTo>
                  <a:lnTo>
                    <a:pt x="993458" y="332423"/>
                  </a:lnTo>
                  <a:lnTo>
                    <a:pt x="1044893" y="285750"/>
                  </a:lnTo>
                  <a:lnTo>
                    <a:pt x="1107758" y="393383"/>
                  </a:lnTo>
                  <a:lnTo>
                    <a:pt x="1175385" y="227648"/>
                  </a:lnTo>
                  <a:lnTo>
                    <a:pt x="1201103" y="284798"/>
                  </a:lnTo>
                  <a:lnTo>
                    <a:pt x="1587818" y="284798"/>
                  </a:lnTo>
                  <a:lnTo>
                    <a:pt x="1623060" y="338138"/>
                  </a:lnTo>
                  <a:lnTo>
                    <a:pt x="1689735" y="260985"/>
                  </a:lnTo>
                  <a:lnTo>
                    <a:pt x="1718310" y="283845"/>
                  </a:lnTo>
                  <a:lnTo>
                    <a:pt x="2053590" y="284798"/>
                  </a:lnTo>
                  <a:lnTo>
                    <a:pt x="2060258" y="284798"/>
                  </a:lnTo>
                  <a:lnTo>
                    <a:pt x="2082165" y="267653"/>
                  </a:lnTo>
                  <a:lnTo>
                    <a:pt x="2164080" y="438150"/>
                  </a:lnTo>
                  <a:lnTo>
                    <a:pt x="2210753" y="275273"/>
                  </a:lnTo>
                  <a:lnTo>
                    <a:pt x="2288858" y="591503"/>
                  </a:lnTo>
                  <a:lnTo>
                    <a:pt x="2337435" y="173355"/>
                  </a:lnTo>
                  <a:lnTo>
                    <a:pt x="2408873" y="478155"/>
                  </a:lnTo>
                  <a:lnTo>
                    <a:pt x="2469833" y="198120"/>
                  </a:lnTo>
                  <a:lnTo>
                    <a:pt x="2507933" y="283845"/>
                  </a:lnTo>
                  <a:lnTo>
                    <a:pt x="2742248" y="283845"/>
                  </a:lnTo>
                  <a:lnTo>
                    <a:pt x="2786063" y="335280"/>
                  </a:lnTo>
                  <a:lnTo>
                    <a:pt x="2833688" y="283845"/>
                  </a:lnTo>
                  <a:lnTo>
                    <a:pt x="2898458" y="399098"/>
                  </a:lnTo>
                  <a:lnTo>
                    <a:pt x="2967038" y="224790"/>
                  </a:lnTo>
                  <a:lnTo>
                    <a:pt x="2995613" y="284798"/>
                  </a:lnTo>
                  <a:lnTo>
                    <a:pt x="3382328" y="284798"/>
                  </a:lnTo>
                  <a:lnTo>
                    <a:pt x="3427095" y="337185"/>
                  </a:lnTo>
                  <a:lnTo>
                    <a:pt x="3484245" y="263843"/>
                  </a:lnTo>
                  <a:lnTo>
                    <a:pt x="3513773" y="285750"/>
                  </a:lnTo>
                  <a:lnTo>
                    <a:pt x="3852863" y="285750"/>
                  </a:lnTo>
                  <a:lnTo>
                    <a:pt x="3876675" y="265748"/>
                  </a:lnTo>
                  <a:lnTo>
                    <a:pt x="3957638" y="427673"/>
                  </a:lnTo>
                  <a:lnTo>
                    <a:pt x="4011930" y="267653"/>
                  </a:lnTo>
                  <a:lnTo>
                    <a:pt x="4090035" y="566738"/>
                  </a:lnTo>
                  <a:lnTo>
                    <a:pt x="4139565" y="182880"/>
                  </a:lnTo>
                  <a:lnTo>
                    <a:pt x="4198620" y="478155"/>
                  </a:lnTo>
                  <a:lnTo>
                    <a:pt x="4269105" y="194310"/>
                  </a:lnTo>
                  <a:lnTo>
                    <a:pt x="4307205" y="286703"/>
                  </a:lnTo>
                  <a:lnTo>
                    <a:pt x="4530090" y="286703"/>
                  </a:lnTo>
                  <a:lnTo>
                    <a:pt x="4530090" y="261938"/>
                  </a:lnTo>
                  <a:lnTo>
                    <a:pt x="4328160" y="261938"/>
                  </a:lnTo>
                  <a:lnTo>
                    <a:pt x="4262438" y="96203"/>
                  </a:lnTo>
                  <a:lnTo>
                    <a:pt x="4201478" y="338138"/>
                  </a:lnTo>
                  <a:lnTo>
                    <a:pt x="4129088" y="48578"/>
                  </a:lnTo>
                  <a:lnTo>
                    <a:pt x="4082415" y="438150"/>
                  </a:lnTo>
                  <a:lnTo>
                    <a:pt x="4016693" y="157163"/>
                  </a:lnTo>
                  <a:lnTo>
                    <a:pt x="3952875" y="349568"/>
                  </a:lnTo>
                  <a:lnTo>
                    <a:pt x="3888105" y="220980"/>
                  </a:lnTo>
                  <a:lnTo>
                    <a:pt x="3839528" y="260033"/>
                  </a:lnTo>
                  <a:lnTo>
                    <a:pt x="3526155" y="260033"/>
                  </a:lnTo>
                  <a:lnTo>
                    <a:pt x="3478530" y="223838"/>
                  </a:lnTo>
                  <a:lnTo>
                    <a:pt x="3427095" y="291465"/>
                  </a:lnTo>
                  <a:lnTo>
                    <a:pt x="3399473" y="260033"/>
                  </a:lnTo>
                  <a:lnTo>
                    <a:pt x="3016568" y="260033"/>
                  </a:lnTo>
                  <a:lnTo>
                    <a:pt x="2964180" y="150495"/>
                  </a:lnTo>
                  <a:lnTo>
                    <a:pt x="2892743" y="330518"/>
                  </a:lnTo>
                  <a:lnTo>
                    <a:pt x="2839403" y="235268"/>
                  </a:lnTo>
                  <a:lnTo>
                    <a:pt x="2787015" y="292418"/>
                  </a:lnTo>
                  <a:lnTo>
                    <a:pt x="2758440" y="259080"/>
                  </a:lnTo>
                  <a:lnTo>
                    <a:pt x="2530793" y="259080"/>
                  </a:lnTo>
                  <a:lnTo>
                    <a:pt x="2460308" y="102870"/>
                  </a:lnTo>
                  <a:lnTo>
                    <a:pt x="2408873" y="341948"/>
                  </a:lnTo>
                  <a:lnTo>
                    <a:pt x="2328863" y="12383"/>
                  </a:lnTo>
                  <a:lnTo>
                    <a:pt x="2279333" y="438150"/>
                  </a:lnTo>
                  <a:lnTo>
                    <a:pt x="2214563" y="156210"/>
                  </a:lnTo>
                  <a:lnTo>
                    <a:pt x="2156460" y="355283"/>
                  </a:lnTo>
                  <a:lnTo>
                    <a:pt x="2093595" y="223838"/>
                  </a:lnTo>
                  <a:lnTo>
                    <a:pt x="2046923" y="261938"/>
                  </a:lnTo>
                  <a:lnTo>
                    <a:pt x="1731645" y="260985"/>
                  </a:lnTo>
                  <a:lnTo>
                    <a:pt x="1685925" y="223838"/>
                  </a:lnTo>
                  <a:lnTo>
                    <a:pt x="1626870" y="291465"/>
                  </a:lnTo>
                  <a:lnTo>
                    <a:pt x="1606868" y="261938"/>
                  </a:lnTo>
                  <a:lnTo>
                    <a:pt x="1223010" y="261938"/>
                  </a:lnTo>
                  <a:lnTo>
                    <a:pt x="1174433" y="153353"/>
                  </a:lnTo>
                  <a:lnTo>
                    <a:pt x="1102995" y="327660"/>
                  </a:lnTo>
                  <a:lnTo>
                    <a:pt x="1053465" y="242888"/>
                  </a:lnTo>
                  <a:lnTo>
                    <a:pt x="995363" y="295275"/>
                  </a:lnTo>
                  <a:lnTo>
                    <a:pt x="959168" y="261938"/>
                  </a:lnTo>
                  <a:lnTo>
                    <a:pt x="740093" y="261938"/>
                  </a:lnTo>
                  <a:lnTo>
                    <a:pt x="661988" y="102870"/>
                  </a:lnTo>
                  <a:lnTo>
                    <a:pt x="612458" y="334328"/>
                  </a:lnTo>
                  <a:lnTo>
                    <a:pt x="540068" y="0"/>
                  </a:lnTo>
                  <a:lnTo>
                    <a:pt x="479108" y="437198"/>
                  </a:lnTo>
                  <a:lnTo>
                    <a:pt x="421958" y="153353"/>
                  </a:lnTo>
                  <a:lnTo>
                    <a:pt x="362903" y="353378"/>
                  </a:lnTo>
                  <a:lnTo>
                    <a:pt x="296228" y="226695"/>
                  </a:lnTo>
                  <a:lnTo>
                    <a:pt x="247650" y="263843"/>
                  </a:lnTo>
                  <a:lnTo>
                    <a:pt x="4763" y="263843"/>
                  </a:lnTo>
                  <a:cubicBezTo>
                    <a:pt x="2857" y="272415"/>
                    <a:pt x="1905" y="280988"/>
                    <a:pt x="0" y="289560"/>
                  </a:cubicBezTo>
                  <a:lnTo>
                    <a:pt x="259080" y="289560"/>
                  </a:lnTo>
                  <a:lnTo>
                    <a:pt x="283845" y="268605"/>
                  </a:lnTo>
                  <a:lnTo>
                    <a:pt x="283845" y="268605"/>
                  </a:lnTo>
                  <a:lnTo>
                    <a:pt x="283845" y="268605"/>
                  </a:lnTo>
                  <a:close/>
                </a:path>
              </a:pathLst>
            </a:custGeom>
            <a:solidFill>
              <a:srgbClr val="FFFFFF"/>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Shape 26">
              <a:extLst>
                <a:ext uri="{FF2B5EF4-FFF2-40B4-BE49-F238E27FC236}">
                  <a16:creationId xmlns:a16="http://schemas.microsoft.com/office/drawing/2014/main" id="{8C5EA083-7335-DB49-1C23-7582E30E63C1}"/>
                </a:ext>
              </a:extLst>
            </p:cNvPr>
            <p:cNvSpPr/>
            <p:nvPr/>
          </p:nvSpPr>
          <p:spPr>
            <a:xfrm>
              <a:off x="7485667" y="2689877"/>
              <a:ext cx="941004" cy="1164960"/>
            </a:xfrm>
            <a:custGeom>
              <a:avLst/>
              <a:gdLst>
                <a:gd name="connsiteX0" fmla="*/ 674370 w 708187"/>
                <a:gd name="connsiteY0" fmla="*/ 133784 h 876733"/>
                <a:gd name="connsiteX1" fmla="*/ 452438 w 708187"/>
                <a:gd name="connsiteY1" fmla="*/ 434 h 876733"/>
                <a:gd name="connsiteX2" fmla="*/ 110490 w 708187"/>
                <a:gd name="connsiteY2" fmla="*/ 42344 h 876733"/>
                <a:gd name="connsiteX3" fmla="*/ 140018 w 708187"/>
                <a:gd name="connsiteY3" fmla="*/ 55678 h 876733"/>
                <a:gd name="connsiteX4" fmla="*/ 232410 w 708187"/>
                <a:gd name="connsiteY4" fmla="*/ 109971 h 876733"/>
                <a:gd name="connsiteX5" fmla="*/ 449580 w 708187"/>
                <a:gd name="connsiteY5" fmla="*/ 91873 h 876733"/>
                <a:gd name="connsiteX6" fmla="*/ 596265 w 708187"/>
                <a:gd name="connsiteY6" fmla="*/ 180456 h 876733"/>
                <a:gd name="connsiteX7" fmla="*/ 596265 w 708187"/>
                <a:gd name="connsiteY7" fmla="*/ 348096 h 876733"/>
                <a:gd name="connsiteX8" fmla="*/ 451485 w 708187"/>
                <a:gd name="connsiteY8" fmla="*/ 514784 h 876733"/>
                <a:gd name="connsiteX9" fmla="*/ 346710 w 708187"/>
                <a:gd name="connsiteY9" fmla="*/ 595746 h 876733"/>
                <a:gd name="connsiteX10" fmla="*/ 0 w 708187"/>
                <a:gd name="connsiteY10" fmla="*/ 794819 h 876733"/>
                <a:gd name="connsiteX11" fmla="*/ 36195 w 708187"/>
                <a:gd name="connsiteY11" fmla="*/ 876734 h 876733"/>
                <a:gd name="connsiteX12" fmla="*/ 342900 w 708187"/>
                <a:gd name="connsiteY12" fmla="*/ 707189 h 876733"/>
                <a:gd name="connsiteX13" fmla="*/ 460058 w 708187"/>
                <a:gd name="connsiteY13" fmla="*/ 623369 h 876733"/>
                <a:gd name="connsiteX14" fmla="*/ 673418 w 708187"/>
                <a:gd name="connsiteY14" fmla="*/ 392864 h 876733"/>
                <a:gd name="connsiteX15" fmla="*/ 674370 w 708187"/>
                <a:gd name="connsiteY15" fmla="*/ 133784 h 876733"/>
                <a:gd name="connsiteX16" fmla="*/ 674370 w 708187"/>
                <a:gd name="connsiteY16" fmla="*/ 133784 h 876733"/>
                <a:gd name="connsiteX17" fmla="*/ 674370 w 708187"/>
                <a:gd name="connsiteY17" fmla="*/ 133784 h 876733"/>
                <a:gd name="connsiteX18" fmla="*/ 674370 w 708187"/>
                <a:gd name="connsiteY18" fmla="*/ 133784 h 876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08187" h="876733">
                  <a:moveTo>
                    <a:pt x="674370" y="133784"/>
                  </a:moveTo>
                  <a:cubicBezTo>
                    <a:pt x="628650" y="52821"/>
                    <a:pt x="545783" y="3291"/>
                    <a:pt x="452438" y="434"/>
                  </a:cubicBezTo>
                  <a:cubicBezTo>
                    <a:pt x="327660" y="-3377"/>
                    <a:pt x="188595" y="18531"/>
                    <a:pt x="110490" y="42344"/>
                  </a:cubicBezTo>
                  <a:cubicBezTo>
                    <a:pt x="115253" y="44248"/>
                    <a:pt x="130493" y="50916"/>
                    <a:pt x="140018" y="55678"/>
                  </a:cubicBezTo>
                  <a:cubicBezTo>
                    <a:pt x="171450" y="70919"/>
                    <a:pt x="203835" y="88064"/>
                    <a:pt x="232410" y="109971"/>
                  </a:cubicBezTo>
                  <a:cubicBezTo>
                    <a:pt x="320993" y="95684"/>
                    <a:pt x="390525" y="89969"/>
                    <a:pt x="449580" y="91873"/>
                  </a:cubicBezTo>
                  <a:cubicBezTo>
                    <a:pt x="510540" y="93778"/>
                    <a:pt x="565785" y="126164"/>
                    <a:pt x="596265" y="180456"/>
                  </a:cubicBezTo>
                  <a:cubicBezTo>
                    <a:pt x="625793" y="232844"/>
                    <a:pt x="625793" y="295709"/>
                    <a:pt x="596265" y="348096"/>
                  </a:cubicBezTo>
                  <a:cubicBezTo>
                    <a:pt x="562928" y="407151"/>
                    <a:pt x="511493" y="463348"/>
                    <a:pt x="451485" y="514784"/>
                  </a:cubicBezTo>
                  <a:cubicBezTo>
                    <a:pt x="418148" y="543359"/>
                    <a:pt x="382905" y="570028"/>
                    <a:pt x="346710" y="595746"/>
                  </a:cubicBezTo>
                  <a:cubicBezTo>
                    <a:pt x="180023" y="713856"/>
                    <a:pt x="2858" y="792914"/>
                    <a:pt x="0" y="794819"/>
                  </a:cubicBezTo>
                  <a:lnTo>
                    <a:pt x="36195" y="876734"/>
                  </a:lnTo>
                  <a:cubicBezTo>
                    <a:pt x="46673" y="871971"/>
                    <a:pt x="190500" y="808153"/>
                    <a:pt x="342900" y="707189"/>
                  </a:cubicBezTo>
                  <a:cubicBezTo>
                    <a:pt x="381953" y="680519"/>
                    <a:pt x="422910" y="652896"/>
                    <a:pt x="460058" y="623369"/>
                  </a:cubicBezTo>
                  <a:cubicBezTo>
                    <a:pt x="546735" y="555741"/>
                    <a:pt x="625793" y="476684"/>
                    <a:pt x="673418" y="392864"/>
                  </a:cubicBezTo>
                  <a:cubicBezTo>
                    <a:pt x="719138" y="309044"/>
                    <a:pt x="720090" y="213794"/>
                    <a:pt x="674370" y="133784"/>
                  </a:cubicBezTo>
                  <a:lnTo>
                    <a:pt x="674370" y="133784"/>
                  </a:lnTo>
                  <a:lnTo>
                    <a:pt x="674370" y="133784"/>
                  </a:lnTo>
                  <a:lnTo>
                    <a:pt x="674370" y="133784"/>
                  </a:lnTo>
                  <a:close/>
                </a:path>
              </a:pathLst>
            </a:custGeom>
            <a:solidFill>
              <a:srgbClr val="445E79"/>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Shape 27">
              <a:extLst>
                <a:ext uri="{FF2B5EF4-FFF2-40B4-BE49-F238E27FC236}">
                  <a16:creationId xmlns:a16="http://schemas.microsoft.com/office/drawing/2014/main" id="{34AA909D-52A5-2480-B46B-4B0C9AB6AE49}"/>
                </a:ext>
              </a:extLst>
            </p:cNvPr>
            <p:cNvSpPr/>
            <p:nvPr/>
          </p:nvSpPr>
          <p:spPr>
            <a:xfrm>
              <a:off x="7523636" y="2711969"/>
              <a:ext cx="903035" cy="1139072"/>
            </a:xfrm>
            <a:custGeom>
              <a:avLst/>
              <a:gdLst>
                <a:gd name="connsiteX0" fmla="*/ 645795 w 679612"/>
                <a:gd name="connsiteY0" fmla="*/ 116205 h 857250"/>
                <a:gd name="connsiteX1" fmla="*/ 511493 w 679612"/>
                <a:gd name="connsiteY1" fmla="*/ 0 h 857250"/>
                <a:gd name="connsiteX2" fmla="*/ 619125 w 679612"/>
                <a:gd name="connsiteY2" fmla="*/ 104775 h 857250"/>
                <a:gd name="connsiteX3" fmla="*/ 619125 w 679612"/>
                <a:gd name="connsiteY3" fmla="*/ 360997 h 857250"/>
                <a:gd name="connsiteX4" fmla="*/ 405765 w 679612"/>
                <a:gd name="connsiteY4" fmla="*/ 591502 h 857250"/>
                <a:gd name="connsiteX5" fmla="*/ 288608 w 679612"/>
                <a:gd name="connsiteY5" fmla="*/ 676275 h 857250"/>
                <a:gd name="connsiteX6" fmla="*/ 0 w 679612"/>
                <a:gd name="connsiteY6" fmla="*/ 837247 h 857250"/>
                <a:gd name="connsiteX7" fmla="*/ 8573 w 679612"/>
                <a:gd name="connsiteY7" fmla="*/ 857250 h 857250"/>
                <a:gd name="connsiteX8" fmla="*/ 314325 w 679612"/>
                <a:gd name="connsiteY8" fmla="*/ 687705 h 857250"/>
                <a:gd name="connsiteX9" fmla="*/ 431483 w 679612"/>
                <a:gd name="connsiteY9" fmla="*/ 602933 h 857250"/>
                <a:gd name="connsiteX10" fmla="*/ 644843 w 679612"/>
                <a:gd name="connsiteY10" fmla="*/ 372427 h 857250"/>
                <a:gd name="connsiteX11" fmla="*/ 645795 w 679612"/>
                <a:gd name="connsiteY11" fmla="*/ 116205 h 857250"/>
                <a:gd name="connsiteX12" fmla="*/ 645795 w 679612"/>
                <a:gd name="connsiteY12" fmla="*/ 116205 h 857250"/>
                <a:gd name="connsiteX13" fmla="*/ 645795 w 679612"/>
                <a:gd name="connsiteY13" fmla="*/ 116205 h 857250"/>
                <a:gd name="connsiteX14" fmla="*/ 645795 w 679612"/>
                <a:gd name="connsiteY14" fmla="*/ 116205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9612" h="857250">
                  <a:moveTo>
                    <a:pt x="645795" y="116205"/>
                  </a:moveTo>
                  <a:cubicBezTo>
                    <a:pt x="614363" y="61913"/>
                    <a:pt x="567690" y="20955"/>
                    <a:pt x="511493" y="0"/>
                  </a:cubicBezTo>
                  <a:cubicBezTo>
                    <a:pt x="556260" y="22860"/>
                    <a:pt x="593408" y="59055"/>
                    <a:pt x="619125" y="104775"/>
                  </a:cubicBezTo>
                  <a:cubicBezTo>
                    <a:pt x="664845" y="184785"/>
                    <a:pt x="663893" y="280988"/>
                    <a:pt x="619125" y="360997"/>
                  </a:cubicBezTo>
                  <a:cubicBezTo>
                    <a:pt x="571500" y="445770"/>
                    <a:pt x="492443" y="523875"/>
                    <a:pt x="405765" y="591502"/>
                  </a:cubicBezTo>
                  <a:cubicBezTo>
                    <a:pt x="366713" y="621983"/>
                    <a:pt x="326708" y="650558"/>
                    <a:pt x="288608" y="676275"/>
                  </a:cubicBezTo>
                  <a:cubicBezTo>
                    <a:pt x="163830" y="758190"/>
                    <a:pt x="44768" y="816293"/>
                    <a:pt x="0" y="837247"/>
                  </a:cubicBezTo>
                  <a:lnTo>
                    <a:pt x="8573" y="857250"/>
                  </a:lnTo>
                  <a:cubicBezTo>
                    <a:pt x="19050" y="852488"/>
                    <a:pt x="161925" y="788670"/>
                    <a:pt x="314325" y="687705"/>
                  </a:cubicBezTo>
                  <a:cubicBezTo>
                    <a:pt x="353378" y="661035"/>
                    <a:pt x="394335" y="633413"/>
                    <a:pt x="431483" y="602933"/>
                  </a:cubicBezTo>
                  <a:cubicBezTo>
                    <a:pt x="518160" y="535305"/>
                    <a:pt x="597218" y="456247"/>
                    <a:pt x="644843" y="372427"/>
                  </a:cubicBezTo>
                  <a:cubicBezTo>
                    <a:pt x="690563" y="291465"/>
                    <a:pt x="691515" y="196215"/>
                    <a:pt x="645795" y="116205"/>
                  </a:cubicBezTo>
                  <a:lnTo>
                    <a:pt x="645795" y="116205"/>
                  </a:lnTo>
                  <a:lnTo>
                    <a:pt x="645795" y="116205"/>
                  </a:lnTo>
                  <a:lnTo>
                    <a:pt x="645795" y="116205"/>
                  </a:lnTo>
                  <a:close/>
                </a:path>
              </a:pathLst>
            </a:custGeom>
            <a:solidFill>
              <a:srgbClr val="486A80"/>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Shape 28">
              <a:extLst>
                <a:ext uri="{FF2B5EF4-FFF2-40B4-BE49-F238E27FC236}">
                  <a16:creationId xmlns:a16="http://schemas.microsoft.com/office/drawing/2014/main" id="{40E83F9F-3BF4-03B2-F038-DB2BFF6019AC}"/>
                </a:ext>
              </a:extLst>
            </p:cNvPr>
            <p:cNvSpPr/>
            <p:nvPr/>
          </p:nvSpPr>
          <p:spPr>
            <a:xfrm>
              <a:off x="6800219" y="3447292"/>
              <a:ext cx="827938" cy="827210"/>
            </a:xfrm>
            <a:custGeom>
              <a:avLst/>
              <a:gdLst>
                <a:gd name="connsiteX0" fmla="*/ 25322 w 623095"/>
                <a:gd name="connsiteY0" fmla="*/ 188603 h 622547"/>
                <a:gd name="connsiteX1" fmla="*/ 188199 w 623095"/>
                <a:gd name="connsiteY1" fmla="*/ 597226 h 622547"/>
                <a:gd name="connsiteX2" fmla="*/ 597774 w 623095"/>
                <a:gd name="connsiteY2" fmla="*/ 434348 h 622547"/>
                <a:gd name="connsiteX3" fmla="*/ 434897 w 623095"/>
                <a:gd name="connsiteY3" fmla="*/ 25726 h 622547"/>
                <a:gd name="connsiteX4" fmla="*/ 25322 w 623095"/>
                <a:gd name="connsiteY4" fmla="*/ 188603 h 622547"/>
                <a:gd name="connsiteX5" fmla="*/ 25322 w 623095"/>
                <a:gd name="connsiteY5" fmla="*/ 188603 h 622547"/>
                <a:gd name="connsiteX6" fmla="*/ 25322 w 623095"/>
                <a:gd name="connsiteY6" fmla="*/ 188603 h 622547"/>
                <a:gd name="connsiteX7" fmla="*/ 25322 w 623095"/>
                <a:gd name="connsiteY7" fmla="*/ 188603 h 622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3095" h="622547">
                  <a:moveTo>
                    <a:pt x="25322" y="188603"/>
                  </a:moveTo>
                  <a:cubicBezTo>
                    <a:pt x="-42306" y="345766"/>
                    <a:pt x="30084" y="528646"/>
                    <a:pt x="188199" y="597226"/>
                  </a:cubicBezTo>
                  <a:cubicBezTo>
                    <a:pt x="346314" y="664853"/>
                    <a:pt x="529194" y="592463"/>
                    <a:pt x="597774" y="434348"/>
                  </a:cubicBezTo>
                  <a:cubicBezTo>
                    <a:pt x="665402" y="277186"/>
                    <a:pt x="593012" y="94306"/>
                    <a:pt x="434897" y="25726"/>
                  </a:cubicBezTo>
                  <a:cubicBezTo>
                    <a:pt x="276782" y="-42854"/>
                    <a:pt x="93902" y="30488"/>
                    <a:pt x="25322" y="188603"/>
                  </a:cubicBezTo>
                  <a:lnTo>
                    <a:pt x="25322" y="188603"/>
                  </a:lnTo>
                  <a:lnTo>
                    <a:pt x="25322" y="188603"/>
                  </a:lnTo>
                  <a:lnTo>
                    <a:pt x="25322" y="188603"/>
                  </a:lnTo>
                  <a:close/>
                </a:path>
              </a:pathLst>
            </a:custGeom>
            <a:solidFill>
              <a:schemeClr val="bg1"/>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1" name="Freeform: Shape 29">
              <a:extLst>
                <a:ext uri="{FF2B5EF4-FFF2-40B4-BE49-F238E27FC236}">
                  <a16:creationId xmlns:a16="http://schemas.microsoft.com/office/drawing/2014/main" id="{BF17E1D5-967D-0749-613F-9A846C29E480}"/>
                </a:ext>
              </a:extLst>
            </p:cNvPr>
            <p:cNvSpPr/>
            <p:nvPr/>
          </p:nvSpPr>
          <p:spPr>
            <a:xfrm>
              <a:off x="6949232" y="3595757"/>
              <a:ext cx="529914" cy="529733"/>
            </a:xfrm>
            <a:custGeom>
              <a:avLst/>
              <a:gdLst>
                <a:gd name="connsiteX0" fmla="*/ 16047 w 398806"/>
                <a:gd name="connsiteY0" fmla="*/ 120686 h 398670"/>
                <a:gd name="connsiteX1" fmla="*/ 120822 w 398806"/>
                <a:gd name="connsiteY1" fmla="*/ 382623 h 398670"/>
                <a:gd name="connsiteX2" fmla="*/ 382760 w 398806"/>
                <a:gd name="connsiteY2" fmla="*/ 277848 h 398670"/>
                <a:gd name="connsiteX3" fmla="*/ 277985 w 398806"/>
                <a:gd name="connsiteY3" fmla="*/ 15911 h 398670"/>
                <a:gd name="connsiteX4" fmla="*/ 16047 w 398806"/>
                <a:gd name="connsiteY4" fmla="*/ 120686 h 398670"/>
                <a:gd name="connsiteX5" fmla="*/ 16047 w 398806"/>
                <a:gd name="connsiteY5" fmla="*/ 120686 h 398670"/>
                <a:gd name="connsiteX6" fmla="*/ 16047 w 398806"/>
                <a:gd name="connsiteY6" fmla="*/ 120686 h 398670"/>
                <a:gd name="connsiteX7" fmla="*/ 16047 w 398806"/>
                <a:gd name="connsiteY7" fmla="*/ 120686 h 398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806" h="398670">
                  <a:moveTo>
                    <a:pt x="16047" y="120686"/>
                  </a:moveTo>
                  <a:cubicBezTo>
                    <a:pt x="-26816" y="221650"/>
                    <a:pt x="18904" y="338808"/>
                    <a:pt x="120822" y="382623"/>
                  </a:cubicBezTo>
                  <a:cubicBezTo>
                    <a:pt x="221787" y="425486"/>
                    <a:pt x="338944" y="379766"/>
                    <a:pt x="382760" y="277848"/>
                  </a:cubicBezTo>
                  <a:cubicBezTo>
                    <a:pt x="425622" y="176883"/>
                    <a:pt x="379902" y="59725"/>
                    <a:pt x="277985" y="15911"/>
                  </a:cubicBezTo>
                  <a:cubicBezTo>
                    <a:pt x="177019" y="-26952"/>
                    <a:pt x="59862" y="19721"/>
                    <a:pt x="16047" y="120686"/>
                  </a:cubicBezTo>
                  <a:lnTo>
                    <a:pt x="16047" y="120686"/>
                  </a:lnTo>
                  <a:lnTo>
                    <a:pt x="16047" y="120686"/>
                  </a:lnTo>
                  <a:lnTo>
                    <a:pt x="16047" y="120686"/>
                  </a:lnTo>
                  <a:close/>
                </a:path>
              </a:pathLst>
            </a:custGeom>
            <a:solidFill>
              <a:srgbClr val="445E79"/>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Shape 30">
              <a:extLst>
                <a:ext uri="{FF2B5EF4-FFF2-40B4-BE49-F238E27FC236}">
                  <a16:creationId xmlns:a16="http://schemas.microsoft.com/office/drawing/2014/main" id="{F7572079-7F17-7A8D-7091-1904C092FFC5}"/>
                </a:ext>
              </a:extLst>
            </p:cNvPr>
            <p:cNvSpPr/>
            <p:nvPr/>
          </p:nvSpPr>
          <p:spPr>
            <a:xfrm>
              <a:off x="6945241" y="3490336"/>
              <a:ext cx="683423" cy="784168"/>
            </a:xfrm>
            <a:custGeom>
              <a:avLst/>
              <a:gdLst>
                <a:gd name="connsiteX0" fmla="*/ 340042 w 514335"/>
                <a:gd name="connsiteY0" fmla="*/ 0 h 590154"/>
                <a:gd name="connsiteX1" fmla="*/ 423863 w 514335"/>
                <a:gd name="connsiteY1" fmla="*/ 359092 h 590154"/>
                <a:gd name="connsiteX2" fmla="*/ 14288 w 514335"/>
                <a:gd name="connsiteY2" fmla="*/ 521970 h 590154"/>
                <a:gd name="connsiteX3" fmla="*/ 0 w 514335"/>
                <a:gd name="connsiteY3" fmla="*/ 515302 h 590154"/>
                <a:gd name="connsiteX4" fmla="*/ 80010 w 514335"/>
                <a:gd name="connsiteY4" fmla="*/ 564833 h 590154"/>
                <a:gd name="connsiteX5" fmla="*/ 489585 w 514335"/>
                <a:gd name="connsiteY5" fmla="*/ 401955 h 590154"/>
                <a:gd name="connsiteX6" fmla="*/ 340042 w 514335"/>
                <a:gd name="connsiteY6" fmla="*/ 0 h 590154"/>
                <a:gd name="connsiteX7" fmla="*/ 340042 w 514335"/>
                <a:gd name="connsiteY7" fmla="*/ 0 h 590154"/>
                <a:gd name="connsiteX8" fmla="*/ 340042 w 514335"/>
                <a:gd name="connsiteY8" fmla="*/ 0 h 590154"/>
                <a:gd name="connsiteX9" fmla="*/ 340042 w 514335"/>
                <a:gd name="connsiteY9" fmla="*/ 0 h 590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4335" h="590154">
                  <a:moveTo>
                    <a:pt x="340042" y="0"/>
                  </a:moveTo>
                  <a:cubicBezTo>
                    <a:pt x="441007" y="86677"/>
                    <a:pt x="478155" y="230505"/>
                    <a:pt x="423863" y="359092"/>
                  </a:cubicBezTo>
                  <a:cubicBezTo>
                    <a:pt x="355282" y="516255"/>
                    <a:pt x="172403" y="589598"/>
                    <a:pt x="14288" y="521970"/>
                  </a:cubicBezTo>
                  <a:cubicBezTo>
                    <a:pt x="9525" y="520065"/>
                    <a:pt x="3810" y="517208"/>
                    <a:pt x="0" y="515302"/>
                  </a:cubicBezTo>
                  <a:cubicBezTo>
                    <a:pt x="22860" y="535305"/>
                    <a:pt x="50482" y="552450"/>
                    <a:pt x="80010" y="564833"/>
                  </a:cubicBezTo>
                  <a:cubicBezTo>
                    <a:pt x="238125" y="632460"/>
                    <a:pt x="421005" y="560070"/>
                    <a:pt x="489585" y="401955"/>
                  </a:cubicBezTo>
                  <a:cubicBezTo>
                    <a:pt x="554355" y="248602"/>
                    <a:pt x="487680" y="72390"/>
                    <a:pt x="340042" y="0"/>
                  </a:cubicBezTo>
                  <a:lnTo>
                    <a:pt x="340042" y="0"/>
                  </a:lnTo>
                  <a:lnTo>
                    <a:pt x="340042" y="0"/>
                  </a:lnTo>
                  <a:lnTo>
                    <a:pt x="340042" y="0"/>
                  </a:lnTo>
                  <a:close/>
                </a:path>
              </a:pathLst>
            </a:custGeom>
            <a:solidFill>
              <a:srgbClr val="D8EBF6"/>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67" name="Title 1">
            <a:extLst>
              <a:ext uri="{FF2B5EF4-FFF2-40B4-BE49-F238E27FC236}">
                <a16:creationId xmlns:a16="http://schemas.microsoft.com/office/drawing/2014/main" id="{E93B1E17-9FC8-4D02-F42B-DE8B7A8B7E30}"/>
              </a:ext>
            </a:extLst>
          </p:cNvPr>
          <p:cNvSpPr>
            <a:spLocks noGrp="1"/>
          </p:cNvSpPr>
          <p:nvPr>
            <p:ph type="title"/>
          </p:nvPr>
        </p:nvSpPr>
        <p:spPr>
          <a:xfrm>
            <a:off x="537029" y="52029"/>
            <a:ext cx="10969171" cy="731520"/>
          </a:xfrm>
        </p:spPr>
        <p:txBody>
          <a:bodyPr/>
          <a:lstStyle/>
          <a:p>
            <a:r>
              <a:rPr lang="es-MX" dirty="0"/>
              <a:t>Limpieza de laptops</a:t>
            </a:r>
          </a:p>
        </p:txBody>
      </p:sp>
      <p:sp>
        <p:nvSpPr>
          <p:cNvPr id="69" name="CuadroTexto 68">
            <a:extLst>
              <a:ext uri="{FF2B5EF4-FFF2-40B4-BE49-F238E27FC236}">
                <a16:creationId xmlns:a16="http://schemas.microsoft.com/office/drawing/2014/main" id="{7818D988-1DDF-20EE-C70C-983E39DFF39F}"/>
              </a:ext>
            </a:extLst>
          </p:cNvPr>
          <p:cNvSpPr txBox="1"/>
          <p:nvPr/>
        </p:nvSpPr>
        <p:spPr>
          <a:xfrm>
            <a:off x="821531" y="2223344"/>
            <a:ext cx="8065294" cy="4062651"/>
          </a:xfrm>
          <a:prstGeom prst="rect">
            <a:avLst/>
          </a:prstGeom>
          <a:noFill/>
        </p:spPr>
        <p:txBody>
          <a:bodyPr wrap="square">
            <a:spAutoFit/>
          </a:bodyPr>
          <a:lstStyle/>
          <a:p>
            <a:r>
              <a:rPr lang="es-MX" sz="1800" b="1" dirty="0"/>
              <a:t>Carcasa y Teclado:</a:t>
            </a:r>
          </a:p>
          <a:p>
            <a:endParaRPr lang="es-MX" sz="1800" dirty="0"/>
          </a:p>
          <a:p>
            <a:r>
              <a:rPr lang="es-MX" sz="1800" b="0" dirty="0"/>
              <a:t>Apagar el equipo. </a:t>
            </a:r>
          </a:p>
          <a:p>
            <a:endParaRPr lang="es-MX" dirty="0"/>
          </a:p>
          <a:p>
            <a:r>
              <a:rPr lang="es-MX" sz="1800" b="0" dirty="0"/>
              <a:t>Humedecer un paño de microfibra con alcohol isopropílico al 70% o aplicar sobre el paño spray desinfectante.</a:t>
            </a:r>
          </a:p>
          <a:p>
            <a:r>
              <a:rPr lang="es-MX" sz="1800" b="0" dirty="0"/>
              <a:t> (</a:t>
            </a:r>
            <a:r>
              <a:rPr lang="es-MX" sz="1800" u="sng" dirty="0"/>
              <a:t>No se deben de rociar directamente líquidos sobre el equipo)</a:t>
            </a:r>
          </a:p>
          <a:p>
            <a:endParaRPr lang="es-MX" b="0" u="sng" dirty="0"/>
          </a:p>
          <a:p>
            <a:r>
              <a:rPr lang="es-MX" sz="1800" b="0" dirty="0"/>
              <a:t>Frotar suavemente el teclado  y carcasa. </a:t>
            </a:r>
            <a:br>
              <a:rPr lang="es-MX" sz="1800" b="0" dirty="0"/>
            </a:br>
            <a:endParaRPr lang="es-MX" sz="1800" b="0" dirty="0"/>
          </a:p>
          <a:p>
            <a:r>
              <a:rPr lang="es-MX" sz="1800" b="1" dirty="0"/>
              <a:t>Pantalla: </a:t>
            </a:r>
            <a:r>
              <a:rPr lang="es-MX" sz="1800" dirty="0"/>
              <a:t>Hu</a:t>
            </a:r>
            <a:r>
              <a:rPr lang="es-MX" sz="1800" b="0" dirty="0"/>
              <a:t>medecer un paño con muy poca agua o utilizar liquido especial para pantallas. (no utilizar alcohol)</a:t>
            </a:r>
            <a:br>
              <a:rPr lang="es-MX" sz="1800" b="0" dirty="0"/>
            </a:br>
            <a:r>
              <a:rPr lang="es-MX" sz="1800" b="0" dirty="0"/>
              <a:t>                                </a:t>
            </a:r>
          </a:p>
          <a:p>
            <a:r>
              <a:rPr lang="es-MX" i="0" dirty="0">
                <a:solidFill>
                  <a:srgbClr val="00B0F0"/>
                </a:solidFill>
              </a:rPr>
              <a:t>             </a:t>
            </a:r>
            <a:r>
              <a:rPr lang="es-MX" sz="2400" b="1" i="0" dirty="0">
                <a:solidFill>
                  <a:srgbClr val="00B0F0"/>
                </a:solidFill>
              </a:rPr>
              <a:t>Encender el equipo hasta que esté completamente seco.</a:t>
            </a:r>
            <a:endParaRPr lang="es-MX" b="1" dirty="0"/>
          </a:p>
        </p:txBody>
      </p:sp>
      <p:sp>
        <p:nvSpPr>
          <p:cNvPr id="73" name="Rectangle: Top Corners Rounded 3">
            <a:extLst>
              <a:ext uri="{FF2B5EF4-FFF2-40B4-BE49-F238E27FC236}">
                <a16:creationId xmlns:a16="http://schemas.microsoft.com/office/drawing/2014/main" id="{F56460B0-ADCA-B4A4-C1EE-EA248CAC2483}"/>
              </a:ext>
            </a:extLst>
          </p:cNvPr>
          <p:cNvSpPr/>
          <p:nvPr/>
        </p:nvSpPr>
        <p:spPr>
          <a:xfrm rot="5400000" flipH="1">
            <a:off x="5784465" y="-4102488"/>
            <a:ext cx="990600" cy="10891026"/>
          </a:xfrm>
          <a:prstGeom prst="round2SameRect">
            <a:avLst>
              <a:gd name="adj1" fmla="val 50000"/>
              <a:gd name="adj2" fmla="val 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4" name="Trapezoid 2">
            <a:extLst>
              <a:ext uri="{FF2B5EF4-FFF2-40B4-BE49-F238E27FC236}">
                <a16:creationId xmlns:a16="http://schemas.microsoft.com/office/drawing/2014/main" id="{B2393FBE-AFAB-BD0B-824F-3BB822C5078C}"/>
              </a:ext>
            </a:extLst>
          </p:cNvPr>
          <p:cNvSpPr/>
          <p:nvPr/>
        </p:nvSpPr>
        <p:spPr>
          <a:xfrm rot="5400000">
            <a:off x="789468" y="1169490"/>
            <a:ext cx="968701" cy="879131"/>
          </a:xfrm>
          <a:prstGeom prst="trapezoid">
            <a:avLst>
              <a:gd name="adj" fmla="val 27516"/>
            </a:avLst>
          </a:prstGeom>
          <a:solidFill>
            <a:srgbClr val="093A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5" name="Rectangle: Top Corners Rounded 1">
            <a:extLst>
              <a:ext uri="{FF2B5EF4-FFF2-40B4-BE49-F238E27FC236}">
                <a16:creationId xmlns:a16="http://schemas.microsoft.com/office/drawing/2014/main" id="{7BB7C59D-91B1-498D-285C-48C9DAD8B39D}"/>
              </a:ext>
            </a:extLst>
          </p:cNvPr>
          <p:cNvSpPr/>
          <p:nvPr/>
        </p:nvSpPr>
        <p:spPr>
          <a:xfrm rot="16200000">
            <a:off x="475969" y="612154"/>
            <a:ext cx="968701" cy="1506131"/>
          </a:xfrm>
          <a:prstGeom prst="round2SameRect">
            <a:avLst>
              <a:gd name="adj1" fmla="val 50000"/>
              <a:gd name="adj2" fmla="val 0"/>
            </a:avLst>
          </a:prstGeom>
          <a:solidFill>
            <a:srgbClr val="0D51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2" name="CuadroTexto 71">
            <a:extLst>
              <a:ext uri="{FF2B5EF4-FFF2-40B4-BE49-F238E27FC236}">
                <a16:creationId xmlns:a16="http://schemas.microsoft.com/office/drawing/2014/main" id="{16C6048A-42B1-D540-A9A2-7F7DC29EB80C}"/>
              </a:ext>
            </a:extLst>
          </p:cNvPr>
          <p:cNvSpPr txBox="1"/>
          <p:nvPr/>
        </p:nvSpPr>
        <p:spPr>
          <a:xfrm>
            <a:off x="1790700" y="990511"/>
            <a:ext cx="9834562" cy="646331"/>
          </a:xfrm>
          <a:prstGeom prst="rect">
            <a:avLst/>
          </a:prstGeom>
          <a:noFill/>
        </p:spPr>
        <p:txBody>
          <a:bodyPr wrap="square">
            <a:spAutoFit/>
          </a:bodyPr>
          <a:lstStyle/>
          <a:p>
            <a:r>
              <a:rPr lang="es-MX" sz="1800" b="0" dirty="0"/>
              <a:t>Es importante que cuidemos  las herramientas asignadas para nuestro trabajo y las mantengamos limpias,  para lo cual te hacemos las siguientes recomendaciones en el cuidado de laptops:</a:t>
            </a:r>
            <a:endParaRPr lang="es-MX" dirty="0"/>
          </a:p>
        </p:txBody>
      </p:sp>
      <p:sp>
        <p:nvSpPr>
          <p:cNvPr id="76" name="Freeform: Shape 8">
            <a:extLst>
              <a:ext uri="{FF2B5EF4-FFF2-40B4-BE49-F238E27FC236}">
                <a16:creationId xmlns:a16="http://schemas.microsoft.com/office/drawing/2014/main" id="{B0B9BE7A-30C4-57B8-C382-1877519D2454}"/>
              </a:ext>
            </a:extLst>
          </p:cNvPr>
          <p:cNvSpPr/>
          <p:nvPr/>
        </p:nvSpPr>
        <p:spPr>
          <a:xfrm>
            <a:off x="588501" y="1082148"/>
            <a:ext cx="743635" cy="566144"/>
          </a:xfrm>
          <a:custGeom>
            <a:avLst/>
            <a:gdLst>
              <a:gd name="connsiteX0" fmla="*/ 637290 w 748678"/>
              <a:gd name="connsiteY0" fmla="*/ 0 h 569985"/>
              <a:gd name="connsiteX1" fmla="*/ 653344 w 748678"/>
              <a:gd name="connsiteY1" fmla="*/ 6651 h 569985"/>
              <a:gd name="connsiteX2" fmla="*/ 742030 w 748678"/>
              <a:gd name="connsiteY2" fmla="*/ 95359 h 569985"/>
              <a:gd name="connsiteX3" fmla="*/ 742026 w 748678"/>
              <a:gd name="connsiteY3" fmla="*/ 127470 h 569985"/>
              <a:gd name="connsiteX4" fmla="*/ 309979 w 748678"/>
              <a:gd name="connsiteY4" fmla="*/ 559407 h 569985"/>
              <a:gd name="connsiteX5" fmla="*/ 277868 w 748678"/>
              <a:gd name="connsiteY5" fmla="*/ 565705 h 569985"/>
              <a:gd name="connsiteX6" fmla="*/ 6418 w 748678"/>
              <a:gd name="connsiteY6" fmla="*/ 279492 h 569985"/>
              <a:gd name="connsiteX7" fmla="*/ 6884 w 748678"/>
              <a:gd name="connsiteY7" fmla="*/ 247385 h 569985"/>
              <a:gd name="connsiteX8" fmla="*/ 96858 w 748678"/>
              <a:gd name="connsiteY8" fmla="*/ 159984 h 569985"/>
              <a:gd name="connsiteX9" fmla="*/ 128965 w 748678"/>
              <a:gd name="connsiteY9" fmla="*/ 160451 h 569985"/>
              <a:gd name="connsiteX10" fmla="*/ 295701 w 748678"/>
              <a:gd name="connsiteY10" fmla="*/ 332098 h 569985"/>
              <a:gd name="connsiteX11" fmla="*/ 621234 w 748678"/>
              <a:gd name="connsiteY11" fmla="*/ 6647 h 569985"/>
              <a:gd name="connsiteX12" fmla="*/ 637290 w 748678"/>
              <a:gd name="connsiteY12" fmla="*/ 0 h 56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8678" h="569985">
                <a:moveTo>
                  <a:pt x="637290" y="0"/>
                </a:moveTo>
                <a:cubicBezTo>
                  <a:pt x="643100" y="0"/>
                  <a:pt x="648912" y="2217"/>
                  <a:pt x="653344" y="6651"/>
                </a:cubicBezTo>
                <a:lnTo>
                  <a:pt x="742030" y="95359"/>
                </a:lnTo>
                <a:cubicBezTo>
                  <a:pt x="750896" y="104227"/>
                  <a:pt x="750894" y="118604"/>
                  <a:pt x="742026" y="127470"/>
                </a:cubicBezTo>
                <a:lnTo>
                  <a:pt x="309979" y="559407"/>
                </a:lnTo>
                <a:cubicBezTo>
                  <a:pt x="301111" y="568273"/>
                  <a:pt x="293037" y="574573"/>
                  <a:pt x="277868" y="565705"/>
                </a:cubicBezTo>
                <a:lnTo>
                  <a:pt x="6418" y="279492"/>
                </a:lnTo>
                <a:cubicBezTo>
                  <a:pt x="-2320" y="270497"/>
                  <a:pt x="-2110" y="256122"/>
                  <a:pt x="6884" y="247385"/>
                </a:cubicBezTo>
                <a:cubicBezTo>
                  <a:pt x="36875" y="218252"/>
                  <a:pt x="66867" y="189118"/>
                  <a:pt x="96858" y="159984"/>
                </a:cubicBezTo>
                <a:cubicBezTo>
                  <a:pt x="105852" y="151248"/>
                  <a:pt x="120227" y="151456"/>
                  <a:pt x="128965" y="160451"/>
                </a:cubicBezTo>
                <a:lnTo>
                  <a:pt x="295701" y="332098"/>
                </a:lnTo>
                <a:lnTo>
                  <a:pt x="621234" y="6647"/>
                </a:lnTo>
                <a:cubicBezTo>
                  <a:pt x="625668" y="2214"/>
                  <a:pt x="631479" y="-1"/>
                  <a:pt x="63729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77" name="Imagen 76">
            <a:extLst>
              <a:ext uri="{FF2B5EF4-FFF2-40B4-BE49-F238E27FC236}">
                <a16:creationId xmlns:a16="http://schemas.microsoft.com/office/drawing/2014/main" id="{7D4159C7-D477-412D-DCC1-2FA9CEE0E579}"/>
              </a:ext>
            </a:extLst>
          </p:cNvPr>
          <p:cNvPicPr>
            <a:picLocks noChangeAspect="1"/>
          </p:cNvPicPr>
          <p:nvPr/>
        </p:nvPicPr>
        <p:blipFill>
          <a:blip r:embed="rId3"/>
          <a:stretch>
            <a:fillRect/>
          </a:stretch>
        </p:blipFill>
        <p:spPr>
          <a:xfrm>
            <a:off x="358436" y="2768530"/>
            <a:ext cx="470240" cy="449858"/>
          </a:xfrm>
          <a:prstGeom prst="rect">
            <a:avLst/>
          </a:prstGeom>
        </p:spPr>
      </p:pic>
      <p:pic>
        <p:nvPicPr>
          <p:cNvPr id="87" name="Imagen 86">
            <a:extLst>
              <a:ext uri="{FF2B5EF4-FFF2-40B4-BE49-F238E27FC236}">
                <a16:creationId xmlns:a16="http://schemas.microsoft.com/office/drawing/2014/main" id="{76717434-86F0-DD04-572D-97E278E7CE51}"/>
              </a:ext>
            </a:extLst>
          </p:cNvPr>
          <p:cNvPicPr>
            <a:picLocks noChangeAspect="1"/>
          </p:cNvPicPr>
          <p:nvPr/>
        </p:nvPicPr>
        <p:blipFill>
          <a:blip r:embed="rId4"/>
          <a:stretch>
            <a:fillRect/>
          </a:stretch>
        </p:blipFill>
        <p:spPr>
          <a:xfrm>
            <a:off x="356650" y="3376421"/>
            <a:ext cx="472025" cy="451565"/>
          </a:xfrm>
          <a:prstGeom prst="rect">
            <a:avLst/>
          </a:prstGeom>
        </p:spPr>
      </p:pic>
      <p:pic>
        <p:nvPicPr>
          <p:cNvPr id="97" name="Imagen 96">
            <a:extLst>
              <a:ext uri="{FF2B5EF4-FFF2-40B4-BE49-F238E27FC236}">
                <a16:creationId xmlns:a16="http://schemas.microsoft.com/office/drawing/2014/main" id="{82A61956-4FAD-530A-F09D-ABE04A687492}"/>
              </a:ext>
            </a:extLst>
          </p:cNvPr>
          <p:cNvPicPr>
            <a:picLocks noChangeAspect="1"/>
          </p:cNvPicPr>
          <p:nvPr/>
        </p:nvPicPr>
        <p:blipFill>
          <a:blip r:embed="rId5"/>
          <a:stretch>
            <a:fillRect/>
          </a:stretch>
        </p:blipFill>
        <p:spPr>
          <a:xfrm>
            <a:off x="370212" y="4400698"/>
            <a:ext cx="496563" cy="475040"/>
          </a:xfrm>
          <a:prstGeom prst="rect">
            <a:avLst/>
          </a:prstGeom>
        </p:spPr>
      </p:pic>
      <p:pic>
        <p:nvPicPr>
          <p:cNvPr id="98" name="Imagen 97">
            <a:extLst>
              <a:ext uri="{FF2B5EF4-FFF2-40B4-BE49-F238E27FC236}">
                <a16:creationId xmlns:a16="http://schemas.microsoft.com/office/drawing/2014/main" id="{2025C7EE-0857-A783-1425-75CB068038D4}"/>
              </a:ext>
            </a:extLst>
          </p:cNvPr>
          <p:cNvPicPr>
            <a:picLocks noChangeAspect="1"/>
          </p:cNvPicPr>
          <p:nvPr/>
        </p:nvPicPr>
        <p:blipFill rotWithShape="1">
          <a:blip r:embed="rId6"/>
          <a:srcRect l="26970" t="21506" r="27576"/>
          <a:stretch/>
        </p:blipFill>
        <p:spPr>
          <a:xfrm>
            <a:off x="7077075" y="2057400"/>
            <a:ext cx="1428750" cy="1390650"/>
          </a:xfrm>
          <a:prstGeom prst="rect">
            <a:avLst/>
          </a:prstGeom>
        </p:spPr>
      </p:pic>
    </p:spTree>
    <p:extLst>
      <p:ext uri="{BB962C8B-B14F-4D97-AF65-F5344CB8AC3E}">
        <p14:creationId xmlns:p14="http://schemas.microsoft.com/office/powerpoint/2010/main" val="3512329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Cambio de Contraseñas</a:t>
            </a:r>
          </a:p>
        </p:txBody>
      </p:sp>
      <p:grpSp>
        <p:nvGrpSpPr>
          <p:cNvPr id="5" name="Group 4"/>
          <p:cNvGrpSpPr/>
          <p:nvPr/>
        </p:nvGrpSpPr>
        <p:grpSpPr>
          <a:xfrm>
            <a:off x="3623944" y="1118379"/>
            <a:ext cx="4944112" cy="4942940"/>
            <a:chOff x="3615689" y="1118379"/>
            <a:chExt cx="4944112" cy="4942940"/>
          </a:xfrm>
        </p:grpSpPr>
        <p:grpSp>
          <p:nvGrpSpPr>
            <p:cNvPr id="11" name="Group 10"/>
            <p:cNvGrpSpPr/>
            <p:nvPr/>
          </p:nvGrpSpPr>
          <p:grpSpPr>
            <a:xfrm>
              <a:off x="3617450" y="1118379"/>
              <a:ext cx="2683871" cy="2423219"/>
              <a:chOff x="3617450" y="1118379"/>
              <a:chExt cx="2683871" cy="2423219"/>
            </a:xfrm>
          </p:grpSpPr>
          <p:sp>
            <p:nvSpPr>
              <p:cNvPr id="27" name="Freeform 26"/>
              <p:cNvSpPr/>
              <p:nvPr/>
            </p:nvSpPr>
            <p:spPr>
              <a:xfrm>
                <a:off x="3617450" y="1118379"/>
                <a:ext cx="2683871" cy="2423219"/>
              </a:xfrm>
              <a:custGeom>
                <a:avLst/>
                <a:gdLst>
                  <a:gd name="connsiteX0" fmla="*/ 2326873 w 2578410"/>
                  <a:gd name="connsiteY0" fmla="*/ 0 h 2328001"/>
                  <a:gd name="connsiteX1" fmla="*/ 2326872 w 2578410"/>
                  <a:gd name="connsiteY1" fmla="*/ 1320386 h 2328001"/>
                  <a:gd name="connsiteX2" fmla="*/ 2363145 w 2578410"/>
                  <a:gd name="connsiteY2" fmla="*/ 1316729 h 2328001"/>
                  <a:gd name="connsiteX3" fmla="*/ 2578410 w 2578410"/>
                  <a:gd name="connsiteY3" fmla="*/ 1531994 h 2328001"/>
                  <a:gd name="connsiteX4" fmla="*/ 2363145 w 2578410"/>
                  <a:gd name="connsiteY4" fmla="*/ 1747259 h 2328001"/>
                  <a:gd name="connsiteX5" fmla="*/ 2326872 w 2578410"/>
                  <a:gd name="connsiteY5" fmla="*/ 1743603 h 2328001"/>
                  <a:gd name="connsiteX6" fmla="*/ 2326872 w 2578410"/>
                  <a:gd name="connsiteY6" fmla="*/ 2328000 h 2328001"/>
                  <a:gd name="connsiteX7" fmla="*/ 1833079 w 2578410"/>
                  <a:gd name="connsiteY7" fmla="*/ 2328000 h 2328001"/>
                  <a:gd name="connsiteX8" fmla="*/ 1818802 w 2578410"/>
                  <a:gd name="connsiteY8" fmla="*/ 2282008 h 2328001"/>
                  <a:gd name="connsiteX9" fmla="*/ 1548045 w 2578410"/>
                  <a:gd name="connsiteY9" fmla="*/ 2102538 h 2328001"/>
                  <a:gd name="connsiteX10" fmla="*/ 1277288 w 2578410"/>
                  <a:gd name="connsiteY10" fmla="*/ 2282008 h 2328001"/>
                  <a:gd name="connsiteX11" fmla="*/ 1263011 w 2578410"/>
                  <a:gd name="connsiteY11" fmla="*/ 2328001 h 2328001"/>
                  <a:gd name="connsiteX12" fmla="*/ 0 w 2578410"/>
                  <a:gd name="connsiteY12" fmla="*/ 2328001 h 2328001"/>
                  <a:gd name="connsiteX13" fmla="*/ 973351 w 2578410"/>
                  <a:gd name="connsiteY13" fmla="*/ 1354178 h 2328001"/>
                  <a:gd name="connsiteX14" fmla="*/ 947202 w 2578410"/>
                  <a:gd name="connsiteY14" fmla="*/ 1336548 h 2328001"/>
                  <a:gd name="connsiteX15" fmla="*/ 884152 w 2578410"/>
                  <a:gd name="connsiteY15" fmla="*/ 1184332 h 2328001"/>
                  <a:gd name="connsiteX16" fmla="*/ 1099417 w 2578410"/>
                  <a:gd name="connsiteY16" fmla="*/ 969067 h 2328001"/>
                  <a:gd name="connsiteX17" fmla="*/ 1251633 w 2578410"/>
                  <a:gd name="connsiteY17" fmla="*/ 1032117 h 2328001"/>
                  <a:gd name="connsiteX18" fmla="*/ 1269206 w 2578410"/>
                  <a:gd name="connsiteY18" fmla="*/ 1058181 h 232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78410" h="2328001">
                    <a:moveTo>
                      <a:pt x="2326873" y="0"/>
                    </a:moveTo>
                    <a:lnTo>
                      <a:pt x="2326872" y="1320386"/>
                    </a:lnTo>
                    <a:lnTo>
                      <a:pt x="2363145" y="1316729"/>
                    </a:lnTo>
                    <a:cubicBezTo>
                      <a:pt x="2482033" y="1316729"/>
                      <a:pt x="2578410" y="1413106"/>
                      <a:pt x="2578410" y="1531994"/>
                    </a:cubicBezTo>
                    <a:cubicBezTo>
                      <a:pt x="2578410" y="1650882"/>
                      <a:pt x="2482033" y="1747259"/>
                      <a:pt x="2363145" y="1747259"/>
                    </a:cubicBezTo>
                    <a:lnTo>
                      <a:pt x="2326872" y="1743603"/>
                    </a:lnTo>
                    <a:lnTo>
                      <a:pt x="2326872" y="2328000"/>
                    </a:lnTo>
                    <a:lnTo>
                      <a:pt x="1833079" y="2328000"/>
                    </a:lnTo>
                    <a:lnTo>
                      <a:pt x="1818802" y="2282008"/>
                    </a:lnTo>
                    <a:cubicBezTo>
                      <a:pt x="1774193" y="2176541"/>
                      <a:pt x="1669761" y="2102538"/>
                      <a:pt x="1548045" y="2102538"/>
                    </a:cubicBezTo>
                    <a:cubicBezTo>
                      <a:pt x="1426329" y="2102538"/>
                      <a:pt x="1321897" y="2176541"/>
                      <a:pt x="1277288" y="2282008"/>
                    </a:cubicBezTo>
                    <a:lnTo>
                      <a:pt x="1263011" y="2328001"/>
                    </a:lnTo>
                    <a:lnTo>
                      <a:pt x="0" y="2328001"/>
                    </a:lnTo>
                    <a:lnTo>
                      <a:pt x="973351" y="1354178"/>
                    </a:lnTo>
                    <a:lnTo>
                      <a:pt x="947202" y="1336548"/>
                    </a:lnTo>
                    <a:cubicBezTo>
                      <a:pt x="908247" y="1297592"/>
                      <a:pt x="884152" y="1243776"/>
                      <a:pt x="884152" y="1184332"/>
                    </a:cubicBezTo>
                    <a:cubicBezTo>
                      <a:pt x="884152" y="1065444"/>
                      <a:pt x="980529" y="969067"/>
                      <a:pt x="1099417" y="969067"/>
                    </a:cubicBezTo>
                    <a:cubicBezTo>
                      <a:pt x="1158861" y="969067"/>
                      <a:pt x="1212678" y="993161"/>
                      <a:pt x="1251633" y="1032117"/>
                    </a:cubicBezTo>
                    <a:lnTo>
                      <a:pt x="1269206" y="1058181"/>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28"/>
              <p:cNvSpPr/>
              <p:nvPr/>
            </p:nvSpPr>
            <p:spPr>
              <a:xfrm>
                <a:off x="4925252" y="2670647"/>
                <a:ext cx="667248" cy="411161"/>
              </a:xfrm>
              <a:custGeom>
                <a:avLst/>
                <a:gdLst>
                  <a:gd name="connsiteX0" fmla="*/ 453465 w 947168"/>
                  <a:gd name="connsiteY0" fmla="*/ 329407 h 583649"/>
                  <a:gd name="connsiteX1" fmla="*/ 500767 w 947168"/>
                  <a:gd name="connsiteY1" fmla="*/ 329407 h 583649"/>
                  <a:gd name="connsiteX2" fmla="*/ 500767 w 947168"/>
                  <a:gd name="connsiteY2" fmla="*/ 369227 h 583649"/>
                  <a:gd name="connsiteX3" fmla="*/ 453465 w 947168"/>
                  <a:gd name="connsiteY3" fmla="*/ 369227 h 583649"/>
                  <a:gd name="connsiteX4" fmla="*/ 752881 w 947168"/>
                  <a:gd name="connsiteY4" fmla="*/ 233769 h 583649"/>
                  <a:gd name="connsiteX5" fmla="*/ 791162 w 947168"/>
                  <a:gd name="connsiteY5" fmla="*/ 233769 h 583649"/>
                  <a:gd name="connsiteX6" fmla="*/ 791162 w 947168"/>
                  <a:gd name="connsiteY6" fmla="*/ 265994 h 583649"/>
                  <a:gd name="connsiteX7" fmla="*/ 752881 w 947168"/>
                  <a:gd name="connsiteY7" fmla="*/ 265994 h 583649"/>
                  <a:gd name="connsiteX8" fmla="*/ 157301 w 947168"/>
                  <a:gd name="connsiteY8" fmla="*/ 233769 h 583649"/>
                  <a:gd name="connsiteX9" fmla="*/ 195581 w 947168"/>
                  <a:gd name="connsiteY9" fmla="*/ 233769 h 583649"/>
                  <a:gd name="connsiteX10" fmla="*/ 195581 w 947168"/>
                  <a:gd name="connsiteY10" fmla="*/ 265994 h 583649"/>
                  <a:gd name="connsiteX11" fmla="*/ 157301 w 947168"/>
                  <a:gd name="connsiteY11" fmla="*/ 265994 h 583649"/>
                  <a:gd name="connsiteX12" fmla="*/ 245667 w 947168"/>
                  <a:gd name="connsiteY12" fmla="*/ 221716 h 583649"/>
                  <a:gd name="connsiteX13" fmla="*/ 257563 w 947168"/>
                  <a:gd name="connsiteY13" fmla="*/ 222915 h 583649"/>
                  <a:gd name="connsiteX14" fmla="*/ 344442 w 947168"/>
                  <a:gd name="connsiteY14" fmla="*/ 297791 h 583649"/>
                  <a:gd name="connsiteX15" fmla="*/ 349445 w 947168"/>
                  <a:gd name="connsiteY15" fmla="*/ 326136 h 583649"/>
                  <a:gd name="connsiteX16" fmla="*/ 375276 w 947168"/>
                  <a:gd name="connsiteY16" fmla="*/ 315994 h 583649"/>
                  <a:gd name="connsiteX17" fmla="*/ 389473 w 947168"/>
                  <a:gd name="connsiteY17" fmla="*/ 314563 h 583649"/>
                  <a:gd name="connsiteX18" fmla="*/ 448826 w 947168"/>
                  <a:gd name="connsiteY18" fmla="*/ 430863 h 583649"/>
                  <a:gd name="connsiteX19" fmla="*/ 452749 w 947168"/>
                  <a:gd name="connsiteY19" fmla="*/ 430863 h 583649"/>
                  <a:gd name="connsiteX20" fmla="*/ 452749 w 947168"/>
                  <a:gd name="connsiteY20" fmla="*/ 383848 h 583649"/>
                  <a:gd name="connsiteX21" fmla="*/ 501485 w 947168"/>
                  <a:gd name="connsiteY21" fmla="*/ 383848 h 583649"/>
                  <a:gd name="connsiteX22" fmla="*/ 501485 w 947168"/>
                  <a:gd name="connsiteY22" fmla="*/ 430862 h 583649"/>
                  <a:gd name="connsiteX23" fmla="*/ 507434 w 947168"/>
                  <a:gd name="connsiteY23" fmla="*/ 430862 h 583649"/>
                  <a:gd name="connsiteX24" fmla="*/ 562660 w 947168"/>
                  <a:gd name="connsiteY24" fmla="*/ 314512 h 583649"/>
                  <a:gd name="connsiteX25" fmla="*/ 577358 w 947168"/>
                  <a:gd name="connsiteY25" fmla="*/ 315994 h 583649"/>
                  <a:gd name="connsiteX26" fmla="*/ 598078 w 947168"/>
                  <a:gd name="connsiteY26" fmla="*/ 324129 h 583649"/>
                  <a:gd name="connsiteX27" fmla="*/ 602726 w 947168"/>
                  <a:gd name="connsiteY27" fmla="*/ 297791 h 583649"/>
                  <a:gd name="connsiteX28" fmla="*/ 689605 w 947168"/>
                  <a:gd name="connsiteY28" fmla="*/ 222915 h 583649"/>
                  <a:gd name="connsiteX29" fmla="*/ 701094 w 947168"/>
                  <a:gd name="connsiteY29" fmla="*/ 221757 h 583649"/>
                  <a:gd name="connsiteX30" fmla="*/ 749127 w 947168"/>
                  <a:gd name="connsiteY30" fmla="*/ 315874 h 583649"/>
                  <a:gd name="connsiteX31" fmla="*/ 752302 w 947168"/>
                  <a:gd name="connsiteY31" fmla="*/ 315874 h 583649"/>
                  <a:gd name="connsiteX32" fmla="*/ 752302 w 947168"/>
                  <a:gd name="connsiteY32" fmla="*/ 277827 h 583649"/>
                  <a:gd name="connsiteX33" fmla="*/ 791742 w 947168"/>
                  <a:gd name="connsiteY33" fmla="*/ 277827 h 583649"/>
                  <a:gd name="connsiteX34" fmla="*/ 791742 w 947168"/>
                  <a:gd name="connsiteY34" fmla="*/ 315873 h 583649"/>
                  <a:gd name="connsiteX35" fmla="*/ 796556 w 947168"/>
                  <a:gd name="connsiteY35" fmla="*/ 315873 h 583649"/>
                  <a:gd name="connsiteX36" fmla="*/ 841248 w 947168"/>
                  <a:gd name="connsiteY36" fmla="*/ 221716 h 583649"/>
                  <a:gd name="connsiteX37" fmla="*/ 853144 w 947168"/>
                  <a:gd name="connsiteY37" fmla="*/ 222915 h 583649"/>
                  <a:gd name="connsiteX38" fmla="*/ 947168 w 947168"/>
                  <a:gd name="connsiteY38" fmla="*/ 338279 h 583649"/>
                  <a:gd name="connsiteX39" fmla="*/ 947168 w 947168"/>
                  <a:gd name="connsiteY39" fmla="*/ 439518 h 583649"/>
                  <a:gd name="connsiteX40" fmla="*/ 690186 w 947168"/>
                  <a:gd name="connsiteY40" fmla="*/ 439518 h 583649"/>
                  <a:gd name="connsiteX41" fmla="*/ 693544 w 947168"/>
                  <a:gd name="connsiteY41" fmla="*/ 458549 h 583649"/>
                  <a:gd name="connsiteX42" fmla="*/ 693544 w 947168"/>
                  <a:gd name="connsiteY42" fmla="*/ 583649 h 583649"/>
                  <a:gd name="connsiteX43" fmla="*/ 259090 w 947168"/>
                  <a:gd name="connsiteY43" fmla="*/ 583649 h 583649"/>
                  <a:gd name="connsiteX44" fmla="*/ 259090 w 947168"/>
                  <a:gd name="connsiteY44" fmla="*/ 458549 h 583649"/>
                  <a:gd name="connsiteX45" fmla="*/ 262449 w 947168"/>
                  <a:gd name="connsiteY45" fmla="*/ 439518 h 583649"/>
                  <a:gd name="connsiteX46" fmla="*/ 0 w 947168"/>
                  <a:gd name="connsiteY46" fmla="*/ 439518 h 583649"/>
                  <a:gd name="connsiteX47" fmla="*/ 0 w 947168"/>
                  <a:gd name="connsiteY47" fmla="*/ 338279 h 583649"/>
                  <a:gd name="connsiteX48" fmla="*/ 94025 w 947168"/>
                  <a:gd name="connsiteY48" fmla="*/ 222915 h 583649"/>
                  <a:gd name="connsiteX49" fmla="*/ 105514 w 947168"/>
                  <a:gd name="connsiteY49" fmla="*/ 221757 h 583649"/>
                  <a:gd name="connsiteX50" fmla="*/ 153546 w 947168"/>
                  <a:gd name="connsiteY50" fmla="*/ 315874 h 583649"/>
                  <a:gd name="connsiteX51" fmla="*/ 156721 w 947168"/>
                  <a:gd name="connsiteY51" fmla="*/ 315874 h 583649"/>
                  <a:gd name="connsiteX52" fmla="*/ 156721 w 947168"/>
                  <a:gd name="connsiteY52" fmla="*/ 277826 h 583649"/>
                  <a:gd name="connsiteX53" fmla="*/ 196161 w 947168"/>
                  <a:gd name="connsiteY53" fmla="*/ 277826 h 583649"/>
                  <a:gd name="connsiteX54" fmla="*/ 196161 w 947168"/>
                  <a:gd name="connsiteY54" fmla="*/ 315873 h 583649"/>
                  <a:gd name="connsiteX55" fmla="*/ 200975 w 947168"/>
                  <a:gd name="connsiteY55" fmla="*/ 315873 h 583649"/>
                  <a:gd name="connsiteX56" fmla="*/ 476318 w 947168"/>
                  <a:gd name="connsiteY56" fmla="*/ 40540 h 583649"/>
                  <a:gd name="connsiteX57" fmla="*/ 603410 w 947168"/>
                  <a:gd name="connsiteY57" fmla="*/ 167632 h 583649"/>
                  <a:gd name="connsiteX58" fmla="*/ 476318 w 947168"/>
                  <a:gd name="connsiteY58" fmla="*/ 294724 h 583649"/>
                  <a:gd name="connsiteX59" fmla="*/ 349226 w 947168"/>
                  <a:gd name="connsiteY59" fmla="*/ 167632 h 583649"/>
                  <a:gd name="connsiteX60" fmla="*/ 476318 w 947168"/>
                  <a:gd name="connsiteY60" fmla="*/ 40540 h 583649"/>
                  <a:gd name="connsiteX61" fmla="*/ 771374 w 947168"/>
                  <a:gd name="connsiteY61" fmla="*/ 0 h 583649"/>
                  <a:gd name="connsiteX62" fmla="*/ 874225 w 947168"/>
                  <a:gd name="connsiteY62" fmla="*/ 102850 h 583649"/>
                  <a:gd name="connsiteX63" fmla="*/ 771374 w 947168"/>
                  <a:gd name="connsiteY63" fmla="*/ 205701 h 583649"/>
                  <a:gd name="connsiteX64" fmla="*/ 668523 w 947168"/>
                  <a:gd name="connsiteY64" fmla="*/ 102850 h 583649"/>
                  <a:gd name="connsiteX65" fmla="*/ 771374 w 947168"/>
                  <a:gd name="connsiteY65" fmla="*/ 0 h 583649"/>
                  <a:gd name="connsiteX66" fmla="*/ 175793 w 947168"/>
                  <a:gd name="connsiteY66" fmla="*/ 0 h 583649"/>
                  <a:gd name="connsiteX67" fmla="*/ 278644 w 947168"/>
                  <a:gd name="connsiteY67" fmla="*/ 102850 h 583649"/>
                  <a:gd name="connsiteX68" fmla="*/ 175793 w 947168"/>
                  <a:gd name="connsiteY68" fmla="*/ 205701 h 583649"/>
                  <a:gd name="connsiteX69" fmla="*/ 72942 w 947168"/>
                  <a:gd name="connsiteY69" fmla="*/ 102850 h 583649"/>
                  <a:gd name="connsiteX70" fmla="*/ 175793 w 947168"/>
                  <a:gd name="connsiteY70" fmla="*/ 0 h 583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47168" h="583649">
                    <a:moveTo>
                      <a:pt x="453465" y="329407"/>
                    </a:moveTo>
                    <a:lnTo>
                      <a:pt x="500767" y="329407"/>
                    </a:lnTo>
                    <a:lnTo>
                      <a:pt x="500767" y="369227"/>
                    </a:lnTo>
                    <a:cubicBezTo>
                      <a:pt x="481361" y="369227"/>
                      <a:pt x="475600" y="367958"/>
                      <a:pt x="453465" y="369227"/>
                    </a:cubicBezTo>
                    <a:close/>
                    <a:moveTo>
                      <a:pt x="752881" y="233769"/>
                    </a:moveTo>
                    <a:lnTo>
                      <a:pt x="791162" y="233769"/>
                    </a:lnTo>
                    <a:lnTo>
                      <a:pt x="791162" y="265994"/>
                    </a:lnTo>
                    <a:cubicBezTo>
                      <a:pt x="775457" y="265994"/>
                      <a:pt x="770794" y="264967"/>
                      <a:pt x="752881" y="265994"/>
                    </a:cubicBezTo>
                    <a:close/>
                    <a:moveTo>
                      <a:pt x="157301" y="233769"/>
                    </a:moveTo>
                    <a:lnTo>
                      <a:pt x="195581" y="233769"/>
                    </a:lnTo>
                    <a:lnTo>
                      <a:pt x="195581" y="265994"/>
                    </a:lnTo>
                    <a:cubicBezTo>
                      <a:pt x="179876" y="265994"/>
                      <a:pt x="175213" y="264967"/>
                      <a:pt x="157301" y="265994"/>
                    </a:cubicBezTo>
                    <a:close/>
                    <a:moveTo>
                      <a:pt x="245667" y="221716"/>
                    </a:moveTo>
                    <a:lnTo>
                      <a:pt x="257563" y="222915"/>
                    </a:lnTo>
                    <a:cubicBezTo>
                      <a:pt x="297808" y="231151"/>
                      <a:pt x="330574" y="259916"/>
                      <a:pt x="344442" y="297791"/>
                    </a:cubicBezTo>
                    <a:lnTo>
                      <a:pt x="349445" y="326136"/>
                    </a:lnTo>
                    <a:lnTo>
                      <a:pt x="375276" y="315994"/>
                    </a:lnTo>
                    <a:lnTo>
                      <a:pt x="389473" y="314563"/>
                    </a:lnTo>
                    <a:lnTo>
                      <a:pt x="448826" y="430863"/>
                    </a:lnTo>
                    <a:lnTo>
                      <a:pt x="452749" y="430863"/>
                    </a:lnTo>
                    <a:lnTo>
                      <a:pt x="452749" y="383848"/>
                    </a:lnTo>
                    <a:lnTo>
                      <a:pt x="501485" y="383848"/>
                    </a:lnTo>
                    <a:lnTo>
                      <a:pt x="501485" y="430862"/>
                    </a:lnTo>
                    <a:lnTo>
                      <a:pt x="507434" y="430862"/>
                    </a:lnTo>
                    <a:lnTo>
                      <a:pt x="562660" y="314512"/>
                    </a:lnTo>
                    <a:lnTo>
                      <a:pt x="577358" y="315994"/>
                    </a:lnTo>
                    <a:lnTo>
                      <a:pt x="598078" y="324129"/>
                    </a:lnTo>
                    <a:lnTo>
                      <a:pt x="602726" y="297791"/>
                    </a:lnTo>
                    <a:cubicBezTo>
                      <a:pt x="616594" y="259916"/>
                      <a:pt x="649361" y="231151"/>
                      <a:pt x="689605" y="222915"/>
                    </a:cubicBezTo>
                    <a:lnTo>
                      <a:pt x="701094" y="221757"/>
                    </a:lnTo>
                    <a:lnTo>
                      <a:pt x="749127" y="315874"/>
                    </a:lnTo>
                    <a:lnTo>
                      <a:pt x="752302" y="315874"/>
                    </a:lnTo>
                    <a:lnTo>
                      <a:pt x="752302" y="277827"/>
                    </a:lnTo>
                    <a:lnTo>
                      <a:pt x="791742" y="277827"/>
                    </a:lnTo>
                    <a:lnTo>
                      <a:pt x="791742" y="315873"/>
                    </a:lnTo>
                    <a:lnTo>
                      <a:pt x="796556" y="315873"/>
                    </a:lnTo>
                    <a:lnTo>
                      <a:pt x="841248" y="221716"/>
                    </a:lnTo>
                    <a:lnTo>
                      <a:pt x="853144" y="222915"/>
                    </a:lnTo>
                    <a:cubicBezTo>
                      <a:pt x="906803" y="233896"/>
                      <a:pt x="947168" y="281374"/>
                      <a:pt x="947168" y="338279"/>
                    </a:cubicBezTo>
                    <a:lnTo>
                      <a:pt x="947168" y="439518"/>
                    </a:lnTo>
                    <a:lnTo>
                      <a:pt x="690186" y="439518"/>
                    </a:lnTo>
                    <a:lnTo>
                      <a:pt x="693544" y="458549"/>
                    </a:lnTo>
                    <a:lnTo>
                      <a:pt x="693544" y="583649"/>
                    </a:lnTo>
                    <a:lnTo>
                      <a:pt x="259090" y="583649"/>
                    </a:lnTo>
                    <a:lnTo>
                      <a:pt x="259090" y="458549"/>
                    </a:lnTo>
                    <a:lnTo>
                      <a:pt x="262449" y="439518"/>
                    </a:lnTo>
                    <a:lnTo>
                      <a:pt x="0" y="439518"/>
                    </a:lnTo>
                    <a:lnTo>
                      <a:pt x="0" y="338279"/>
                    </a:lnTo>
                    <a:cubicBezTo>
                      <a:pt x="0" y="281374"/>
                      <a:pt x="40365" y="233896"/>
                      <a:pt x="94025" y="222915"/>
                    </a:cubicBezTo>
                    <a:lnTo>
                      <a:pt x="105514" y="221757"/>
                    </a:lnTo>
                    <a:lnTo>
                      <a:pt x="153546" y="315874"/>
                    </a:lnTo>
                    <a:lnTo>
                      <a:pt x="156721" y="315874"/>
                    </a:lnTo>
                    <a:lnTo>
                      <a:pt x="156721" y="277826"/>
                    </a:lnTo>
                    <a:lnTo>
                      <a:pt x="196161" y="277826"/>
                    </a:lnTo>
                    <a:lnTo>
                      <a:pt x="196161" y="315873"/>
                    </a:lnTo>
                    <a:lnTo>
                      <a:pt x="200975" y="315873"/>
                    </a:lnTo>
                    <a:close/>
                    <a:moveTo>
                      <a:pt x="476318" y="40540"/>
                    </a:moveTo>
                    <a:cubicBezTo>
                      <a:pt x="546509" y="40540"/>
                      <a:pt x="603410" y="97441"/>
                      <a:pt x="603410" y="167632"/>
                    </a:cubicBezTo>
                    <a:cubicBezTo>
                      <a:pt x="603410" y="237823"/>
                      <a:pt x="546509" y="294724"/>
                      <a:pt x="476318" y="294724"/>
                    </a:cubicBezTo>
                    <a:cubicBezTo>
                      <a:pt x="406127" y="294724"/>
                      <a:pt x="349226" y="237823"/>
                      <a:pt x="349226" y="167632"/>
                    </a:cubicBezTo>
                    <a:cubicBezTo>
                      <a:pt x="349226" y="97441"/>
                      <a:pt x="406127" y="40540"/>
                      <a:pt x="476318" y="40540"/>
                    </a:cubicBezTo>
                    <a:close/>
                    <a:moveTo>
                      <a:pt x="771374" y="0"/>
                    </a:moveTo>
                    <a:cubicBezTo>
                      <a:pt x="828177" y="0"/>
                      <a:pt x="874225" y="46048"/>
                      <a:pt x="874225" y="102850"/>
                    </a:cubicBezTo>
                    <a:cubicBezTo>
                      <a:pt x="874225" y="159653"/>
                      <a:pt x="828177" y="205701"/>
                      <a:pt x="771374" y="205701"/>
                    </a:cubicBezTo>
                    <a:cubicBezTo>
                      <a:pt x="714571" y="205701"/>
                      <a:pt x="668523" y="159653"/>
                      <a:pt x="668523" y="102850"/>
                    </a:cubicBezTo>
                    <a:cubicBezTo>
                      <a:pt x="668523" y="46048"/>
                      <a:pt x="714571" y="0"/>
                      <a:pt x="771374" y="0"/>
                    </a:cubicBezTo>
                    <a:close/>
                    <a:moveTo>
                      <a:pt x="175793" y="0"/>
                    </a:moveTo>
                    <a:cubicBezTo>
                      <a:pt x="232596" y="0"/>
                      <a:pt x="278644" y="46048"/>
                      <a:pt x="278644" y="102850"/>
                    </a:cubicBezTo>
                    <a:cubicBezTo>
                      <a:pt x="278644" y="159653"/>
                      <a:pt x="232596" y="205701"/>
                      <a:pt x="175793" y="205701"/>
                    </a:cubicBezTo>
                    <a:cubicBezTo>
                      <a:pt x="118990" y="205701"/>
                      <a:pt x="72942" y="159653"/>
                      <a:pt x="72942" y="102850"/>
                    </a:cubicBezTo>
                    <a:cubicBezTo>
                      <a:pt x="72942" y="46048"/>
                      <a:pt x="118990" y="0"/>
                      <a:pt x="175793" y="0"/>
                    </a:cubicBez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grpSp>
        <p:sp>
          <p:nvSpPr>
            <p:cNvPr id="23" name="Freeform 22"/>
            <p:cNvSpPr/>
            <p:nvPr/>
          </p:nvSpPr>
          <p:spPr>
            <a:xfrm>
              <a:off x="6135997" y="1118971"/>
              <a:ext cx="2423804" cy="2717879"/>
            </a:xfrm>
            <a:custGeom>
              <a:avLst/>
              <a:gdLst>
                <a:gd name="connsiteX0" fmla="*/ 0 w 2328563"/>
                <a:gd name="connsiteY0" fmla="*/ 0 h 2611083"/>
                <a:gd name="connsiteX1" fmla="*/ 1043815 w 2328563"/>
                <a:gd name="connsiteY1" fmla="*/ 1043309 h 2611083"/>
                <a:gd name="connsiteX2" fmla="*/ 1051745 w 2328563"/>
                <a:gd name="connsiteY2" fmla="*/ 1031548 h 2611083"/>
                <a:gd name="connsiteX3" fmla="*/ 1203960 w 2328563"/>
                <a:gd name="connsiteY3" fmla="*/ 968498 h 2611083"/>
                <a:gd name="connsiteX4" fmla="*/ 1419225 w 2328563"/>
                <a:gd name="connsiteY4" fmla="*/ 1183763 h 2611083"/>
                <a:gd name="connsiteX5" fmla="*/ 1356176 w 2328563"/>
                <a:gd name="connsiteY5" fmla="*/ 1335979 h 2611083"/>
                <a:gd name="connsiteX6" fmla="*/ 1344502 w 2328563"/>
                <a:gd name="connsiteY6" fmla="*/ 1343850 h 2611083"/>
                <a:gd name="connsiteX7" fmla="*/ 2328563 w 2328563"/>
                <a:gd name="connsiteY7" fmla="*/ 2327434 h 2611083"/>
                <a:gd name="connsiteX8" fmla="*/ 985607 w 2328563"/>
                <a:gd name="connsiteY8" fmla="*/ 2327434 h 2611083"/>
                <a:gd name="connsiteX9" fmla="*/ 993368 w 2328563"/>
                <a:gd name="connsiteY9" fmla="*/ 2352435 h 2611083"/>
                <a:gd name="connsiteX10" fmla="*/ 997741 w 2328563"/>
                <a:gd name="connsiteY10" fmla="*/ 2395818 h 2611083"/>
                <a:gd name="connsiteX11" fmla="*/ 782476 w 2328563"/>
                <a:gd name="connsiteY11" fmla="*/ 2611083 h 2611083"/>
                <a:gd name="connsiteX12" fmla="*/ 567211 w 2328563"/>
                <a:gd name="connsiteY12" fmla="*/ 2395818 h 2611083"/>
                <a:gd name="connsiteX13" fmla="*/ 571585 w 2328563"/>
                <a:gd name="connsiteY13" fmla="*/ 2352435 h 2611083"/>
                <a:gd name="connsiteX14" fmla="*/ 579345 w 2328563"/>
                <a:gd name="connsiteY14" fmla="*/ 2327434 h 2611083"/>
                <a:gd name="connsiteX15" fmla="*/ 0 w 2328563"/>
                <a:gd name="connsiteY15" fmla="*/ 2327434 h 2611083"/>
                <a:gd name="connsiteX16" fmla="*/ 1 w 2328563"/>
                <a:gd name="connsiteY16" fmla="*/ 1819584 h 2611083"/>
                <a:gd name="connsiteX17" fmla="*/ 2784 w 2328563"/>
                <a:gd name="connsiteY17" fmla="*/ 1819304 h 2611083"/>
                <a:gd name="connsiteX18" fmla="*/ 237411 w 2328563"/>
                <a:gd name="connsiteY18" fmla="*/ 1531425 h 2611083"/>
                <a:gd name="connsiteX19" fmla="*/ 2784 w 2328563"/>
                <a:gd name="connsiteY19" fmla="*/ 1243546 h 2611083"/>
                <a:gd name="connsiteX20" fmla="*/ 0 w 2328563"/>
                <a:gd name="connsiteY20" fmla="*/ 1243265 h 2611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28563" h="2611083">
                  <a:moveTo>
                    <a:pt x="0" y="0"/>
                  </a:moveTo>
                  <a:lnTo>
                    <a:pt x="1043815" y="1043309"/>
                  </a:lnTo>
                  <a:lnTo>
                    <a:pt x="1051745" y="1031548"/>
                  </a:lnTo>
                  <a:cubicBezTo>
                    <a:pt x="1090700" y="992592"/>
                    <a:pt x="1144516" y="968498"/>
                    <a:pt x="1203960" y="968498"/>
                  </a:cubicBezTo>
                  <a:cubicBezTo>
                    <a:pt x="1322848" y="968498"/>
                    <a:pt x="1419225" y="1064875"/>
                    <a:pt x="1419225" y="1183763"/>
                  </a:cubicBezTo>
                  <a:cubicBezTo>
                    <a:pt x="1419225" y="1243207"/>
                    <a:pt x="1395131" y="1297023"/>
                    <a:pt x="1356176" y="1335979"/>
                  </a:cubicBezTo>
                  <a:lnTo>
                    <a:pt x="1344502" y="1343850"/>
                  </a:lnTo>
                  <a:lnTo>
                    <a:pt x="2328563" y="2327434"/>
                  </a:lnTo>
                  <a:lnTo>
                    <a:pt x="985607" y="2327434"/>
                  </a:lnTo>
                  <a:lnTo>
                    <a:pt x="993368" y="2352435"/>
                  </a:lnTo>
                  <a:cubicBezTo>
                    <a:pt x="996235" y="2366448"/>
                    <a:pt x="997741" y="2380957"/>
                    <a:pt x="997741" y="2395818"/>
                  </a:cubicBezTo>
                  <a:cubicBezTo>
                    <a:pt x="997741" y="2514706"/>
                    <a:pt x="901364" y="2611083"/>
                    <a:pt x="782476" y="2611083"/>
                  </a:cubicBezTo>
                  <a:cubicBezTo>
                    <a:pt x="663588" y="2611083"/>
                    <a:pt x="567211" y="2514706"/>
                    <a:pt x="567211" y="2395818"/>
                  </a:cubicBezTo>
                  <a:cubicBezTo>
                    <a:pt x="567211" y="2380957"/>
                    <a:pt x="568717" y="2366448"/>
                    <a:pt x="571585" y="2352435"/>
                  </a:cubicBezTo>
                  <a:lnTo>
                    <a:pt x="579345" y="2327434"/>
                  </a:lnTo>
                  <a:lnTo>
                    <a:pt x="0" y="2327434"/>
                  </a:lnTo>
                  <a:lnTo>
                    <a:pt x="1" y="1819584"/>
                  </a:lnTo>
                  <a:lnTo>
                    <a:pt x="2784" y="1819304"/>
                  </a:lnTo>
                  <a:cubicBezTo>
                    <a:pt x="136685" y="1791903"/>
                    <a:pt x="237412" y="1673427"/>
                    <a:pt x="237411" y="1531425"/>
                  </a:cubicBezTo>
                  <a:cubicBezTo>
                    <a:pt x="237411" y="1389423"/>
                    <a:pt x="136685" y="1270946"/>
                    <a:pt x="2784" y="1243546"/>
                  </a:cubicBezTo>
                  <a:lnTo>
                    <a:pt x="0" y="1243265"/>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b="1" i="0" u="none" strike="noStrike" kern="1200" cap="none" spc="0" normalizeH="0" baseline="0" noProof="0" dirty="0">
                  <a:ln>
                    <a:noFill/>
                  </a:ln>
                  <a:solidFill>
                    <a:prstClr val="white"/>
                  </a:solidFill>
                  <a:effectLst/>
                  <a:uLnTx/>
                  <a:uFillTx/>
                  <a:latin typeface="Calibri" panose="020F0502020204030204"/>
                  <a:ea typeface="+mn-ea"/>
                  <a:cs typeface="+mn-cs"/>
                </a:rPr>
                <a:t>Active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white"/>
                  </a:solidFill>
                  <a:effectLst/>
                  <a:uLnTx/>
                  <a:uFillTx/>
                  <a:latin typeface="Calibri" panose="020F0502020204030204"/>
                  <a:ea typeface="+mn-ea"/>
                  <a:cs typeface="+mn-cs"/>
                </a:rPr>
                <a:t>     Directory</a:t>
              </a:r>
            </a:p>
          </p:txBody>
        </p:sp>
        <p:grpSp>
          <p:nvGrpSpPr>
            <p:cNvPr id="13" name="Group 12"/>
            <p:cNvGrpSpPr/>
            <p:nvPr/>
          </p:nvGrpSpPr>
          <p:grpSpPr>
            <a:xfrm>
              <a:off x="5853182" y="3638099"/>
              <a:ext cx="2704858" cy="2423220"/>
              <a:chOff x="5853182" y="3638099"/>
              <a:chExt cx="2704858" cy="2423220"/>
            </a:xfrm>
          </p:grpSpPr>
          <p:sp>
            <p:nvSpPr>
              <p:cNvPr id="19" name="Freeform 18"/>
              <p:cNvSpPr/>
              <p:nvPr/>
            </p:nvSpPr>
            <p:spPr>
              <a:xfrm>
                <a:off x="5853182" y="3638099"/>
                <a:ext cx="2704858" cy="2423220"/>
              </a:xfrm>
              <a:custGeom>
                <a:avLst/>
                <a:gdLst>
                  <a:gd name="connsiteX0" fmla="*/ 762782 w 2598573"/>
                  <a:gd name="connsiteY0" fmla="*/ 0 h 2328002"/>
                  <a:gd name="connsiteX1" fmla="*/ 766299 w 2598573"/>
                  <a:gd name="connsiteY1" fmla="*/ 34897 h 2328002"/>
                  <a:gd name="connsiteX2" fmla="*/ 1054178 w 2598573"/>
                  <a:gd name="connsiteY2" fmla="*/ 269525 h 2328002"/>
                  <a:gd name="connsiteX3" fmla="*/ 1342058 w 2598573"/>
                  <a:gd name="connsiteY3" fmla="*/ 34897 h 2328002"/>
                  <a:gd name="connsiteX4" fmla="*/ 1345575 w 2598573"/>
                  <a:gd name="connsiteY4" fmla="*/ 1 h 2328002"/>
                  <a:gd name="connsiteX5" fmla="*/ 2598573 w 2598573"/>
                  <a:gd name="connsiteY5" fmla="*/ 0 h 2328002"/>
                  <a:gd name="connsiteX6" fmla="*/ 1612490 w 2598573"/>
                  <a:gd name="connsiteY6" fmla="*/ 986562 h 2328002"/>
                  <a:gd name="connsiteX7" fmla="*/ 1621528 w 2598573"/>
                  <a:gd name="connsiteY7" fmla="*/ 992656 h 2328002"/>
                  <a:gd name="connsiteX8" fmla="*/ 1684577 w 2598573"/>
                  <a:gd name="connsiteY8" fmla="*/ 1144871 h 2328002"/>
                  <a:gd name="connsiteX9" fmla="*/ 1469312 w 2598573"/>
                  <a:gd name="connsiteY9" fmla="*/ 1360136 h 2328002"/>
                  <a:gd name="connsiteX10" fmla="*/ 1317097 w 2598573"/>
                  <a:gd name="connsiteY10" fmla="*/ 1297087 h 2328002"/>
                  <a:gd name="connsiteX11" fmla="*/ 1311062 w 2598573"/>
                  <a:gd name="connsiteY11" fmla="*/ 1288136 h 2328002"/>
                  <a:gd name="connsiteX12" fmla="*/ 271701 w 2598573"/>
                  <a:gd name="connsiteY12" fmla="*/ 2328002 h 2328002"/>
                  <a:gd name="connsiteX13" fmla="*/ 271702 w 2598573"/>
                  <a:gd name="connsiteY13" fmla="*/ 1004048 h 2328002"/>
                  <a:gd name="connsiteX14" fmla="*/ 258649 w 2598573"/>
                  <a:gd name="connsiteY14" fmla="*/ 1008100 h 2328002"/>
                  <a:gd name="connsiteX15" fmla="*/ 215265 w 2598573"/>
                  <a:gd name="connsiteY15" fmla="*/ 1012473 h 2328002"/>
                  <a:gd name="connsiteX16" fmla="*/ 0 w 2598573"/>
                  <a:gd name="connsiteY16" fmla="*/ 797208 h 2328002"/>
                  <a:gd name="connsiteX17" fmla="*/ 215265 w 2598573"/>
                  <a:gd name="connsiteY17" fmla="*/ 581943 h 2328002"/>
                  <a:gd name="connsiteX18" fmla="*/ 258649 w 2598573"/>
                  <a:gd name="connsiteY18" fmla="*/ 586317 h 2328002"/>
                  <a:gd name="connsiteX19" fmla="*/ 271702 w 2598573"/>
                  <a:gd name="connsiteY19" fmla="*/ 590368 h 2328002"/>
                  <a:gd name="connsiteX20" fmla="*/ 271702 w 2598573"/>
                  <a:gd name="connsiteY20" fmla="*/ 1 h 232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98573" h="2328002">
                    <a:moveTo>
                      <a:pt x="762782" y="0"/>
                    </a:moveTo>
                    <a:lnTo>
                      <a:pt x="766299" y="34897"/>
                    </a:lnTo>
                    <a:cubicBezTo>
                      <a:pt x="793700" y="168798"/>
                      <a:pt x="912177" y="269525"/>
                      <a:pt x="1054178" y="269525"/>
                    </a:cubicBezTo>
                    <a:cubicBezTo>
                      <a:pt x="1196180" y="269525"/>
                      <a:pt x="1314657" y="168799"/>
                      <a:pt x="1342058" y="34897"/>
                    </a:cubicBezTo>
                    <a:lnTo>
                      <a:pt x="1345575" y="1"/>
                    </a:lnTo>
                    <a:lnTo>
                      <a:pt x="2598573" y="0"/>
                    </a:lnTo>
                    <a:lnTo>
                      <a:pt x="1612490" y="986562"/>
                    </a:lnTo>
                    <a:lnTo>
                      <a:pt x="1621528" y="992656"/>
                    </a:lnTo>
                    <a:cubicBezTo>
                      <a:pt x="1660483" y="1031611"/>
                      <a:pt x="1684577" y="1085427"/>
                      <a:pt x="1684577" y="1144871"/>
                    </a:cubicBezTo>
                    <a:cubicBezTo>
                      <a:pt x="1684577" y="1263759"/>
                      <a:pt x="1588200" y="1360136"/>
                      <a:pt x="1469312" y="1360136"/>
                    </a:cubicBezTo>
                    <a:cubicBezTo>
                      <a:pt x="1409868" y="1360136"/>
                      <a:pt x="1356052" y="1336042"/>
                      <a:pt x="1317097" y="1297087"/>
                    </a:cubicBezTo>
                    <a:lnTo>
                      <a:pt x="1311062" y="1288136"/>
                    </a:lnTo>
                    <a:lnTo>
                      <a:pt x="271701" y="2328002"/>
                    </a:lnTo>
                    <a:lnTo>
                      <a:pt x="271702" y="1004048"/>
                    </a:lnTo>
                    <a:lnTo>
                      <a:pt x="258649" y="1008100"/>
                    </a:lnTo>
                    <a:cubicBezTo>
                      <a:pt x="244636" y="1010967"/>
                      <a:pt x="230126" y="1012473"/>
                      <a:pt x="215265" y="1012473"/>
                    </a:cubicBezTo>
                    <a:cubicBezTo>
                      <a:pt x="96377" y="1012473"/>
                      <a:pt x="0" y="916096"/>
                      <a:pt x="0" y="797208"/>
                    </a:cubicBezTo>
                    <a:cubicBezTo>
                      <a:pt x="0" y="678320"/>
                      <a:pt x="96377" y="581943"/>
                      <a:pt x="215265" y="581943"/>
                    </a:cubicBezTo>
                    <a:cubicBezTo>
                      <a:pt x="230126" y="581943"/>
                      <a:pt x="244636" y="583449"/>
                      <a:pt x="258649" y="586317"/>
                    </a:cubicBezTo>
                    <a:lnTo>
                      <a:pt x="271702" y="590368"/>
                    </a:lnTo>
                    <a:lnTo>
                      <a:pt x="271702" y="1"/>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20"/>
              <p:cNvSpPr/>
              <p:nvPr/>
            </p:nvSpPr>
            <p:spPr>
              <a:xfrm flipH="1">
                <a:off x="6628899" y="4150584"/>
                <a:ext cx="532061" cy="497962"/>
              </a:xfrm>
              <a:custGeom>
                <a:avLst/>
                <a:gdLst>
                  <a:gd name="connsiteX0" fmla="*/ 515224 w 1004259"/>
                  <a:gd name="connsiteY0" fmla="*/ 280262 h 978073"/>
                  <a:gd name="connsiteX1" fmla="*/ 723999 w 1004259"/>
                  <a:gd name="connsiteY1" fmla="*/ 489037 h 978073"/>
                  <a:gd name="connsiteX2" fmla="*/ 515224 w 1004259"/>
                  <a:gd name="connsiteY2" fmla="*/ 697812 h 978073"/>
                  <a:gd name="connsiteX3" fmla="*/ 306449 w 1004259"/>
                  <a:gd name="connsiteY3" fmla="*/ 489037 h 978073"/>
                  <a:gd name="connsiteX4" fmla="*/ 310691 w 1004259"/>
                  <a:gd name="connsiteY4" fmla="*/ 446961 h 978073"/>
                  <a:gd name="connsiteX5" fmla="*/ 320987 w 1004259"/>
                  <a:gd name="connsiteY5" fmla="*/ 413792 h 978073"/>
                  <a:gd name="connsiteX6" fmla="*/ 427976 w 1004259"/>
                  <a:gd name="connsiteY6" fmla="*/ 487052 h 978073"/>
                  <a:gd name="connsiteX7" fmla="*/ 427776 w 1004259"/>
                  <a:gd name="connsiteY7" fmla="*/ 489037 h 978073"/>
                  <a:gd name="connsiteX8" fmla="*/ 515224 w 1004259"/>
                  <a:gd name="connsiteY8" fmla="*/ 576485 h 978073"/>
                  <a:gd name="connsiteX9" fmla="*/ 602672 w 1004259"/>
                  <a:gd name="connsiteY9" fmla="*/ 489037 h 978073"/>
                  <a:gd name="connsiteX10" fmla="*/ 515224 w 1004259"/>
                  <a:gd name="connsiteY10" fmla="*/ 401589 h 978073"/>
                  <a:gd name="connsiteX11" fmla="*/ 481185 w 1004259"/>
                  <a:gd name="connsiteY11" fmla="*/ 408461 h 978073"/>
                  <a:gd name="connsiteX12" fmla="*/ 472444 w 1004259"/>
                  <a:gd name="connsiteY12" fmla="*/ 413205 h 978073"/>
                  <a:gd name="connsiteX13" fmla="*/ 426186 w 1004259"/>
                  <a:gd name="connsiteY13" fmla="*/ 381530 h 978073"/>
                  <a:gd name="connsiteX14" fmla="*/ 367597 w 1004259"/>
                  <a:gd name="connsiteY14" fmla="*/ 341412 h 978073"/>
                  <a:gd name="connsiteX15" fmla="*/ 367598 w 1004259"/>
                  <a:gd name="connsiteY15" fmla="*/ 341410 h 978073"/>
                  <a:gd name="connsiteX16" fmla="*/ 515224 w 1004259"/>
                  <a:gd name="connsiteY16" fmla="*/ 280262 h 978073"/>
                  <a:gd name="connsiteX17" fmla="*/ 515224 w 1004259"/>
                  <a:gd name="connsiteY17" fmla="*/ 128645 h 978073"/>
                  <a:gd name="connsiteX18" fmla="*/ 875615 w 1004259"/>
                  <a:gd name="connsiteY18" fmla="*/ 489037 h 978073"/>
                  <a:gd name="connsiteX19" fmla="*/ 515224 w 1004259"/>
                  <a:gd name="connsiteY19" fmla="*/ 849428 h 978073"/>
                  <a:gd name="connsiteX20" fmla="*/ 154833 w 1004259"/>
                  <a:gd name="connsiteY20" fmla="*/ 489037 h 978073"/>
                  <a:gd name="connsiteX21" fmla="*/ 171035 w 1004259"/>
                  <a:gd name="connsiteY21" fmla="*/ 381867 h 978073"/>
                  <a:gd name="connsiteX22" fmla="*/ 181272 w 1004259"/>
                  <a:gd name="connsiteY22" fmla="*/ 353899 h 978073"/>
                  <a:gd name="connsiteX23" fmla="*/ 217998 w 1004259"/>
                  <a:gd name="connsiteY23" fmla="*/ 343271 h 978073"/>
                  <a:gd name="connsiteX24" fmla="*/ 219992 w 1004259"/>
                  <a:gd name="connsiteY24" fmla="*/ 344636 h 978073"/>
                  <a:gd name="connsiteX25" fmla="*/ 260663 w 1004259"/>
                  <a:gd name="connsiteY25" fmla="*/ 372486 h 978073"/>
                  <a:gd name="connsiteX26" fmla="*/ 256683 w 1004259"/>
                  <a:gd name="connsiteY26" fmla="*/ 379818 h 978073"/>
                  <a:gd name="connsiteX27" fmla="*/ 234633 w 1004259"/>
                  <a:gd name="connsiteY27" fmla="*/ 489037 h 978073"/>
                  <a:gd name="connsiteX28" fmla="*/ 515224 w 1004259"/>
                  <a:gd name="connsiteY28" fmla="*/ 769629 h 978073"/>
                  <a:gd name="connsiteX29" fmla="*/ 795815 w 1004259"/>
                  <a:gd name="connsiteY29" fmla="*/ 489037 h 978073"/>
                  <a:gd name="connsiteX30" fmla="*/ 515224 w 1004259"/>
                  <a:gd name="connsiteY30" fmla="*/ 208445 h 978073"/>
                  <a:gd name="connsiteX31" fmla="*/ 316816 w 1004259"/>
                  <a:gd name="connsiteY31" fmla="*/ 290629 h 978073"/>
                  <a:gd name="connsiteX32" fmla="*/ 308374 w 1004259"/>
                  <a:gd name="connsiteY32" fmla="*/ 300860 h 978073"/>
                  <a:gd name="connsiteX33" fmla="*/ 303026 w 1004259"/>
                  <a:gd name="connsiteY33" fmla="*/ 297198 h 978073"/>
                  <a:gd name="connsiteX34" fmla="*/ 258569 w 1004259"/>
                  <a:gd name="connsiteY34" fmla="*/ 266756 h 978073"/>
                  <a:gd name="connsiteX35" fmla="*/ 256456 w 1004259"/>
                  <a:gd name="connsiteY35" fmla="*/ 238529 h 978073"/>
                  <a:gd name="connsiteX36" fmla="*/ 260389 w 1004259"/>
                  <a:gd name="connsiteY36" fmla="*/ 234201 h 978073"/>
                  <a:gd name="connsiteX37" fmla="*/ 515224 w 1004259"/>
                  <a:gd name="connsiteY37" fmla="*/ 128645 h 978073"/>
                  <a:gd name="connsiteX38" fmla="*/ 130561 w 1004259"/>
                  <a:gd name="connsiteY38" fmla="*/ 94998 h 978073"/>
                  <a:gd name="connsiteX39" fmla="*/ 236819 w 1004259"/>
                  <a:gd name="connsiteY39" fmla="*/ 167963 h 978073"/>
                  <a:gd name="connsiteX40" fmla="*/ 246944 w 1004259"/>
                  <a:gd name="connsiteY40" fmla="*/ 275840 h 978073"/>
                  <a:gd name="connsiteX41" fmla="*/ 520410 w 1004259"/>
                  <a:gd name="connsiteY41" fmla="*/ 463618 h 978073"/>
                  <a:gd name="connsiteX42" fmla="*/ 527875 w 1004259"/>
                  <a:gd name="connsiteY42" fmla="*/ 503801 h 978073"/>
                  <a:gd name="connsiteX43" fmla="*/ 527875 w 1004259"/>
                  <a:gd name="connsiteY43" fmla="*/ 503801 h 978073"/>
                  <a:gd name="connsiteX44" fmla="*/ 487692 w 1004259"/>
                  <a:gd name="connsiteY44" fmla="*/ 511266 h 978073"/>
                  <a:gd name="connsiteX45" fmla="*/ 219627 w 1004259"/>
                  <a:gd name="connsiteY45" fmla="*/ 327197 h 978073"/>
                  <a:gd name="connsiteX46" fmla="*/ 108689 w 1004259"/>
                  <a:gd name="connsiteY46" fmla="*/ 359301 h 978073"/>
                  <a:gd name="connsiteX47" fmla="*/ 0 w 1004259"/>
                  <a:gd name="connsiteY47" fmla="*/ 287958 h 978073"/>
                  <a:gd name="connsiteX48" fmla="*/ 88022 w 1004259"/>
                  <a:gd name="connsiteY48" fmla="*/ 236830 h 978073"/>
                  <a:gd name="connsiteX49" fmla="*/ 28439 w 1004259"/>
                  <a:gd name="connsiteY49" fmla="*/ 195916 h 978073"/>
                  <a:gd name="connsiteX50" fmla="*/ 61311 w 1004259"/>
                  <a:gd name="connsiteY50" fmla="*/ 148374 h 978073"/>
                  <a:gd name="connsiteX51" fmla="*/ 117846 w 1004259"/>
                  <a:gd name="connsiteY51" fmla="*/ 187194 h 978073"/>
                  <a:gd name="connsiteX52" fmla="*/ 515224 w 1004259"/>
                  <a:gd name="connsiteY52" fmla="*/ 0 h 978073"/>
                  <a:gd name="connsiteX53" fmla="*/ 1004259 w 1004259"/>
                  <a:gd name="connsiteY53" fmla="*/ 489037 h 978073"/>
                  <a:gd name="connsiteX54" fmla="*/ 515224 w 1004259"/>
                  <a:gd name="connsiteY54" fmla="*/ 978073 h 978073"/>
                  <a:gd name="connsiteX55" fmla="*/ 26188 w 1004259"/>
                  <a:gd name="connsiteY55" fmla="*/ 489037 h 978073"/>
                  <a:gd name="connsiteX56" fmla="*/ 41584 w 1004259"/>
                  <a:gd name="connsiteY56" fmla="*/ 366819 h 978073"/>
                  <a:gd name="connsiteX57" fmla="*/ 50761 w 1004259"/>
                  <a:gd name="connsiteY57" fmla="*/ 338535 h 978073"/>
                  <a:gd name="connsiteX58" fmla="*/ 106861 w 1004259"/>
                  <a:gd name="connsiteY58" fmla="*/ 375432 h 978073"/>
                  <a:gd name="connsiteX59" fmla="*/ 111607 w 1004259"/>
                  <a:gd name="connsiteY59" fmla="*/ 374059 h 978073"/>
                  <a:gd name="connsiteX60" fmla="*/ 103805 w 1004259"/>
                  <a:gd name="connsiteY60" fmla="*/ 404402 h 978073"/>
                  <a:gd name="connsiteX61" fmla="*/ 95273 w 1004259"/>
                  <a:gd name="connsiteY61" fmla="*/ 489037 h 978073"/>
                  <a:gd name="connsiteX62" fmla="*/ 515224 w 1004259"/>
                  <a:gd name="connsiteY62" fmla="*/ 908988 h 978073"/>
                  <a:gd name="connsiteX63" fmla="*/ 935175 w 1004259"/>
                  <a:gd name="connsiteY63" fmla="*/ 489037 h 978073"/>
                  <a:gd name="connsiteX64" fmla="*/ 515224 w 1004259"/>
                  <a:gd name="connsiteY64" fmla="*/ 69085 h 978073"/>
                  <a:gd name="connsiteX65" fmla="*/ 280425 w 1004259"/>
                  <a:gd name="connsiteY65" fmla="*/ 140806 h 978073"/>
                  <a:gd name="connsiteX66" fmla="*/ 250798 w 1004259"/>
                  <a:gd name="connsiteY66" fmla="*/ 162961 h 978073"/>
                  <a:gd name="connsiteX67" fmla="*/ 250631 w 1004259"/>
                  <a:gd name="connsiteY67" fmla="*/ 160738 h 978073"/>
                  <a:gd name="connsiteX68" fmla="*/ 193523 w 1004259"/>
                  <a:gd name="connsiteY68" fmla="*/ 121643 h 978073"/>
                  <a:gd name="connsiteX69" fmla="*/ 213300 w 1004259"/>
                  <a:gd name="connsiteY69" fmla="*/ 104305 h 978073"/>
                  <a:gd name="connsiteX70" fmla="*/ 515224 w 1004259"/>
                  <a:gd name="connsiteY70" fmla="*/ 0 h 97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004259" h="978073">
                    <a:moveTo>
                      <a:pt x="515224" y="280262"/>
                    </a:moveTo>
                    <a:cubicBezTo>
                      <a:pt x="630527" y="280262"/>
                      <a:pt x="723999" y="373733"/>
                      <a:pt x="723999" y="489037"/>
                    </a:cubicBezTo>
                    <a:cubicBezTo>
                      <a:pt x="723999" y="604340"/>
                      <a:pt x="630527" y="697812"/>
                      <a:pt x="515224" y="697812"/>
                    </a:cubicBezTo>
                    <a:cubicBezTo>
                      <a:pt x="399921" y="697812"/>
                      <a:pt x="306449" y="604340"/>
                      <a:pt x="306449" y="489037"/>
                    </a:cubicBezTo>
                    <a:cubicBezTo>
                      <a:pt x="306449" y="474624"/>
                      <a:pt x="307909" y="460552"/>
                      <a:pt x="310691" y="446961"/>
                    </a:cubicBezTo>
                    <a:lnTo>
                      <a:pt x="320987" y="413792"/>
                    </a:lnTo>
                    <a:lnTo>
                      <a:pt x="427976" y="487052"/>
                    </a:lnTo>
                    <a:lnTo>
                      <a:pt x="427776" y="489037"/>
                    </a:lnTo>
                    <a:cubicBezTo>
                      <a:pt x="427776" y="537333"/>
                      <a:pt x="466928" y="576485"/>
                      <a:pt x="515224" y="576485"/>
                    </a:cubicBezTo>
                    <a:cubicBezTo>
                      <a:pt x="563520" y="576485"/>
                      <a:pt x="602672" y="537333"/>
                      <a:pt x="602672" y="489037"/>
                    </a:cubicBezTo>
                    <a:cubicBezTo>
                      <a:pt x="602672" y="440741"/>
                      <a:pt x="563520" y="401589"/>
                      <a:pt x="515224" y="401589"/>
                    </a:cubicBezTo>
                    <a:cubicBezTo>
                      <a:pt x="503150" y="401589"/>
                      <a:pt x="491647" y="404036"/>
                      <a:pt x="481185" y="408461"/>
                    </a:cubicBezTo>
                    <a:lnTo>
                      <a:pt x="472444" y="413205"/>
                    </a:lnTo>
                    <a:lnTo>
                      <a:pt x="426186" y="381530"/>
                    </a:lnTo>
                    <a:lnTo>
                      <a:pt x="367597" y="341412"/>
                    </a:lnTo>
                    <a:lnTo>
                      <a:pt x="367598" y="341410"/>
                    </a:lnTo>
                    <a:cubicBezTo>
                      <a:pt x="405379" y="303630"/>
                      <a:pt x="457572" y="280262"/>
                      <a:pt x="515224" y="280262"/>
                    </a:cubicBezTo>
                    <a:close/>
                    <a:moveTo>
                      <a:pt x="515224" y="128645"/>
                    </a:moveTo>
                    <a:cubicBezTo>
                      <a:pt x="714262" y="128645"/>
                      <a:pt x="875615" y="289998"/>
                      <a:pt x="875615" y="489037"/>
                    </a:cubicBezTo>
                    <a:cubicBezTo>
                      <a:pt x="875615" y="688076"/>
                      <a:pt x="714262" y="849428"/>
                      <a:pt x="515224" y="849428"/>
                    </a:cubicBezTo>
                    <a:cubicBezTo>
                      <a:pt x="316185" y="849428"/>
                      <a:pt x="154833" y="688076"/>
                      <a:pt x="154833" y="489037"/>
                    </a:cubicBezTo>
                    <a:cubicBezTo>
                      <a:pt x="154833" y="451717"/>
                      <a:pt x="160506" y="415722"/>
                      <a:pt x="171035" y="381867"/>
                    </a:cubicBezTo>
                    <a:lnTo>
                      <a:pt x="181272" y="353899"/>
                    </a:lnTo>
                    <a:lnTo>
                      <a:pt x="217998" y="343271"/>
                    </a:lnTo>
                    <a:lnTo>
                      <a:pt x="219992" y="344636"/>
                    </a:lnTo>
                    <a:lnTo>
                      <a:pt x="260663" y="372486"/>
                    </a:lnTo>
                    <a:lnTo>
                      <a:pt x="256683" y="379818"/>
                    </a:lnTo>
                    <a:cubicBezTo>
                      <a:pt x="242484" y="413388"/>
                      <a:pt x="234633" y="450295"/>
                      <a:pt x="234633" y="489037"/>
                    </a:cubicBezTo>
                    <a:cubicBezTo>
                      <a:pt x="234633" y="644004"/>
                      <a:pt x="360258" y="769629"/>
                      <a:pt x="515224" y="769629"/>
                    </a:cubicBezTo>
                    <a:cubicBezTo>
                      <a:pt x="670190" y="769629"/>
                      <a:pt x="795815" y="644004"/>
                      <a:pt x="795815" y="489037"/>
                    </a:cubicBezTo>
                    <a:cubicBezTo>
                      <a:pt x="795815" y="334070"/>
                      <a:pt x="670190" y="208445"/>
                      <a:pt x="515224" y="208445"/>
                    </a:cubicBezTo>
                    <a:cubicBezTo>
                      <a:pt x="437741" y="208445"/>
                      <a:pt x="367593" y="239851"/>
                      <a:pt x="316816" y="290629"/>
                    </a:cubicBezTo>
                    <a:lnTo>
                      <a:pt x="308374" y="300860"/>
                    </a:lnTo>
                    <a:lnTo>
                      <a:pt x="303026" y="297198"/>
                    </a:lnTo>
                    <a:lnTo>
                      <a:pt x="258569" y="266756"/>
                    </a:lnTo>
                    <a:lnTo>
                      <a:pt x="256456" y="238529"/>
                    </a:lnTo>
                    <a:lnTo>
                      <a:pt x="260389" y="234201"/>
                    </a:lnTo>
                    <a:cubicBezTo>
                      <a:pt x="325607" y="168983"/>
                      <a:pt x="415705" y="128645"/>
                      <a:pt x="515224" y="128645"/>
                    </a:cubicBezTo>
                    <a:close/>
                    <a:moveTo>
                      <a:pt x="130561" y="94998"/>
                    </a:moveTo>
                    <a:lnTo>
                      <a:pt x="236819" y="167963"/>
                    </a:lnTo>
                    <a:lnTo>
                      <a:pt x="246944" y="275840"/>
                    </a:lnTo>
                    <a:lnTo>
                      <a:pt x="520410" y="463618"/>
                    </a:lnTo>
                    <a:cubicBezTo>
                      <a:pt x="533568" y="472653"/>
                      <a:pt x="536910" y="490643"/>
                      <a:pt x="527875" y="503801"/>
                    </a:cubicBezTo>
                    <a:lnTo>
                      <a:pt x="527875" y="503801"/>
                    </a:lnTo>
                    <a:cubicBezTo>
                      <a:pt x="518840" y="516959"/>
                      <a:pt x="500849" y="520301"/>
                      <a:pt x="487692" y="511266"/>
                    </a:cubicBezTo>
                    <a:lnTo>
                      <a:pt x="219627" y="327197"/>
                    </a:lnTo>
                    <a:lnTo>
                      <a:pt x="108689" y="359301"/>
                    </a:lnTo>
                    <a:lnTo>
                      <a:pt x="0" y="287958"/>
                    </a:lnTo>
                    <a:lnTo>
                      <a:pt x="88022" y="236830"/>
                    </a:lnTo>
                    <a:lnTo>
                      <a:pt x="28439" y="195916"/>
                    </a:lnTo>
                    <a:lnTo>
                      <a:pt x="61311" y="148374"/>
                    </a:lnTo>
                    <a:lnTo>
                      <a:pt x="117846" y="187194"/>
                    </a:lnTo>
                    <a:close/>
                    <a:moveTo>
                      <a:pt x="515224" y="0"/>
                    </a:moveTo>
                    <a:cubicBezTo>
                      <a:pt x="785311" y="0"/>
                      <a:pt x="1004259" y="218949"/>
                      <a:pt x="1004259" y="489037"/>
                    </a:cubicBezTo>
                    <a:cubicBezTo>
                      <a:pt x="1004259" y="759124"/>
                      <a:pt x="785311" y="978073"/>
                      <a:pt x="515224" y="978073"/>
                    </a:cubicBezTo>
                    <a:cubicBezTo>
                      <a:pt x="245137" y="978073"/>
                      <a:pt x="26188" y="759124"/>
                      <a:pt x="26188" y="489037"/>
                    </a:cubicBezTo>
                    <a:cubicBezTo>
                      <a:pt x="26188" y="446836"/>
                      <a:pt x="31534" y="405883"/>
                      <a:pt x="41584" y="366819"/>
                    </a:cubicBezTo>
                    <a:lnTo>
                      <a:pt x="50761" y="338535"/>
                    </a:lnTo>
                    <a:lnTo>
                      <a:pt x="106861" y="375432"/>
                    </a:lnTo>
                    <a:lnTo>
                      <a:pt x="111607" y="374059"/>
                    </a:lnTo>
                    <a:lnTo>
                      <a:pt x="103805" y="404402"/>
                    </a:lnTo>
                    <a:cubicBezTo>
                      <a:pt x="98211" y="431740"/>
                      <a:pt x="95273" y="460045"/>
                      <a:pt x="95273" y="489037"/>
                    </a:cubicBezTo>
                    <a:cubicBezTo>
                      <a:pt x="95273" y="720969"/>
                      <a:pt x="283291" y="908988"/>
                      <a:pt x="515224" y="908988"/>
                    </a:cubicBezTo>
                    <a:cubicBezTo>
                      <a:pt x="747156" y="908988"/>
                      <a:pt x="935175" y="720969"/>
                      <a:pt x="935175" y="489037"/>
                    </a:cubicBezTo>
                    <a:cubicBezTo>
                      <a:pt x="935175" y="257104"/>
                      <a:pt x="747156" y="69085"/>
                      <a:pt x="515224" y="69085"/>
                    </a:cubicBezTo>
                    <a:cubicBezTo>
                      <a:pt x="428249" y="69085"/>
                      <a:pt x="347450" y="95525"/>
                      <a:pt x="280425" y="140806"/>
                    </a:cubicBezTo>
                    <a:lnTo>
                      <a:pt x="250798" y="162961"/>
                    </a:lnTo>
                    <a:lnTo>
                      <a:pt x="250631" y="160738"/>
                    </a:lnTo>
                    <a:lnTo>
                      <a:pt x="193523" y="121643"/>
                    </a:lnTo>
                    <a:lnTo>
                      <a:pt x="213300" y="104305"/>
                    </a:lnTo>
                    <a:cubicBezTo>
                      <a:pt x="296440" y="38968"/>
                      <a:pt x="401281" y="0"/>
                      <a:pt x="515224" y="0"/>
                    </a:cubicBezTo>
                    <a:close/>
                  </a:path>
                </a:pathLst>
              </a:custGeom>
              <a:solidFill>
                <a:schemeClr val="bg2"/>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endParaRPr>
              </a:p>
            </p:txBody>
          </p:sp>
        </p:grpSp>
        <p:grpSp>
          <p:nvGrpSpPr>
            <p:cNvPr id="14" name="Group 13"/>
            <p:cNvGrpSpPr/>
            <p:nvPr/>
          </p:nvGrpSpPr>
          <p:grpSpPr>
            <a:xfrm>
              <a:off x="3615689" y="2915594"/>
              <a:ext cx="3656879" cy="3145133"/>
              <a:chOff x="3615689" y="2915594"/>
              <a:chExt cx="3656879" cy="3145133"/>
            </a:xfrm>
          </p:grpSpPr>
          <p:sp>
            <p:nvSpPr>
              <p:cNvPr id="15" name="Freeform 14"/>
              <p:cNvSpPr/>
              <p:nvPr/>
            </p:nvSpPr>
            <p:spPr>
              <a:xfrm>
                <a:off x="3615689" y="3388711"/>
                <a:ext cx="2423806" cy="2672016"/>
              </a:xfrm>
              <a:custGeom>
                <a:avLst/>
                <a:gdLst>
                  <a:gd name="connsiteX0" fmla="*/ 1549738 w 2328564"/>
                  <a:gd name="connsiteY0" fmla="*/ 0 h 2567022"/>
                  <a:gd name="connsiteX1" fmla="*/ 1765002 w 2328564"/>
                  <a:gd name="connsiteY1" fmla="*/ 215265 h 2567022"/>
                  <a:gd name="connsiteX2" fmla="*/ 1762550 w 2328564"/>
                  <a:gd name="connsiteY2" fmla="*/ 239590 h 2567022"/>
                  <a:gd name="connsiteX3" fmla="*/ 2328564 w 2328564"/>
                  <a:gd name="connsiteY3" fmla="*/ 239590 h 2567022"/>
                  <a:gd name="connsiteX4" fmla="*/ 2328564 w 2328564"/>
                  <a:gd name="connsiteY4" fmla="*/ 746605 h 2567022"/>
                  <a:gd name="connsiteX5" fmla="*/ 2305616 w 2328564"/>
                  <a:gd name="connsiteY5" fmla="*/ 748918 h 2567022"/>
                  <a:gd name="connsiteX6" fmla="*/ 2070988 w 2328564"/>
                  <a:gd name="connsiteY6" fmla="*/ 1036796 h 2567022"/>
                  <a:gd name="connsiteX7" fmla="*/ 2305617 w 2328564"/>
                  <a:gd name="connsiteY7" fmla="*/ 1324676 h 2567022"/>
                  <a:gd name="connsiteX8" fmla="*/ 2328564 w 2328564"/>
                  <a:gd name="connsiteY8" fmla="*/ 1326989 h 2567022"/>
                  <a:gd name="connsiteX9" fmla="*/ 2328564 w 2328564"/>
                  <a:gd name="connsiteY9" fmla="*/ 2567022 h 2567022"/>
                  <a:gd name="connsiteX10" fmla="*/ 1265506 w 2328564"/>
                  <a:gd name="connsiteY10" fmla="*/ 1504481 h 2567022"/>
                  <a:gd name="connsiteX11" fmla="*/ 1243800 w 2328564"/>
                  <a:gd name="connsiteY11" fmla="*/ 1536676 h 2567022"/>
                  <a:gd name="connsiteX12" fmla="*/ 1091584 w 2328564"/>
                  <a:gd name="connsiteY12" fmla="*/ 1599725 h 2567022"/>
                  <a:gd name="connsiteX13" fmla="*/ 876319 w 2328564"/>
                  <a:gd name="connsiteY13" fmla="*/ 1384460 h 2567022"/>
                  <a:gd name="connsiteX14" fmla="*/ 939369 w 2328564"/>
                  <a:gd name="connsiteY14" fmla="*/ 1232245 h 2567022"/>
                  <a:gd name="connsiteX15" fmla="*/ 971478 w 2328564"/>
                  <a:gd name="connsiteY15" fmla="*/ 1210596 h 2567022"/>
                  <a:gd name="connsiteX16" fmla="*/ 0 w 2328564"/>
                  <a:gd name="connsiteY16" fmla="*/ 239590 h 2567022"/>
                  <a:gd name="connsiteX17" fmla="*/ 1336924 w 2328564"/>
                  <a:gd name="connsiteY17" fmla="*/ 239590 h 2567022"/>
                  <a:gd name="connsiteX18" fmla="*/ 1334472 w 2328564"/>
                  <a:gd name="connsiteY18" fmla="*/ 215265 h 2567022"/>
                  <a:gd name="connsiteX19" fmla="*/ 1549738 w 2328564"/>
                  <a:gd name="connsiteY19" fmla="*/ 0 h 256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28564" h="2567022">
                    <a:moveTo>
                      <a:pt x="1549738" y="0"/>
                    </a:moveTo>
                    <a:cubicBezTo>
                      <a:pt x="1668626" y="0"/>
                      <a:pt x="1765002" y="96377"/>
                      <a:pt x="1765002" y="215265"/>
                    </a:cubicBezTo>
                    <a:lnTo>
                      <a:pt x="1762550" y="239590"/>
                    </a:lnTo>
                    <a:lnTo>
                      <a:pt x="2328564" y="239590"/>
                    </a:lnTo>
                    <a:lnTo>
                      <a:pt x="2328564" y="746605"/>
                    </a:lnTo>
                    <a:lnTo>
                      <a:pt x="2305616" y="748918"/>
                    </a:lnTo>
                    <a:cubicBezTo>
                      <a:pt x="2171715" y="776319"/>
                      <a:pt x="2070988" y="894795"/>
                      <a:pt x="2070988" y="1036796"/>
                    </a:cubicBezTo>
                    <a:cubicBezTo>
                      <a:pt x="2070989" y="1178799"/>
                      <a:pt x="2171715" y="1297276"/>
                      <a:pt x="2305617" y="1324676"/>
                    </a:cubicBezTo>
                    <a:lnTo>
                      <a:pt x="2328564" y="1326989"/>
                    </a:lnTo>
                    <a:lnTo>
                      <a:pt x="2328564" y="2567022"/>
                    </a:lnTo>
                    <a:lnTo>
                      <a:pt x="1265506" y="1504481"/>
                    </a:lnTo>
                    <a:lnTo>
                      <a:pt x="1243800" y="1536676"/>
                    </a:lnTo>
                    <a:cubicBezTo>
                      <a:pt x="1204845" y="1575631"/>
                      <a:pt x="1151028" y="1599725"/>
                      <a:pt x="1091584" y="1599725"/>
                    </a:cubicBezTo>
                    <a:cubicBezTo>
                      <a:pt x="972696" y="1599725"/>
                      <a:pt x="876319" y="1503348"/>
                      <a:pt x="876319" y="1384460"/>
                    </a:cubicBezTo>
                    <a:cubicBezTo>
                      <a:pt x="876319" y="1325016"/>
                      <a:pt x="900414" y="1271200"/>
                      <a:pt x="939369" y="1232245"/>
                    </a:cubicBezTo>
                    <a:lnTo>
                      <a:pt x="971478" y="1210596"/>
                    </a:lnTo>
                    <a:lnTo>
                      <a:pt x="0" y="239590"/>
                    </a:lnTo>
                    <a:lnTo>
                      <a:pt x="1336924" y="239590"/>
                    </a:lnTo>
                    <a:lnTo>
                      <a:pt x="1334472" y="215265"/>
                    </a:lnTo>
                    <a:cubicBezTo>
                      <a:pt x="1334472" y="96377"/>
                      <a:pt x="1430850" y="0"/>
                      <a:pt x="1549738"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6" name="Group 15"/>
              <p:cNvGrpSpPr/>
              <p:nvPr/>
            </p:nvGrpSpPr>
            <p:grpSpPr>
              <a:xfrm>
                <a:off x="4510150" y="2915594"/>
                <a:ext cx="2762418" cy="2125604"/>
                <a:chOff x="4510150" y="2915594"/>
                <a:chExt cx="2762418" cy="2125604"/>
              </a:xfrm>
            </p:grpSpPr>
            <p:sp>
              <p:nvSpPr>
                <p:cNvPr id="17" name="Freeform 16"/>
                <p:cNvSpPr/>
                <p:nvPr/>
              </p:nvSpPr>
              <p:spPr>
                <a:xfrm>
                  <a:off x="6674184" y="2915594"/>
                  <a:ext cx="598384" cy="578032"/>
                </a:xfrm>
                <a:custGeom>
                  <a:avLst/>
                  <a:gdLst>
                    <a:gd name="connsiteX0" fmla="*/ 220703 w 589744"/>
                    <a:gd name="connsiteY0" fmla="*/ 337173 h 569688"/>
                    <a:gd name="connsiteX1" fmla="*/ 238921 w 589744"/>
                    <a:gd name="connsiteY1" fmla="*/ 337173 h 569688"/>
                    <a:gd name="connsiteX2" fmla="*/ 238921 w 589744"/>
                    <a:gd name="connsiteY2" fmla="*/ 352510 h 569688"/>
                    <a:gd name="connsiteX3" fmla="*/ 220703 w 589744"/>
                    <a:gd name="connsiteY3" fmla="*/ 352510 h 569688"/>
                    <a:gd name="connsiteX4" fmla="*/ 262759 w 589744"/>
                    <a:gd name="connsiteY4" fmla="*/ 331437 h 569688"/>
                    <a:gd name="connsiteX5" fmla="*/ 268420 w 589744"/>
                    <a:gd name="connsiteY5" fmla="*/ 332008 h 569688"/>
                    <a:gd name="connsiteX6" fmla="*/ 313168 w 589744"/>
                    <a:gd name="connsiteY6" fmla="*/ 386912 h 569688"/>
                    <a:gd name="connsiteX7" fmla="*/ 313168 w 589744"/>
                    <a:gd name="connsiteY7" fmla="*/ 435094 h 569688"/>
                    <a:gd name="connsiteX8" fmla="*/ 145840 w 589744"/>
                    <a:gd name="connsiteY8" fmla="*/ 435094 h 569688"/>
                    <a:gd name="connsiteX9" fmla="*/ 145840 w 589744"/>
                    <a:gd name="connsiteY9" fmla="*/ 386912 h 569688"/>
                    <a:gd name="connsiteX10" fmla="*/ 190589 w 589744"/>
                    <a:gd name="connsiteY10" fmla="*/ 332008 h 569688"/>
                    <a:gd name="connsiteX11" fmla="*/ 196057 w 589744"/>
                    <a:gd name="connsiteY11" fmla="*/ 331457 h 569688"/>
                    <a:gd name="connsiteX12" fmla="*/ 218916 w 589744"/>
                    <a:gd name="connsiteY12" fmla="*/ 376249 h 569688"/>
                    <a:gd name="connsiteX13" fmla="*/ 220427 w 589744"/>
                    <a:gd name="connsiteY13" fmla="*/ 376249 h 569688"/>
                    <a:gd name="connsiteX14" fmla="*/ 220427 w 589744"/>
                    <a:gd name="connsiteY14" fmla="*/ 358141 h 569688"/>
                    <a:gd name="connsiteX15" fmla="*/ 239197 w 589744"/>
                    <a:gd name="connsiteY15" fmla="*/ 358141 h 569688"/>
                    <a:gd name="connsiteX16" fmla="*/ 239197 w 589744"/>
                    <a:gd name="connsiteY16" fmla="*/ 376249 h 569688"/>
                    <a:gd name="connsiteX17" fmla="*/ 241489 w 589744"/>
                    <a:gd name="connsiteY17" fmla="*/ 376249 h 569688"/>
                    <a:gd name="connsiteX18" fmla="*/ 229504 w 589744"/>
                    <a:gd name="connsiteY18" fmla="*/ 225917 h 569688"/>
                    <a:gd name="connsiteX19" fmla="*/ 278453 w 589744"/>
                    <a:gd name="connsiteY19" fmla="*/ 274866 h 569688"/>
                    <a:gd name="connsiteX20" fmla="*/ 229504 w 589744"/>
                    <a:gd name="connsiteY20" fmla="*/ 323815 h 569688"/>
                    <a:gd name="connsiteX21" fmla="*/ 180555 w 589744"/>
                    <a:gd name="connsiteY21" fmla="*/ 274866 h 569688"/>
                    <a:gd name="connsiteX22" fmla="*/ 229504 w 589744"/>
                    <a:gd name="connsiteY22" fmla="*/ 225917 h 569688"/>
                    <a:gd name="connsiteX23" fmla="*/ 229505 w 589744"/>
                    <a:gd name="connsiteY23" fmla="*/ 192514 h 569688"/>
                    <a:gd name="connsiteX24" fmla="*/ 81835 w 589744"/>
                    <a:gd name="connsiteY24" fmla="*/ 340184 h 569688"/>
                    <a:gd name="connsiteX25" fmla="*/ 229505 w 589744"/>
                    <a:gd name="connsiteY25" fmla="*/ 487853 h 569688"/>
                    <a:gd name="connsiteX26" fmla="*/ 377174 w 589744"/>
                    <a:gd name="connsiteY26" fmla="*/ 340184 h 569688"/>
                    <a:gd name="connsiteX27" fmla="*/ 229505 w 589744"/>
                    <a:gd name="connsiteY27" fmla="*/ 192514 h 569688"/>
                    <a:gd name="connsiteX28" fmla="*/ 213168 w 589744"/>
                    <a:gd name="connsiteY28" fmla="*/ 110680 h 569688"/>
                    <a:gd name="connsiteX29" fmla="*/ 245841 w 589744"/>
                    <a:gd name="connsiteY29" fmla="*/ 110680 h 569688"/>
                    <a:gd name="connsiteX30" fmla="*/ 260136 w 589744"/>
                    <a:gd name="connsiteY30" fmla="*/ 124975 h 569688"/>
                    <a:gd name="connsiteX31" fmla="*/ 260136 w 589744"/>
                    <a:gd name="connsiteY31" fmla="*/ 146219 h 569688"/>
                    <a:gd name="connsiteX32" fmla="*/ 269124 w 589744"/>
                    <a:gd name="connsiteY32" fmla="*/ 147591 h 569688"/>
                    <a:gd name="connsiteX33" fmla="*/ 339418 w 589744"/>
                    <a:gd name="connsiteY33" fmla="*/ 177171 h 569688"/>
                    <a:gd name="connsiteX34" fmla="*/ 344777 w 589744"/>
                    <a:gd name="connsiteY34" fmla="*/ 181592 h 569688"/>
                    <a:gd name="connsiteX35" fmla="*/ 360021 w 589744"/>
                    <a:gd name="connsiteY35" fmla="*/ 166349 h 569688"/>
                    <a:gd name="connsiteX36" fmla="*/ 370129 w 589744"/>
                    <a:gd name="connsiteY36" fmla="*/ 162162 h 569688"/>
                    <a:gd name="connsiteX37" fmla="*/ 380237 w 589744"/>
                    <a:gd name="connsiteY37" fmla="*/ 166349 h 569688"/>
                    <a:gd name="connsiteX38" fmla="*/ 403340 w 589744"/>
                    <a:gd name="connsiteY38" fmla="*/ 189451 h 569688"/>
                    <a:gd name="connsiteX39" fmla="*/ 403340 w 589744"/>
                    <a:gd name="connsiteY39" fmla="*/ 209668 h 569688"/>
                    <a:gd name="connsiteX40" fmla="*/ 388096 w 589744"/>
                    <a:gd name="connsiteY40" fmla="*/ 224912 h 569688"/>
                    <a:gd name="connsiteX41" fmla="*/ 392518 w 589744"/>
                    <a:gd name="connsiteY41" fmla="*/ 230270 h 569688"/>
                    <a:gd name="connsiteX42" fmla="*/ 422098 w 589744"/>
                    <a:gd name="connsiteY42" fmla="*/ 300565 h 569688"/>
                    <a:gd name="connsiteX43" fmla="*/ 423469 w 589744"/>
                    <a:gd name="connsiteY43" fmla="*/ 309553 h 569688"/>
                    <a:gd name="connsiteX44" fmla="*/ 444714 w 589744"/>
                    <a:gd name="connsiteY44" fmla="*/ 309553 h 569688"/>
                    <a:gd name="connsiteX45" fmla="*/ 459009 w 589744"/>
                    <a:gd name="connsiteY45" fmla="*/ 323848 h 569688"/>
                    <a:gd name="connsiteX46" fmla="*/ 459009 w 589744"/>
                    <a:gd name="connsiteY46" fmla="*/ 356520 h 569688"/>
                    <a:gd name="connsiteX47" fmla="*/ 444714 w 589744"/>
                    <a:gd name="connsiteY47" fmla="*/ 370815 h 569688"/>
                    <a:gd name="connsiteX48" fmla="*/ 423469 w 589744"/>
                    <a:gd name="connsiteY48" fmla="*/ 370815 h 569688"/>
                    <a:gd name="connsiteX49" fmla="*/ 422098 w 589744"/>
                    <a:gd name="connsiteY49" fmla="*/ 379803 h 569688"/>
                    <a:gd name="connsiteX50" fmla="*/ 392518 w 589744"/>
                    <a:gd name="connsiteY50" fmla="*/ 450098 h 569688"/>
                    <a:gd name="connsiteX51" fmla="*/ 388096 w 589744"/>
                    <a:gd name="connsiteY51" fmla="*/ 455457 h 569688"/>
                    <a:gd name="connsiteX52" fmla="*/ 403340 w 589744"/>
                    <a:gd name="connsiteY52" fmla="*/ 470700 h 569688"/>
                    <a:gd name="connsiteX53" fmla="*/ 403340 w 589744"/>
                    <a:gd name="connsiteY53" fmla="*/ 490917 h 569688"/>
                    <a:gd name="connsiteX54" fmla="*/ 380238 w 589744"/>
                    <a:gd name="connsiteY54" fmla="*/ 514020 h 569688"/>
                    <a:gd name="connsiteX55" fmla="*/ 360021 w 589744"/>
                    <a:gd name="connsiteY55" fmla="*/ 514020 h 569688"/>
                    <a:gd name="connsiteX56" fmla="*/ 344777 w 589744"/>
                    <a:gd name="connsiteY56" fmla="*/ 498776 h 569688"/>
                    <a:gd name="connsiteX57" fmla="*/ 339418 w 589744"/>
                    <a:gd name="connsiteY57" fmla="*/ 503197 h 569688"/>
                    <a:gd name="connsiteX58" fmla="*/ 269124 w 589744"/>
                    <a:gd name="connsiteY58" fmla="*/ 532777 h 569688"/>
                    <a:gd name="connsiteX59" fmla="*/ 260136 w 589744"/>
                    <a:gd name="connsiteY59" fmla="*/ 534149 h 569688"/>
                    <a:gd name="connsiteX60" fmla="*/ 260136 w 589744"/>
                    <a:gd name="connsiteY60" fmla="*/ 555393 h 569688"/>
                    <a:gd name="connsiteX61" fmla="*/ 245841 w 589744"/>
                    <a:gd name="connsiteY61" fmla="*/ 569688 h 569688"/>
                    <a:gd name="connsiteX62" fmla="*/ 213169 w 589744"/>
                    <a:gd name="connsiteY62" fmla="*/ 569688 h 569688"/>
                    <a:gd name="connsiteX63" fmla="*/ 198874 w 589744"/>
                    <a:gd name="connsiteY63" fmla="*/ 555393 h 569688"/>
                    <a:gd name="connsiteX64" fmla="*/ 198874 w 589744"/>
                    <a:gd name="connsiteY64" fmla="*/ 534149 h 569688"/>
                    <a:gd name="connsiteX65" fmla="*/ 189885 w 589744"/>
                    <a:gd name="connsiteY65" fmla="*/ 532777 h 569688"/>
                    <a:gd name="connsiteX66" fmla="*/ 119590 w 589744"/>
                    <a:gd name="connsiteY66" fmla="*/ 503197 h 569688"/>
                    <a:gd name="connsiteX67" fmla="*/ 114232 w 589744"/>
                    <a:gd name="connsiteY67" fmla="*/ 498776 h 569688"/>
                    <a:gd name="connsiteX68" fmla="*/ 98988 w 589744"/>
                    <a:gd name="connsiteY68" fmla="*/ 514019 h 569688"/>
                    <a:gd name="connsiteX69" fmla="*/ 78772 w 589744"/>
                    <a:gd name="connsiteY69" fmla="*/ 514019 h 569688"/>
                    <a:gd name="connsiteX70" fmla="*/ 55669 w 589744"/>
                    <a:gd name="connsiteY70" fmla="*/ 490917 h 569688"/>
                    <a:gd name="connsiteX71" fmla="*/ 55669 w 589744"/>
                    <a:gd name="connsiteY71" fmla="*/ 470700 h 569688"/>
                    <a:gd name="connsiteX72" fmla="*/ 70913 w 589744"/>
                    <a:gd name="connsiteY72" fmla="*/ 455457 h 569688"/>
                    <a:gd name="connsiteX73" fmla="*/ 66491 w 589744"/>
                    <a:gd name="connsiteY73" fmla="*/ 450098 h 569688"/>
                    <a:gd name="connsiteX74" fmla="*/ 36911 w 589744"/>
                    <a:gd name="connsiteY74" fmla="*/ 379803 h 569688"/>
                    <a:gd name="connsiteX75" fmla="*/ 35539 w 589744"/>
                    <a:gd name="connsiteY75" fmla="*/ 370815 h 569688"/>
                    <a:gd name="connsiteX76" fmla="*/ 14295 w 589744"/>
                    <a:gd name="connsiteY76" fmla="*/ 370815 h 569688"/>
                    <a:gd name="connsiteX77" fmla="*/ 0 w 589744"/>
                    <a:gd name="connsiteY77" fmla="*/ 356520 h 569688"/>
                    <a:gd name="connsiteX78" fmla="*/ 0 w 589744"/>
                    <a:gd name="connsiteY78" fmla="*/ 323848 h 569688"/>
                    <a:gd name="connsiteX79" fmla="*/ 14295 w 589744"/>
                    <a:gd name="connsiteY79" fmla="*/ 309553 h 569688"/>
                    <a:gd name="connsiteX80" fmla="*/ 35539 w 589744"/>
                    <a:gd name="connsiteY80" fmla="*/ 309553 h 569688"/>
                    <a:gd name="connsiteX81" fmla="*/ 36911 w 589744"/>
                    <a:gd name="connsiteY81" fmla="*/ 300565 h 569688"/>
                    <a:gd name="connsiteX82" fmla="*/ 66491 w 589744"/>
                    <a:gd name="connsiteY82" fmla="*/ 230270 h 569688"/>
                    <a:gd name="connsiteX83" fmla="*/ 70912 w 589744"/>
                    <a:gd name="connsiteY83" fmla="*/ 224911 h 569688"/>
                    <a:gd name="connsiteX84" fmla="*/ 55669 w 589744"/>
                    <a:gd name="connsiteY84" fmla="*/ 209668 h 569688"/>
                    <a:gd name="connsiteX85" fmla="*/ 55669 w 589744"/>
                    <a:gd name="connsiteY85" fmla="*/ 189451 h 569688"/>
                    <a:gd name="connsiteX86" fmla="*/ 78771 w 589744"/>
                    <a:gd name="connsiteY86" fmla="*/ 166348 h 569688"/>
                    <a:gd name="connsiteX87" fmla="*/ 88880 w 589744"/>
                    <a:gd name="connsiteY87" fmla="*/ 162161 h 569688"/>
                    <a:gd name="connsiteX88" fmla="*/ 98988 w 589744"/>
                    <a:gd name="connsiteY88" fmla="*/ 166348 h 569688"/>
                    <a:gd name="connsiteX89" fmla="*/ 114231 w 589744"/>
                    <a:gd name="connsiteY89" fmla="*/ 181592 h 569688"/>
                    <a:gd name="connsiteX90" fmla="*/ 119590 w 589744"/>
                    <a:gd name="connsiteY90" fmla="*/ 177171 h 569688"/>
                    <a:gd name="connsiteX91" fmla="*/ 189885 w 589744"/>
                    <a:gd name="connsiteY91" fmla="*/ 147591 h 569688"/>
                    <a:gd name="connsiteX92" fmla="*/ 198873 w 589744"/>
                    <a:gd name="connsiteY92" fmla="*/ 146219 h 569688"/>
                    <a:gd name="connsiteX93" fmla="*/ 198873 w 589744"/>
                    <a:gd name="connsiteY93" fmla="*/ 124975 h 569688"/>
                    <a:gd name="connsiteX94" fmla="*/ 213168 w 589744"/>
                    <a:gd name="connsiteY94" fmla="*/ 110680 h 569688"/>
                    <a:gd name="connsiteX95" fmla="*/ 500029 w 589744"/>
                    <a:gd name="connsiteY95" fmla="*/ 88611 h 569688"/>
                    <a:gd name="connsiteX96" fmla="*/ 488643 w 589744"/>
                    <a:gd name="connsiteY96" fmla="*/ 88611 h 569688"/>
                    <a:gd name="connsiteX97" fmla="*/ 488643 w 589744"/>
                    <a:gd name="connsiteY97" fmla="*/ 98800 h 569688"/>
                    <a:gd name="connsiteX98" fmla="*/ 470121 w 589744"/>
                    <a:gd name="connsiteY98" fmla="*/ 108273 h 569688"/>
                    <a:gd name="connsiteX99" fmla="*/ 464244 w 589744"/>
                    <a:gd name="connsiteY99" fmla="*/ 125712 h 569688"/>
                    <a:gd name="connsiteX100" fmla="*/ 467534 w 589744"/>
                    <a:gd name="connsiteY100" fmla="*/ 138665 h 569688"/>
                    <a:gd name="connsiteX101" fmla="*/ 476111 w 589744"/>
                    <a:gd name="connsiteY101" fmla="*/ 147313 h 569688"/>
                    <a:gd name="connsiteX102" fmla="*/ 490787 w 589744"/>
                    <a:gd name="connsiteY102" fmla="*/ 153556 h 569688"/>
                    <a:gd name="connsiteX103" fmla="*/ 504243 w 589744"/>
                    <a:gd name="connsiteY103" fmla="*/ 159476 h 569688"/>
                    <a:gd name="connsiteX104" fmla="*/ 507275 w 589744"/>
                    <a:gd name="connsiteY104" fmla="*/ 166330 h 569688"/>
                    <a:gd name="connsiteX105" fmla="*/ 504244 w 589744"/>
                    <a:gd name="connsiteY105" fmla="*/ 173793 h 569688"/>
                    <a:gd name="connsiteX106" fmla="*/ 494780 w 589744"/>
                    <a:gd name="connsiteY106" fmla="*/ 176879 h 569688"/>
                    <a:gd name="connsiteX107" fmla="*/ 478588 w 589744"/>
                    <a:gd name="connsiteY107" fmla="*/ 162455 h 569688"/>
                    <a:gd name="connsiteX108" fmla="*/ 460991 w 589744"/>
                    <a:gd name="connsiteY108" fmla="*/ 166904 h 569688"/>
                    <a:gd name="connsiteX109" fmla="*/ 488643 w 589744"/>
                    <a:gd name="connsiteY109" fmla="*/ 192092 h 569688"/>
                    <a:gd name="connsiteX110" fmla="*/ 488643 w 589744"/>
                    <a:gd name="connsiteY110" fmla="*/ 205225 h 569688"/>
                    <a:gd name="connsiteX111" fmla="*/ 500029 w 589744"/>
                    <a:gd name="connsiteY111" fmla="*/ 205225 h 569688"/>
                    <a:gd name="connsiteX112" fmla="*/ 500029 w 589744"/>
                    <a:gd name="connsiteY112" fmla="*/ 192021 h 569688"/>
                    <a:gd name="connsiteX113" fmla="*/ 520510 w 589744"/>
                    <a:gd name="connsiteY113" fmla="*/ 182943 h 569688"/>
                    <a:gd name="connsiteX114" fmla="*/ 527608 w 589744"/>
                    <a:gd name="connsiteY114" fmla="*/ 163674 h 569688"/>
                    <a:gd name="connsiteX115" fmla="*/ 524170 w 589744"/>
                    <a:gd name="connsiteY115" fmla="*/ 150506 h 569688"/>
                    <a:gd name="connsiteX116" fmla="*/ 514964 w 589744"/>
                    <a:gd name="connsiteY116" fmla="*/ 141679 h 569688"/>
                    <a:gd name="connsiteX117" fmla="*/ 499068 w 589744"/>
                    <a:gd name="connsiteY117" fmla="*/ 134897 h 569688"/>
                    <a:gd name="connsiteX118" fmla="*/ 487016 w 589744"/>
                    <a:gd name="connsiteY118" fmla="*/ 129372 h 569688"/>
                    <a:gd name="connsiteX119" fmla="*/ 484207 w 589744"/>
                    <a:gd name="connsiteY119" fmla="*/ 122985 h 569688"/>
                    <a:gd name="connsiteX120" fmla="*/ 487127 w 589744"/>
                    <a:gd name="connsiteY120" fmla="*/ 116024 h 569688"/>
                    <a:gd name="connsiteX121" fmla="*/ 494854 w 589744"/>
                    <a:gd name="connsiteY121" fmla="*/ 113153 h 569688"/>
                    <a:gd name="connsiteX122" fmla="*/ 509049 w 589744"/>
                    <a:gd name="connsiteY122" fmla="*/ 125999 h 569688"/>
                    <a:gd name="connsiteX123" fmla="*/ 524724 w 589744"/>
                    <a:gd name="connsiteY123" fmla="*/ 119756 h 569688"/>
                    <a:gd name="connsiteX124" fmla="*/ 500029 w 589744"/>
                    <a:gd name="connsiteY124" fmla="*/ 98800 h 569688"/>
                    <a:gd name="connsiteX125" fmla="*/ 487505 w 589744"/>
                    <a:gd name="connsiteY125" fmla="*/ 51473 h 569688"/>
                    <a:gd name="connsiteX126" fmla="*/ 501093 w 589744"/>
                    <a:gd name="connsiteY126" fmla="*/ 51473 h 569688"/>
                    <a:gd name="connsiteX127" fmla="*/ 507038 w 589744"/>
                    <a:gd name="connsiteY127" fmla="*/ 57418 h 569688"/>
                    <a:gd name="connsiteX128" fmla="*/ 507038 w 589744"/>
                    <a:gd name="connsiteY128" fmla="*/ 66253 h 569688"/>
                    <a:gd name="connsiteX129" fmla="*/ 510776 w 589744"/>
                    <a:gd name="connsiteY129" fmla="*/ 66823 h 569688"/>
                    <a:gd name="connsiteX130" fmla="*/ 540009 w 589744"/>
                    <a:gd name="connsiteY130" fmla="*/ 79125 h 569688"/>
                    <a:gd name="connsiteX131" fmla="*/ 542238 w 589744"/>
                    <a:gd name="connsiteY131" fmla="*/ 80964 h 569688"/>
                    <a:gd name="connsiteX132" fmla="*/ 548578 w 589744"/>
                    <a:gd name="connsiteY132" fmla="*/ 74624 h 569688"/>
                    <a:gd name="connsiteX133" fmla="*/ 552781 w 589744"/>
                    <a:gd name="connsiteY133" fmla="*/ 72883 h 569688"/>
                    <a:gd name="connsiteX134" fmla="*/ 556985 w 589744"/>
                    <a:gd name="connsiteY134" fmla="*/ 74624 h 569688"/>
                    <a:gd name="connsiteX135" fmla="*/ 566592 w 589744"/>
                    <a:gd name="connsiteY135" fmla="*/ 84232 h 569688"/>
                    <a:gd name="connsiteX136" fmla="*/ 566593 w 589744"/>
                    <a:gd name="connsiteY136" fmla="*/ 92639 h 569688"/>
                    <a:gd name="connsiteX137" fmla="*/ 560253 w 589744"/>
                    <a:gd name="connsiteY137" fmla="*/ 98979 h 569688"/>
                    <a:gd name="connsiteX138" fmla="*/ 562092 w 589744"/>
                    <a:gd name="connsiteY138" fmla="*/ 101208 h 569688"/>
                    <a:gd name="connsiteX139" fmla="*/ 574394 w 589744"/>
                    <a:gd name="connsiteY139" fmla="*/ 130441 h 569688"/>
                    <a:gd name="connsiteX140" fmla="*/ 574964 w 589744"/>
                    <a:gd name="connsiteY140" fmla="*/ 134179 h 569688"/>
                    <a:gd name="connsiteX141" fmla="*/ 583799 w 589744"/>
                    <a:gd name="connsiteY141" fmla="*/ 134179 h 569688"/>
                    <a:gd name="connsiteX142" fmla="*/ 589744 w 589744"/>
                    <a:gd name="connsiteY142" fmla="*/ 140124 h 569688"/>
                    <a:gd name="connsiteX143" fmla="*/ 589744 w 589744"/>
                    <a:gd name="connsiteY143" fmla="*/ 153712 h 569688"/>
                    <a:gd name="connsiteX144" fmla="*/ 583798 w 589744"/>
                    <a:gd name="connsiteY144" fmla="*/ 159656 h 569688"/>
                    <a:gd name="connsiteX145" fmla="*/ 574963 w 589744"/>
                    <a:gd name="connsiteY145" fmla="*/ 159656 h 569688"/>
                    <a:gd name="connsiteX146" fmla="*/ 574393 w 589744"/>
                    <a:gd name="connsiteY146" fmla="*/ 163394 h 569688"/>
                    <a:gd name="connsiteX147" fmla="*/ 562092 w 589744"/>
                    <a:gd name="connsiteY147" fmla="*/ 192628 h 569688"/>
                    <a:gd name="connsiteX148" fmla="*/ 560253 w 589744"/>
                    <a:gd name="connsiteY148" fmla="*/ 194857 h 569688"/>
                    <a:gd name="connsiteX149" fmla="*/ 566593 w 589744"/>
                    <a:gd name="connsiteY149" fmla="*/ 201196 h 569688"/>
                    <a:gd name="connsiteX150" fmla="*/ 566593 w 589744"/>
                    <a:gd name="connsiteY150" fmla="*/ 209603 h 569688"/>
                    <a:gd name="connsiteX151" fmla="*/ 556985 w 589744"/>
                    <a:gd name="connsiteY151" fmla="*/ 219211 h 569688"/>
                    <a:gd name="connsiteX152" fmla="*/ 548578 w 589744"/>
                    <a:gd name="connsiteY152" fmla="*/ 219211 h 569688"/>
                    <a:gd name="connsiteX153" fmla="*/ 542238 w 589744"/>
                    <a:gd name="connsiteY153" fmla="*/ 212871 h 569688"/>
                    <a:gd name="connsiteX154" fmla="*/ 540009 w 589744"/>
                    <a:gd name="connsiteY154" fmla="*/ 214710 h 569688"/>
                    <a:gd name="connsiteX155" fmla="*/ 510776 w 589744"/>
                    <a:gd name="connsiteY155" fmla="*/ 227012 h 569688"/>
                    <a:gd name="connsiteX156" fmla="*/ 507038 w 589744"/>
                    <a:gd name="connsiteY156" fmla="*/ 227582 h 569688"/>
                    <a:gd name="connsiteX157" fmla="*/ 507038 w 589744"/>
                    <a:gd name="connsiteY157" fmla="*/ 236417 h 569688"/>
                    <a:gd name="connsiteX158" fmla="*/ 501093 w 589744"/>
                    <a:gd name="connsiteY158" fmla="*/ 242362 h 569688"/>
                    <a:gd name="connsiteX159" fmla="*/ 487505 w 589744"/>
                    <a:gd name="connsiteY159" fmla="*/ 242363 h 569688"/>
                    <a:gd name="connsiteX160" fmla="*/ 481560 w 589744"/>
                    <a:gd name="connsiteY160" fmla="*/ 236418 h 569688"/>
                    <a:gd name="connsiteX161" fmla="*/ 481560 w 589744"/>
                    <a:gd name="connsiteY161" fmla="*/ 227583 h 569688"/>
                    <a:gd name="connsiteX162" fmla="*/ 477822 w 589744"/>
                    <a:gd name="connsiteY162" fmla="*/ 227012 h 569688"/>
                    <a:gd name="connsiteX163" fmla="*/ 448589 w 589744"/>
                    <a:gd name="connsiteY163" fmla="*/ 214711 h 569688"/>
                    <a:gd name="connsiteX164" fmla="*/ 446360 w 589744"/>
                    <a:gd name="connsiteY164" fmla="*/ 212872 h 569688"/>
                    <a:gd name="connsiteX165" fmla="*/ 440020 w 589744"/>
                    <a:gd name="connsiteY165" fmla="*/ 219211 h 569688"/>
                    <a:gd name="connsiteX166" fmla="*/ 431613 w 589744"/>
                    <a:gd name="connsiteY166" fmla="*/ 219211 h 569688"/>
                    <a:gd name="connsiteX167" fmla="*/ 422006 w 589744"/>
                    <a:gd name="connsiteY167" fmla="*/ 209603 h 569688"/>
                    <a:gd name="connsiteX168" fmla="*/ 422005 w 589744"/>
                    <a:gd name="connsiteY168" fmla="*/ 201196 h 569688"/>
                    <a:gd name="connsiteX169" fmla="*/ 428345 w 589744"/>
                    <a:gd name="connsiteY169" fmla="*/ 194857 h 569688"/>
                    <a:gd name="connsiteX170" fmla="*/ 426506 w 589744"/>
                    <a:gd name="connsiteY170" fmla="*/ 192628 h 569688"/>
                    <a:gd name="connsiteX171" fmla="*/ 414205 w 589744"/>
                    <a:gd name="connsiteY171" fmla="*/ 163394 h 569688"/>
                    <a:gd name="connsiteX172" fmla="*/ 413634 w 589744"/>
                    <a:gd name="connsiteY172" fmla="*/ 159656 h 569688"/>
                    <a:gd name="connsiteX173" fmla="*/ 404799 w 589744"/>
                    <a:gd name="connsiteY173" fmla="*/ 159656 h 569688"/>
                    <a:gd name="connsiteX174" fmla="*/ 398854 w 589744"/>
                    <a:gd name="connsiteY174" fmla="*/ 153712 h 569688"/>
                    <a:gd name="connsiteX175" fmla="*/ 398855 w 589744"/>
                    <a:gd name="connsiteY175" fmla="*/ 140124 h 569688"/>
                    <a:gd name="connsiteX176" fmla="*/ 404800 w 589744"/>
                    <a:gd name="connsiteY176" fmla="*/ 134179 h 569688"/>
                    <a:gd name="connsiteX177" fmla="*/ 413635 w 589744"/>
                    <a:gd name="connsiteY177" fmla="*/ 134179 h 569688"/>
                    <a:gd name="connsiteX178" fmla="*/ 414205 w 589744"/>
                    <a:gd name="connsiteY178" fmla="*/ 130442 h 569688"/>
                    <a:gd name="connsiteX179" fmla="*/ 426506 w 589744"/>
                    <a:gd name="connsiteY179" fmla="*/ 101207 h 569688"/>
                    <a:gd name="connsiteX180" fmla="*/ 428345 w 589744"/>
                    <a:gd name="connsiteY180" fmla="*/ 98979 h 569688"/>
                    <a:gd name="connsiteX181" fmla="*/ 422006 w 589744"/>
                    <a:gd name="connsiteY181" fmla="*/ 92639 h 569688"/>
                    <a:gd name="connsiteX182" fmla="*/ 422006 w 589744"/>
                    <a:gd name="connsiteY182" fmla="*/ 84232 h 569688"/>
                    <a:gd name="connsiteX183" fmla="*/ 431613 w 589744"/>
                    <a:gd name="connsiteY183" fmla="*/ 74624 h 569688"/>
                    <a:gd name="connsiteX184" fmla="*/ 435817 w 589744"/>
                    <a:gd name="connsiteY184" fmla="*/ 72883 h 569688"/>
                    <a:gd name="connsiteX185" fmla="*/ 440021 w 589744"/>
                    <a:gd name="connsiteY185" fmla="*/ 74625 h 569688"/>
                    <a:gd name="connsiteX186" fmla="*/ 446360 w 589744"/>
                    <a:gd name="connsiteY186" fmla="*/ 80964 h 569688"/>
                    <a:gd name="connsiteX187" fmla="*/ 448589 w 589744"/>
                    <a:gd name="connsiteY187" fmla="*/ 79124 h 569688"/>
                    <a:gd name="connsiteX188" fmla="*/ 477822 w 589744"/>
                    <a:gd name="connsiteY188" fmla="*/ 66823 h 569688"/>
                    <a:gd name="connsiteX189" fmla="*/ 481560 w 589744"/>
                    <a:gd name="connsiteY189" fmla="*/ 66253 h 569688"/>
                    <a:gd name="connsiteX190" fmla="*/ 481560 w 589744"/>
                    <a:gd name="connsiteY190" fmla="*/ 57418 h 569688"/>
                    <a:gd name="connsiteX191" fmla="*/ 487505 w 589744"/>
                    <a:gd name="connsiteY191" fmla="*/ 51473 h 569688"/>
                    <a:gd name="connsiteX192" fmla="*/ 354009 w 589744"/>
                    <a:gd name="connsiteY192" fmla="*/ 24741 h 569688"/>
                    <a:gd name="connsiteX193" fmla="*/ 354009 w 589744"/>
                    <a:gd name="connsiteY193" fmla="*/ 31529 h 569688"/>
                    <a:gd name="connsiteX194" fmla="*/ 341669 w 589744"/>
                    <a:gd name="connsiteY194" fmla="*/ 37840 h 569688"/>
                    <a:gd name="connsiteX195" fmla="*/ 337753 w 589744"/>
                    <a:gd name="connsiteY195" fmla="*/ 49458 h 569688"/>
                    <a:gd name="connsiteX196" fmla="*/ 339946 w 589744"/>
                    <a:gd name="connsiteY196" fmla="*/ 58087 h 569688"/>
                    <a:gd name="connsiteX197" fmla="*/ 345659 w 589744"/>
                    <a:gd name="connsiteY197" fmla="*/ 63848 h 569688"/>
                    <a:gd name="connsiteX198" fmla="*/ 355437 w 589744"/>
                    <a:gd name="connsiteY198" fmla="*/ 68008 h 569688"/>
                    <a:gd name="connsiteX199" fmla="*/ 364402 w 589744"/>
                    <a:gd name="connsiteY199" fmla="*/ 71951 h 569688"/>
                    <a:gd name="connsiteX200" fmla="*/ 366421 w 589744"/>
                    <a:gd name="connsiteY200" fmla="*/ 76517 h 569688"/>
                    <a:gd name="connsiteX201" fmla="*/ 364401 w 589744"/>
                    <a:gd name="connsiteY201" fmla="*/ 81489 h 569688"/>
                    <a:gd name="connsiteX202" fmla="*/ 358097 w 589744"/>
                    <a:gd name="connsiteY202" fmla="*/ 83545 h 569688"/>
                    <a:gd name="connsiteX203" fmla="*/ 347309 w 589744"/>
                    <a:gd name="connsiteY203" fmla="*/ 73936 h 569688"/>
                    <a:gd name="connsiteX204" fmla="*/ 335586 w 589744"/>
                    <a:gd name="connsiteY204" fmla="*/ 76900 h 569688"/>
                    <a:gd name="connsiteX205" fmla="*/ 354008 w 589744"/>
                    <a:gd name="connsiteY205" fmla="*/ 93680 h 569688"/>
                    <a:gd name="connsiteX206" fmla="*/ 354008 w 589744"/>
                    <a:gd name="connsiteY206" fmla="*/ 102430 h 569688"/>
                    <a:gd name="connsiteX207" fmla="*/ 361594 w 589744"/>
                    <a:gd name="connsiteY207" fmla="*/ 102429 h 569688"/>
                    <a:gd name="connsiteX208" fmla="*/ 361593 w 589744"/>
                    <a:gd name="connsiteY208" fmla="*/ 93633 h 569688"/>
                    <a:gd name="connsiteX209" fmla="*/ 375238 w 589744"/>
                    <a:gd name="connsiteY209" fmla="*/ 87585 h 569688"/>
                    <a:gd name="connsiteX210" fmla="*/ 379966 w 589744"/>
                    <a:gd name="connsiteY210" fmla="*/ 74748 h 569688"/>
                    <a:gd name="connsiteX211" fmla="*/ 377677 w 589744"/>
                    <a:gd name="connsiteY211" fmla="*/ 65975 h 569688"/>
                    <a:gd name="connsiteX212" fmla="*/ 371544 w 589744"/>
                    <a:gd name="connsiteY212" fmla="*/ 60095 h 569688"/>
                    <a:gd name="connsiteX213" fmla="*/ 360954 w 589744"/>
                    <a:gd name="connsiteY213" fmla="*/ 55577 h 569688"/>
                    <a:gd name="connsiteX214" fmla="*/ 352925 w 589744"/>
                    <a:gd name="connsiteY214" fmla="*/ 51896 h 569688"/>
                    <a:gd name="connsiteX215" fmla="*/ 351053 w 589744"/>
                    <a:gd name="connsiteY215" fmla="*/ 47641 h 569688"/>
                    <a:gd name="connsiteX216" fmla="*/ 352999 w 589744"/>
                    <a:gd name="connsiteY216" fmla="*/ 43003 h 569688"/>
                    <a:gd name="connsiteX217" fmla="*/ 358146 w 589744"/>
                    <a:gd name="connsiteY217" fmla="*/ 41091 h 569688"/>
                    <a:gd name="connsiteX218" fmla="*/ 367603 w 589744"/>
                    <a:gd name="connsiteY218" fmla="*/ 49649 h 569688"/>
                    <a:gd name="connsiteX219" fmla="*/ 378046 w 589744"/>
                    <a:gd name="connsiteY219" fmla="*/ 45489 h 569688"/>
                    <a:gd name="connsiteX220" fmla="*/ 361594 w 589744"/>
                    <a:gd name="connsiteY220" fmla="*/ 31529 h 569688"/>
                    <a:gd name="connsiteX221" fmla="*/ 361594 w 589744"/>
                    <a:gd name="connsiteY221" fmla="*/ 24741 h 569688"/>
                    <a:gd name="connsiteX222" fmla="*/ 353250 w 589744"/>
                    <a:gd name="connsiteY222" fmla="*/ 0 h 569688"/>
                    <a:gd name="connsiteX223" fmla="*/ 362302 w 589744"/>
                    <a:gd name="connsiteY223" fmla="*/ 0 h 569688"/>
                    <a:gd name="connsiteX224" fmla="*/ 366263 w 589744"/>
                    <a:gd name="connsiteY224" fmla="*/ 3960 h 569688"/>
                    <a:gd name="connsiteX225" fmla="*/ 366263 w 589744"/>
                    <a:gd name="connsiteY225" fmla="*/ 9846 h 569688"/>
                    <a:gd name="connsiteX226" fmla="*/ 368753 w 589744"/>
                    <a:gd name="connsiteY226" fmla="*/ 10226 h 569688"/>
                    <a:gd name="connsiteX227" fmla="*/ 388228 w 589744"/>
                    <a:gd name="connsiteY227" fmla="*/ 18422 h 569688"/>
                    <a:gd name="connsiteX228" fmla="*/ 389713 w 589744"/>
                    <a:gd name="connsiteY228" fmla="*/ 19646 h 569688"/>
                    <a:gd name="connsiteX229" fmla="*/ 393937 w 589744"/>
                    <a:gd name="connsiteY229" fmla="*/ 15423 h 569688"/>
                    <a:gd name="connsiteX230" fmla="*/ 396737 w 589744"/>
                    <a:gd name="connsiteY230" fmla="*/ 14263 h 569688"/>
                    <a:gd name="connsiteX231" fmla="*/ 399538 w 589744"/>
                    <a:gd name="connsiteY231" fmla="*/ 15423 h 569688"/>
                    <a:gd name="connsiteX232" fmla="*/ 405938 w 589744"/>
                    <a:gd name="connsiteY232" fmla="*/ 21823 h 569688"/>
                    <a:gd name="connsiteX233" fmla="*/ 405938 w 589744"/>
                    <a:gd name="connsiteY233" fmla="*/ 27425 h 569688"/>
                    <a:gd name="connsiteX234" fmla="*/ 401715 w 589744"/>
                    <a:gd name="connsiteY234" fmla="*/ 31648 h 569688"/>
                    <a:gd name="connsiteX235" fmla="*/ 402940 w 589744"/>
                    <a:gd name="connsiteY235" fmla="*/ 33133 h 569688"/>
                    <a:gd name="connsiteX236" fmla="*/ 411136 w 589744"/>
                    <a:gd name="connsiteY236" fmla="*/ 52608 h 569688"/>
                    <a:gd name="connsiteX237" fmla="*/ 411515 w 589744"/>
                    <a:gd name="connsiteY237" fmla="*/ 55098 h 569688"/>
                    <a:gd name="connsiteX238" fmla="*/ 417401 w 589744"/>
                    <a:gd name="connsiteY238" fmla="*/ 55099 h 569688"/>
                    <a:gd name="connsiteX239" fmla="*/ 421362 w 589744"/>
                    <a:gd name="connsiteY239" fmla="*/ 59059 h 569688"/>
                    <a:gd name="connsiteX240" fmla="*/ 421362 w 589744"/>
                    <a:gd name="connsiteY240" fmla="*/ 68111 h 569688"/>
                    <a:gd name="connsiteX241" fmla="*/ 417401 w 589744"/>
                    <a:gd name="connsiteY241" fmla="*/ 72072 h 569688"/>
                    <a:gd name="connsiteX242" fmla="*/ 411515 w 589744"/>
                    <a:gd name="connsiteY242" fmla="*/ 72071 h 569688"/>
                    <a:gd name="connsiteX243" fmla="*/ 411135 w 589744"/>
                    <a:gd name="connsiteY243" fmla="*/ 74562 h 569688"/>
                    <a:gd name="connsiteX244" fmla="*/ 402940 w 589744"/>
                    <a:gd name="connsiteY244" fmla="*/ 94037 h 569688"/>
                    <a:gd name="connsiteX245" fmla="*/ 401715 w 589744"/>
                    <a:gd name="connsiteY245" fmla="*/ 95522 h 569688"/>
                    <a:gd name="connsiteX246" fmla="*/ 405939 w 589744"/>
                    <a:gd name="connsiteY246" fmla="*/ 99745 h 569688"/>
                    <a:gd name="connsiteX247" fmla="*/ 405938 w 589744"/>
                    <a:gd name="connsiteY247" fmla="*/ 105346 h 569688"/>
                    <a:gd name="connsiteX248" fmla="*/ 399537 w 589744"/>
                    <a:gd name="connsiteY248" fmla="*/ 111747 h 569688"/>
                    <a:gd name="connsiteX249" fmla="*/ 393937 w 589744"/>
                    <a:gd name="connsiteY249" fmla="*/ 111747 h 569688"/>
                    <a:gd name="connsiteX250" fmla="*/ 389713 w 589744"/>
                    <a:gd name="connsiteY250" fmla="*/ 107524 h 569688"/>
                    <a:gd name="connsiteX251" fmla="*/ 388229 w 589744"/>
                    <a:gd name="connsiteY251" fmla="*/ 108749 h 569688"/>
                    <a:gd name="connsiteX252" fmla="*/ 368753 w 589744"/>
                    <a:gd name="connsiteY252" fmla="*/ 116944 h 569688"/>
                    <a:gd name="connsiteX253" fmla="*/ 366263 w 589744"/>
                    <a:gd name="connsiteY253" fmla="*/ 117324 h 569688"/>
                    <a:gd name="connsiteX254" fmla="*/ 366263 w 589744"/>
                    <a:gd name="connsiteY254" fmla="*/ 123210 h 569688"/>
                    <a:gd name="connsiteX255" fmla="*/ 362302 w 589744"/>
                    <a:gd name="connsiteY255" fmla="*/ 127171 h 569688"/>
                    <a:gd name="connsiteX256" fmla="*/ 353250 w 589744"/>
                    <a:gd name="connsiteY256" fmla="*/ 127171 h 569688"/>
                    <a:gd name="connsiteX257" fmla="*/ 349290 w 589744"/>
                    <a:gd name="connsiteY257" fmla="*/ 123210 h 569688"/>
                    <a:gd name="connsiteX258" fmla="*/ 349289 w 589744"/>
                    <a:gd name="connsiteY258" fmla="*/ 117324 h 569688"/>
                    <a:gd name="connsiteX259" fmla="*/ 346799 w 589744"/>
                    <a:gd name="connsiteY259" fmla="*/ 116944 h 569688"/>
                    <a:gd name="connsiteX260" fmla="*/ 327324 w 589744"/>
                    <a:gd name="connsiteY260" fmla="*/ 108749 h 569688"/>
                    <a:gd name="connsiteX261" fmla="*/ 325840 w 589744"/>
                    <a:gd name="connsiteY261" fmla="*/ 107524 h 569688"/>
                    <a:gd name="connsiteX262" fmla="*/ 321616 w 589744"/>
                    <a:gd name="connsiteY262" fmla="*/ 111747 h 569688"/>
                    <a:gd name="connsiteX263" fmla="*/ 316015 w 589744"/>
                    <a:gd name="connsiteY263" fmla="*/ 111747 h 569688"/>
                    <a:gd name="connsiteX264" fmla="*/ 309615 w 589744"/>
                    <a:gd name="connsiteY264" fmla="*/ 105346 h 569688"/>
                    <a:gd name="connsiteX265" fmla="*/ 309614 w 589744"/>
                    <a:gd name="connsiteY265" fmla="*/ 99745 h 569688"/>
                    <a:gd name="connsiteX266" fmla="*/ 313838 w 589744"/>
                    <a:gd name="connsiteY266" fmla="*/ 95522 h 569688"/>
                    <a:gd name="connsiteX267" fmla="*/ 312613 w 589744"/>
                    <a:gd name="connsiteY267" fmla="*/ 94037 h 569688"/>
                    <a:gd name="connsiteX268" fmla="*/ 304417 w 589744"/>
                    <a:gd name="connsiteY268" fmla="*/ 74562 h 569688"/>
                    <a:gd name="connsiteX269" fmla="*/ 304038 w 589744"/>
                    <a:gd name="connsiteY269" fmla="*/ 72072 h 569688"/>
                    <a:gd name="connsiteX270" fmla="*/ 298152 w 589744"/>
                    <a:gd name="connsiteY270" fmla="*/ 72072 h 569688"/>
                    <a:gd name="connsiteX271" fmla="*/ 294191 w 589744"/>
                    <a:gd name="connsiteY271" fmla="*/ 68111 h 569688"/>
                    <a:gd name="connsiteX272" fmla="*/ 294191 w 589744"/>
                    <a:gd name="connsiteY272" fmla="*/ 59059 h 569688"/>
                    <a:gd name="connsiteX273" fmla="*/ 298152 w 589744"/>
                    <a:gd name="connsiteY273" fmla="*/ 55099 h 569688"/>
                    <a:gd name="connsiteX274" fmla="*/ 304037 w 589744"/>
                    <a:gd name="connsiteY274" fmla="*/ 55099 h 569688"/>
                    <a:gd name="connsiteX275" fmla="*/ 304417 w 589744"/>
                    <a:gd name="connsiteY275" fmla="*/ 52609 h 569688"/>
                    <a:gd name="connsiteX276" fmla="*/ 312613 w 589744"/>
                    <a:gd name="connsiteY276" fmla="*/ 33133 h 569688"/>
                    <a:gd name="connsiteX277" fmla="*/ 313838 w 589744"/>
                    <a:gd name="connsiteY277" fmla="*/ 31648 h 569688"/>
                    <a:gd name="connsiteX278" fmla="*/ 309615 w 589744"/>
                    <a:gd name="connsiteY278" fmla="*/ 27425 h 569688"/>
                    <a:gd name="connsiteX279" fmla="*/ 309614 w 589744"/>
                    <a:gd name="connsiteY279" fmla="*/ 21824 h 569688"/>
                    <a:gd name="connsiteX280" fmla="*/ 316015 w 589744"/>
                    <a:gd name="connsiteY280" fmla="*/ 15423 h 569688"/>
                    <a:gd name="connsiteX281" fmla="*/ 318816 w 589744"/>
                    <a:gd name="connsiteY281" fmla="*/ 14263 h 569688"/>
                    <a:gd name="connsiteX282" fmla="*/ 321617 w 589744"/>
                    <a:gd name="connsiteY282" fmla="*/ 15423 h 569688"/>
                    <a:gd name="connsiteX283" fmla="*/ 325840 w 589744"/>
                    <a:gd name="connsiteY283" fmla="*/ 19646 h 569688"/>
                    <a:gd name="connsiteX284" fmla="*/ 327324 w 589744"/>
                    <a:gd name="connsiteY284" fmla="*/ 18421 h 569688"/>
                    <a:gd name="connsiteX285" fmla="*/ 346800 w 589744"/>
                    <a:gd name="connsiteY285" fmla="*/ 10226 h 569688"/>
                    <a:gd name="connsiteX286" fmla="*/ 349290 w 589744"/>
                    <a:gd name="connsiteY286" fmla="*/ 9846 h 569688"/>
                    <a:gd name="connsiteX287" fmla="*/ 349290 w 589744"/>
                    <a:gd name="connsiteY287" fmla="*/ 3960 h 569688"/>
                    <a:gd name="connsiteX288" fmla="*/ 353250 w 589744"/>
                    <a:gd name="connsiteY288" fmla="*/ 0 h 569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Lst>
                  <a:rect l="l" t="t" r="r" b="b"/>
                  <a:pathLst>
                    <a:path w="589744" h="569688">
                      <a:moveTo>
                        <a:pt x="220703" y="337173"/>
                      </a:moveTo>
                      <a:lnTo>
                        <a:pt x="238921" y="337173"/>
                      </a:lnTo>
                      <a:lnTo>
                        <a:pt x="238921" y="352510"/>
                      </a:lnTo>
                      <a:cubicBezTo>
                        <a:pt x="231447" y="352510"/>
                        <a:pt x="229228" y="352021"/>
                        <a:pt x="220703" y="352510"/>
                      </a:cubicBezTo>
                      <a:close/>
                      <a:moveTo>
                        <a:pt x="262759" y="331437"/>
                      </a:moveTo>
                      <a:lnTo>
                        <a:pt x="268420" y="332008"/>
                      </a:lnTo>
                      <a:cubicBezTo>
                        <a:pt x="293958" y="337234"/>
                        <a:pt x="313168" y="359829"/>
                        <a:pt x="313168" y="386912"/>
                      </a:cubicBezTo>
                      <a:lnTo>
                        <a:pt x="313168" y="435094"/>
                      </a:lnTo>
                      <a:lnTo>
                        <a:pt x="145840" y="435094"/>
                      </a:lnTo>
                      <a:lnTo>
                        <a:pt x="145840" y="386912"/>
                      </a:lnTo>
                      <a:cubicBezTo>
                        <a:pt x="145840" y="359829"/>
                        <a:pt x="165051" y="337234"/>
                        <a:pt x="190589" y="332008"/>
                      </a:cubicBezTo>
                      <a:lnTo>
                        <a:pt x="196057" y="331457"/>
                      </a:lnTo>
                      <a:lnTo>
                        <a:pt x="218916" y="376249"/>
                      </a:lnTo>
                      <a:lnTo>
                        <a:pt x="220427" y="376249"/>
                      </a:lnTo>
                      <a:lnTo>
                        <a:pt x="220427" y="358141"/>
                      </a:lnTo>
                      <a:lnTo>
                        <a:pt x="239197" y="358141"/>
                      </a:lnTo>
                      <a:lnTo>
                        <a:pt x="239197" y="376249"/>
                      </a:lnTo>
                      <a:lnTo>
                        <a:pt x="241489" y="376249"/>
                      </a:lnTo>
                      <a:close/>
                      <a:moveTo>
                        <a:pt x="229504" y="225917"/>
                      </a:moveTo>
                      <a:cubicBezTo>
                        <a:pt x="256538" y="225917"/>
                        <a:pt x="278453" y="247832"/>
                        <a:pt x="278453" y="274866"/>
                      </a:cubicBezTo>
                      <a:cubicBezTo>
                        <a:pt x="278453" y="301900"/>
                        <a:pt x="256538" y="323815"/>
                        <a:pt x="229504" y="323815"/>
                      </a:cubicBezTo>
                      <a:cubicBezTo>
                        <a:pt x="202470" y="323815"/>
                        <a:pt x="180555" y="301900"/>
                        <a:pt x="180555" y="274866"/>
                      </a:cubicBezTo>
                      <a:cubicBezTo>
                        <a:pt x="180555" y="247832"/>
                        <a:pt x="202470" y="225917"/>
                        <a:pt x="229504" y="225917"/>
                      </a:cubicBezTo>
                      <a:close/>
                      <a:moveTo>
                        <a:pt x="229505" y="192514"/>
                      </a:moveTo>
                      <a:cubicBezTo>
                        <a:pt x="147949" y="192514"/>
                        <a:pt x="81835" y="258628"/>
                        <a:pt x="81835" y="340184"/>
                      </a:cubicBezTo>
                      <a:cubicBezTo>
                        <a:pt x="81835" y="421740"/>
                        <a:pt x="147949" y="487853"/>
                        <a:pt x="229505" y="487853"/>
                      </a:cubicBezTo>
                      <a:cubicBezTo>
                        <a:pt x="311061" y="487853"/>
                        <a:pt x="377174" y="421740"/>
                        <a:pt x="377174" y="340184"/>
                      </a:cubicBezTo>
                      <a:cubicBezTo>
                        <a:pt x="377174" y="258629"/>
                        <a:pt x="311060" y="192515"/>
                        <a:pt x="229505" y="192514"/>
                      </a:cubicBezTo>
                      <a:close/>
                      <a:moveTo>
                        <a:pt x="213168" y="110680"/>
                      </a:moveTo>
                      <a:lnTo>
                        <a:pt x="245841" y="110680"/>
                      </a:lnTo>
                      <a:cubicBezTo>
                        <a:pt x="253735" y="110680"/>
                        <a:pt x="260136" y="117080"/>
                        <a:pt x="260136" y="124975"/>
                      </a:cubicBezTo>
                      <a:lnTo>
                        <a:pt x="260136" y="146219"/>
                      </a:lnTo>
                      <a:lnTo>
                        <a:pt x="269124" y="147591"/>
                      </a:lnTo>
                      <a:cubicBezTo>
                        <a:pt x="294718" y="152828"/>
                        <a:pt x="318501" y="163039"/>
                        <a:pt x="339418" y="177171"/>
                      </a:cubicBezTo>
                      <a:lnTo>
                        <a:pt x="344777" y="181592"/>
                      </a:lnTo>
                      <a:lnTo>
                        <a:pt x="360021" y="166349"/>
                      </a:lnTo>
                      <a:cubicBezTo>
                        <a:pt x="362812" y="163557"/>
                        <a:pt x="366471" y="162162"/>
                        <a:pt x="370129" y="162162"/>
                      </a:cubicBezTo>
                      <a:cubicBezTo>
                        <a:pt x="373788" y="162162"/>
                        <a:pt x="377446" y="163557"/>
                        <a:pt x="380237" y="166349"/>
                      </a:cubicBezTo>
                      <a:lnTo>
                        <a:pt x="403340" y="189451"/>
                      </a:lnTo>
                      <a:cubicBezTo>
                        <a:pt x="408922" y="195034"/>
                        <a:pt x="408922" y="204085"/>
                        <a:pt x="403340" y="209668"/>
                      </a:cubicBezTo>
                      <a:lnTo>
                        <a:pt x="388096" y="224912"/>
                      </a:lnTo>
                      <a:lnTo>
                        <a:pt x="392518" y="230270"/>
                      </a:lnTo>
                      <a:cubicBezTo>
                        <a:pt x="406649" y="251187"/>
                        <a:pt x="416860" y="274970"/>
                        <a:pt x="422098" y="300565"/>
                      </a:cubicBezTo>
                      <a:lnTo>
                        <a:pt x="423469" y="309553"/>
                      </a:lnTo>
                      <a:lnTo>
                        <a:pt x="444714" y="309553"/>
                      </a:lnTo>
                      <a:cubicBezTo>
                        <a:pt x="452609" y="309553"/>
                        <a:pt x="459009" y="315953"/>
                        <a:pt x="459009" y="323848"/>
                      </a:cubicBezTo>
                      <a:lnTo>
                        <a:pt x="459009" y="356520"/>
                      </a:lnTo>
                      <a:cubicBezTo>
                        <a:pt x="459009" y="364415"/>
                        <a:pt x="452609" y="370815"/>
                        <a:pt x="444714" y="370815"/>
                      </a:cubicBezTo>
                      <a:lnTo>
                        <a:pt x="423469" y="370815"/>
                      </a:lnTo>
                      <a:lnTo>
                        <a:pt x="422098" y="379803"/>
                      </a:lnTo>
                      <a:cubicBezTo>
                        <a:pt x="416860" y="405398"/>
                        <a:pt x="406649" y="429181"/>
                        <a:pt x="392518" y="450098"/>
                      </a:cubicBezTo>
                      <a:lnTo>
                        <a:pt x="388096" y="455457"/>
                      </a:lnTo>
                      <a:lnTo>
                        <a:pt x="403340" y="470700"/>
                      </a:lnTo>
                      <a:cubicBezTo>
                        <a:pt x="408923" y="476283"/>
                        <a:pt x="408923" y="485334"/>
                        <a:pt x="403340" y="490917"/>
                      </a:cubicBezTo>
                      <a:lnTo>
                        <a:pt x="380238" y="514020"/>
                      </a:lnTo>
                      <a:cubicBezTo>
                        <a:pt x="374655" y="519602"/>
                        <a:pt x="365604" y="519602"/>
                        <a:pt x="360021" y="514020"/>
                      </a:cubicBezTo>
                      <a:lnTo>
                        <a:pt x="344777" y="498776"/>
                      </a:lnTo>
                      <a:lnTo>
                        <a:pt x="339418" y="503197"/>
                      </a:lnTo>
                      <a:cubicBezTo>
                        <a:pt x="318501" y="517329"/>
                        <a:pt x="294719" y="527540"/>
                        <a:pt x="269124" y="532777"/>
                      </a:cubicBezTo>
                      <a:lnTo>
                        <a:pt x="260136" y="534149"/>
                      </a:lnTo>
                      <a:lnTo>
                        <a:pt x="260136" y="555393"/>
                      </a:lnTo>
                      <a:cubicBezTo>
                        <a:pt x="260136" y="563288"/>
                        <a:pt x="253736" y="569688"/>
                        <a:pt x="245841" y="569688"/>
                      </a:cubicBezTo>
                      <a:lnTo>
                        <a:pt x="213169" y="569688"/>
                      </a:lnTo>
                      <a:cubicBezTo>
                        <a:pt x="205274" y="569688"/>
                        <a:pt x="198874" y="563288"/>
                        <a:pt x="198874" y="555393"/>
                      </a:cubicBezTo>
                      <a:lnTo>
                        <a:pt x="198874" y="534149"/>
                      </a:lnTo>
                      <a:lnTo>
                        <a:pt x="189885" y="532777"/>
                      </a:lnTo>
                      <a:cubicBezTo>
                        <a:pt x="164291" y="527540"/>
                        <a:pt x="140507" y="517328"/>
                        <a:pt x="119590" y="503197"/>
                      </a:cubicBezTo>
                      <a:lnTo>
                        <a:pt x="114232" y="498776"/>
                      </a:lnTo>
                      <a:lnTo>
                        <a:pt x="98988" y="514019"/>
                      </a:lnTo>
                      <a:cubicBezTo>
                        <a:pt x="93406" y="519602"/>
                        <a:pt x="84354" y="519602"/>
                        <a:pt x="78772" y="514019"/>
                      </a:cubicBezTo>
                      <a:lnTo>
                        <a:pt x="55669" y="490917"/>
                      </a:lnTo>
                      <a:cubicBezTo>
                        <a:pt x="50087" y="485334"/>
                        <a:pt x="50087" y="476283"/>
                        <a:pt x="55669" y="470700"/>
                      </a:cubicBezTo>
                      <a:lnTo>
                        <a:pt x="70913" y="455457"/>
                      </a:lnTo>
                      <a:lnTo>
                        <a:pt x="66491" y="450098"/>
                      </a:lnTo>
                      <a:cubicBezTo>
                        <a:pt x="52360" y="429181"/>
                        <a:pt x="42148" y="405398"/>
                        <a:pt x="36911" y="379803"/>
                      </a:cubicBezTo>
                      <a:lnTo>
                        <a:pt x="35539" y="370815"/>
                      </a:lnTo>
                      <a:lnTo>
                        <a:pt x="14295" y="370815"/>
                      </a:lnTo>
                      <a:cubicBezTo>
                        <a:pt x="6400" y="370815"/>
                        <a:pt x="0" y="364415"/>
                        <a:pt x="0" y="356520"/>
                      </a:cubicBezTo>
                      <a:lnTo>
                        <a:pt x="0" y="323848"/>
                      </a:lnTo>
                      <a:cubicBezTo>
                        <a:pt x="0" y="315953"/>
                        <a:pt x="6400" y="309553"/>
                        <a:pt x="14295" y="309553"/>
                      </a:cubicBezTo>
                      <a:lnTo>
                        <a:pt x="35539" y="309553"/>
                      </a:lnTo>
                      <a:lnTo>
                        <a:pt x="36911" y="300565"/>
                      </a:lnTo>
                      <a:cubicBezTo>
                        <a:pt x="42148" y="274970"/>
                        <a:pt x="52359" y="251187"/>
                        <a:pt x="66491" y="230270"/>
                      </a:cubicBezTo>
                      <a:lnTo>
                        <a:pt x="70912" y="224911"/>
                      </a:lnTo>
                      <a:lnTo>
                        <a:pt x="55669" y="209668"/>
                      </a:lnTo>
                      <a:cubicBezTo>
                        <a:pt x="50086" y="204085"/>
                        <a:pt x="50086" y="195034"/>
                        <a:pt x="55669" y="189451"/>
                      </a:cubicBezTo>
                      <a:lnTo>
                        <a:pt x="78771" y="166348"/>
                      </a:lnTo>
                      <a:cubicBezTo>
                        <a:pt x="81563" y="163557"/>
                        <a:pt x="85221" y="162162"/>
                        <a:pt x="88880" y="162161"/>
                      </a:cubicBezTo>
                      <a:cubicBezTo>
                        <a:pt x="92538" y="162162"/>
                        <a:pt x="96197" y="163557"/>
                        <a:pt x="98988" y="166348"/>
                      </a:cubicBezTo>
                      <a:lnTo>
                        <a:pt x="114231" y="181592"/>
                      </a:lnTo>
                      <a:lnTo>
                        <a:pt x="119590" y="177171"/>
                      </a:lnTo>
                      <a:cubicBezTo>
                        <a:pt x="140507" y="163039"/>
                        <a:pt x="164290" y="152828"/>
                        <a:pt x="189885" y="147591"/>
                      </a:cubicBezTo>
                      <a:lnTo>
                        <a:pt x="198873" y="146219"/>
                      </a:lnTo>
                      <a:lnTo>
                        <a:pt x="198873" y="124975"/>
                      </a:lnTo>
                      <a:cubicBezTo>
                        <a:pt x="198873" y="117080"/>
                        <a:pt x="205273" y="110680"/>
                        <a:pt x="213168" y="110680"/>
                      </a:cubicBezTo>
                      <a:close/>
                      <a:moveTo>
                        <a:pt x="500029" y="88611"/>
                      </a:moveTo>
                      <a:lnTo>
                        <a:pt x="488643" y="88611"/>
                      </a:lnTo>
                      <a:lnTo>
                        <a:pt x="488643" y="98800"/>
                      </a:lnTo>
                      <a:cubicBezTo>
                        <a:pt x="480214" y="99949"/>
                        <a:pt x="474040" y="103106"/>
                        <a:pt x="470121" y="108273"/>
                      </a:cubicBezTo>
                      <a:cubicBezTo>
                        <a:pt x="466203" y="113440"/>
                        <a:pt x="464244" y="119253"/>
                        <a:pt x="464244" y="125712"/>
                      </a:cubicBezTo>
                      <a:cubicBezTo>
                        <a:pt x="464244" y="130640"/>
                        <a:pt x="465341" y="134957"/>
                        <a:pt x="467534" y="138665"/>
                      </a:cubicBezTo>
                      <a:cubicBezTo>
                        <a:pt x="469727" y="142372"/>
                        <a:pt x="472586" y="145255"/>
                        <a:pt x="476111" y="147313"/>
                      </a:cubicBezTo>
                      <a:cubicBezTo>
                        <a:pt x="479635" y="149370"/>
                        <a:pt x="484527" y="151451"/>
                        <a:pt x="490787" y="153556"/>
                      </a:cubicBezTo>
                      <a:cubicBezTo>
                        <a:pt x="497737" y="155948"/>
                        <a:pt x="502223" y="157921"/>
                        <a:pt x="504243" y="159476"/>
                      </a:cubicBezTo>
                      <a:cubicBezTo>
                        <a:pt x="506265" y="161031"/>
                        <a:pt x="507275" y="163315"/>
                        <a:pt x="507275" y="166330"/>
                      </a:cubicBezTo>
                      <a:cubicBezTo>
                        <a:pt x="507275" y="169248"/>
                        <a:pt x="506265" y="171736"/>
                        <a:pt x="504244" y="173793"/>
                      </a:cubicBezTo>
                      <a:cubicBezTo>
                        <a:pt x="502223" y="175850"/>
                        <a:pt x="499068" y="176879"/>
                        <a:pt x="494780" y="176879"/>
                      </a:cubicBezTo>
                      <a:cubicBezTo>
                        <a:pt x="485611" y="176879"/>
                        <a:pt x="480214" y="172070"/>
                        <a:pt x="478588" y="162455"/>
                      </a:cubicBezTo>
                      <a:lnTo>
                        <a:pt x="460991" y="166904"/>
                      </a:lnTo>
                      <a:cubicBezTo>
                        <a:pt x="464540" y="182213"/>
                        <a:pt x="473757" y="190610"/>
                        <a:pt x="488643" y="192092"/>
                      </a:cubicBezTo>
                      <a:lnTo>
                        <a:pt x="488643" y="205225"/>
                      </a:lnTo>
                      <a:lnTo>
                        <a:pt x="500029" y="205225"/>
                      </a:lnTo>
                      <a:lnTo>
                        <a:pt x="500029" y="192021"/>
                      </a:lnTo>
                      <a:cubicBezTo>
                        <a:pt x="508951" y="191112"/>
                        <a:pt x="515778" y="188086"/>
                        <a:pt x="520510" y="182943"/>
                      </a:cubicBezTo>
                      <a:cubicBezTo>
                        <a:pt x="525242" y="177800"/>
                        <a:pt x="527608" y="171377"/>
                        <a:pt x="527608" y="163674"/>
                      </a:cubicBezTo>
                      <a:cubicBezTo>
                        <a:pt x="527608" y="158651"/>
                        <a:pt x="526462" y="154262"/>
                        <a:pt x="524170" y="150506"/>
                      </a:cubicBezTo>
                      <a:cubicBezTo>
                        <a:pt x="521878" y="146750"/>
                        <a:pt x="518809" y="143808"/>
                        <a:pt x="514964" y="141679"/>
                      </a:cubicBezTo>
                      <a:cubicBezTo>
                        <a:pt x="511120" y="139550"/>
                        <a:pt x="505821" y="137290"/>
                        <a:pt x="499068" y="134897"/>
                      </a:cubicBezTo>
                      <a:cubicBezTo>
                        <a:pt x="492906" y="132697"/>
                        <a:pt x="488889" y="130855"/>
                        <a:pt x="487016" y="129372"/>
                      </a:cubicBezTo>
                      <a:cubicBezTo>
                        <a:pt x="485143" y="127889"/>
                        <a:pt x="484207" y="125759"/>
                        <a:pt x="484207" y="122985"/>
                      </a:cubicBezTo>
                      <a:cubicBezTo>
                        <a:pt x="484207" y="120258"/>
                        <a:pt x="485180" y="117938"/>
                        <a:pt x="487127" y="116024"/>
                      </a:cubicBezTo>
                      <a:cubicBezTo>
                        <a:pt x="489074" y="114110"/>
                        <a:pt x="491650" y="113153"/>
                        <a:pt x="494854" y="113153"/>
                      </a:cubicBezTo>
                      <a:cubicBezTo>
                        <a:pt x="501262" y="113153"/>
                        <a:pt x="505994" y="117435"/>
                        <a:pt x="509049" y="125999"/>
                      </a:cubicBezTo>
                      <a:lnTo>
                        <a:pt x="524724" y="119756"/>
                      </a:lnTo>
                      <a:cubicBezTo>
                        <a:pt x="520978" y="107269"/>
                        <a:pt x="512746" y="100284"/>
                        <a:pt x="500029" y="98800"/>
                      </a:cubicBezTo>
                      <a:close/>
                      <a:moveTo>
                        <a:pt x="487505" y="51473"/>
                      </a:moveTo>
                      <a:lnTo>
                        <a:pt x="501093" y="51473"/>
                      </a:lnTo>
                      <a:cubicBezTo>
                        <a:pt x="504376" y="51473"/>
                        <a:pt x="507038" y="54135"/>
                        <a:pt x="507038" y="57418"/>
                      </a:cubicBezTo>
                      <a:lnTo>
                        <a:pt x="507038" y="66253"/>
                      </a:lnTo>
                      <a:lnTo>
                        <a:pt x="510776" y="66823"/>
                      </a:lnTo>
                      <a:cubicBezTo>
                        <a:pt x="521419" y="69001"/>
                        <a:pt x="531311" y="73248"/>
                        <a:pt x="540009" y="79125"/>
                      </a:cubicBezTo>
                      <a:lnTo>
                        <a:pt x="542238" y="80964"/>
                      </a:lnTo>
                      <a:lnTo>
                        <a:pt x="548578" y="74624"/>
                      </a:lnTo>
                      <a:cubicBezTo>
                        <a:pt x="549738" y="73463"/>
                        <a:pt x="551259" y="72883"/>
                        <a:pt x="552781" y="72883"/>
                      </a:cubicBezTo>
                      <a:cubicBezTo>
                        <a:pt x="554303" y="72883"/>
                        <a:pt x="555824" y="73463"/>
                        <a:pt x="556985" y="74624"/>
                      </a:cubicBezTo>
                      <a:lnTo>
                        <a:pt x="566592" y="84232"/>
                      </a:lnTo>
                      <a:cubicBezTo>
                        <a:pt x="568914" y="86554"/>
                        <a:pt x="568915" y="90318"/>
                        <a:pt x="566593" y="92639"/>
                      </a:cubicBezTo>
                      <a:lnTo>
                        <a:pt x="560253" y="98979"/>
                      </a:lnTo>
                      <a:lnTo>
                        <a:pt x="562092" y="101208"/>
                      </a:lnTo>
                      <a:cubicBezTo>
                        <a:pt x="567969" y="109906"/>
                        <a:pt x="572215" y="119797"/>
                        <a:pt x="574394" y="130441"/>
                      </a:cubicBezTo>
                      <a:lnTo>
                        <a:pt x="574964" y="134179"/>
                      </a:lnTo>
                      <a:lnTo>
                        <a:pt x="583799" y="134179"/>
                      </a:lnTo>
                      <a:cubicBezTo>
                        <a:pt x="587082" y="134179"/>
                        <a:pt x="589743" y="136841"/>
                        <a:pt x="589744" y="140124"/>
                      </a:cubicBezTo>
                      <a:lnTo>
                        <a:pt x="589744" y="153712"/>
                      </a:lnTo>
                      <a:cubicBezTo>
                        <a:pt x="589744" y="156995"/>
                        <a:pt x="587082" y="159656"/>
                        <a:pt x="583798" y="159656"/>
                      </a:cubicBezTo>
                      <a:lnTo>
                        <a:pt x="574963" y="159656"/>
                      </a:lnTo>
                      <a:lnTo>
                        <a:pt x="574393" y="163394"/>
                      </a:lnTo>
                      <a:cubicBezTo>
                        <a:pt x="572215" y="174039"/>
                        <a:pt x="567969" y="183929"/>
                        <a:pt x="562092" y="192628"/>
                      </a:cubicBezTo>
                      <a:lnTo>
                        <a:pt x="560253" y="194857"/>
                      </a:lnTo>
                      <a:lnTo>
                        <a:pt x="566593" y="201196"/>
                      </a:lnTo>
                      <a:cubicBezTo>
                        <a:pt x="568914" y="203518"/>
                        <a:pt x="568914" y="207282"/>
                        <a:pt x="566593" y="209603"/>
                      </a:cubicBezTo>
                      <a:lnTo>
                        <a:pt x="556985" y="219211"/>
                      </a:lnTo>
                      <a:cubicBezTo>
                        <a:pt x="554663" y="221533"/>
                        <a:pt x="550898" y="221533"/>
                        <a:pt x="548578" y="219211"/>
                      </a:cubicBezTo>
                      <a:lnTo>
                        <a:pt x="542238" y="212871"/>
                      </a:lnTo>
                      <a:lnTo>
                        <a:pt x="540009" y="214710"/>
                      </a:lnTo>
                      <a:cubicBezTo>
                        <a:pt x="531311" y="220588"/>
                        <a:pt x="521420" y="224834"/>
                        <a:pt x="510776" y="227012"/>
                      </a:cubicBezTo>
                      <a:lnTo>
                        <a:pt x="507038" y="227582"/>
                      </a:lnTo>
                      <a:lnTo>
                        <a:pt x="507038" y="236417"/>
                      </a:lnTo>
                      <a:cubicBezTo>
                        <a:pt x="507038" y="239701"/>
                        <a:pt x="504376" y="242362"/>
                        <a:pt x="501093" y="242362"/>
                      </a:cubicBezTo>
                      <a:lnTo>
                        <a:pt x="487505" y="242363"/>
                      </a:lnTo>
                      <a:cubicBezTo>
                        <a:pt x="484222" y="242362"/>
                        <a:pt x="481560" y="239700"/>
                        <a:pt x="481560" y="236418"/>
                      </a:cubicBezTo>
                      <a:lnTo>
                        <a:pt x="481560" y="227583"/>
                      </a:lnTo>
                      <a:lnTo>
                        <a:pt x="477822" y="227012"/>
                      </a:lnTo>
                      <a:cubicBezTo>
                        <a:pt x="467178" y="224834"/>
                        <a:pt x="457288" y="220587"/>
                        <a:pt x="448589" y="214711"/>
                      </a:cubicBezTo>
                      <a:lnTo>
                        <a:pt x="446360" y="212872"/>
                      </a:lnTo>
                      <a:lnTo>
                        <a:pt x="440020" y="219211"/>
                      </a:lnTo>
                      <a:cubicBezTo>
                        <a:pt x="437699" y="221533"/>
                        <a:pt x="433935" y="221533"/>
                        <a:pt x="431613" y="219211"/>
                      </a:cubicBezTo>
                      <a:lnTo>
                        <a:pt x="422006" y="209603"/>
                      </a:lnTo>
                      <a:cubicBezTo>
                        <a:pt x="419684" y="207282"/>
                        <a:pt x="419684" y="203517"/>
                        <a:pt x="422005" y="201196"/>
                      </a:cubicBezTo>
                      <a:lnTo>
                        <a:pt x="428345" y="194857"/>
                      </a:lnTo>
                      <a:lnTo>
                        <a:pt x="426506" y="192628"/>
                      </a:lnTo>
                      <a:cubicBezTo>
                        <a:pt x="420630" y="183929"/>
                        <a:pt x="416383" y="174038"/>
                        <a:pt x="414205" y="163394"/>
                      </a:cubicBezTo>
                      <a:lnTo>
                        <a:pt x="413634" y="159656"/>
                      </a:lnTo>
                      <a:lnTo>
                        <a:pt x="404799" y="159656"/>
                      </a:lnTo>
                      <a:cubicBezTo>
                        <a:pt x="401516" y="159656"/>
                        <a:pt x="398855" y="156995"/>
                        <a:pt x="398854" y="153712"/>
                      </a:cubicBezTo>
                      <a:lnTo>
                        <a:pt x="398855" y="140124"/>
                      </a:lnTo>
                      <a:cubicBezTo>
                        <a:pt x="398854" y="136841"/>
                        <a:pt x="401516" y="134179"/>
                        <a:pt x="404800" y="134179"/>
                      </a:cubicBezTo>
                      <a:lnTo>
                        <a:pt x="413635" y="134179"/>
                      </a:lnTo>
                      <a:lnTo>
                        <a:pt x="414205" y="130442"/>
                      </a:lnTo>
                      <a:cubicBezTo>
                        <a:pt x="416383" y="119797"/>
                        <a:pt x="420629" y="109906"/>
                        <a:pt x="426506" y="101207"/>
                      </a:cubicBezTo>
                      <a:lnTo>
                        <a:pt x="428345" y="98979"/>
                      </a:lnTo>
                      <a:lnTo>
                        <a:pt x="422006" y="92639"/>
                      </a:lnTo>
                      <a:cubicBezTo>
                        <a:pt x="419684" y="90318"/>
                        <a:pt x="419684" y="86554"/>
                        <a:pt x="422006" y="84232"/>
                      </a:cubicBezTo>
                      <a:lnTo>
                        <a:pt x="431613" y="74624"/>
                      </a:lnTo>
                      <a:cubicBezTo>
                        <a:pt x="432774" y="73463"/>
                        <a:pt x="434296" y="72883"/>
                        <a:pt x="435817" y="72883"/>
                      </a:cubicBezTo>
                      <a:cubicBezTo>
                        <a:pt x="437339" y="72883"/>
                        <a:pt x="438860" y="73464"/>
                        <a:pt x="440021" y="74625"/>
                      </a:cubicBezTo>
                      <a:lnTo>
                        <a:pt x="446360" y="80964"/>
                      </a:lnTo>
                      <a:lnTo>
                        <a:pt x="448589" y="79124"/>
                      </a:lnTo>
                      <a:cubicBezTo>
                        <a:pt x="457288" y="73248"/>
                        <a:pt x="467178" y="69001"/>
                        <a:pt x="477822" y="66823"/>
                      </a:cubicBezTo>
                      <a:lnTo>
                        <a:pt x="481560" y="66253"/>
                      </a:lnTo>
                      <a:lnTo>
                        <a:pt x="481560" y="57418"/>
                      </a:lnTo>
                      <a:cubicBezTo>
                        <a:pt x="481560" y="54135"/>
                        <a:pt x="484222" y="51473"/>
                        <a:pt x="487505" y="51473"/>
                      </a:cubicBezTo>
                      <a:close/>
                      <a:moveTo>
                        <a:pt x="354009" y="24741"/>
                      </a:moveTo>
                      <a:lnTo>
                        <a:pt x="354009" y="31529"/>
                      </a:lnTo>
                      <a:cubicBezTo>
                        <a:pt x="348393" y="32294"/>
                        <a:pt x="344280" y="34398"/>
                        <a:pt x="341669" y="37840"/>
                      </a:cubicBezTo>
                      <a:cubicBezTo>
                        <a:pt x="339059" y="41282"/>
                        <a:pt x="337753" y="45155"/>
                        <a:pt x="337753" y="49458"/>
                      </a:cubicBezTo>
                      <a:cubicBezTo>
                        <a:pt x="337753" y="52741"/>
                        <a:pt x="338484" y="55617"/>
                        <a:pt x="339946" y="58087"/>
                      </a:cubicBezTo>
                      <a:cubicBezTo>
                        <a:pt x="341407" y="60557"/>
                        <a:pt x="343311" y="62477"/>
                        <a:pt x="345659" y="63848"/>
                      </a:cubicBezTo>
                      <a:cubicBezTo>
                        <a:pt x="348007" y="65218"/>
                        <a:pt x="351266" y="66605"/>
                        <a:pt x="355437" y="68008"/>
                      </a:cubicBezTo>
                      <a:cubicBezTo>
                        <a:pt x="360066" y="69601"/>
                        <a:pt x="363055" y="70916"/>
                        <a:pt x="364402" y="71951"/>
                      </a:cubicBezTo>
                      <a:cubicBezTo>
                        <a:pt x="365748" y="72988"/>
                        <a:pt x="366421" y="74509"/>
                        <a:pt x="366421" y="76517"/>
                      </a:cubicBezTo>
                      <a:cubicBezTo>
                        <a:pt x="366421" y="78461"/>
                        <a:pt x="365748" y="80119"/>
                        <a:pt x="364401" y="81489"/>
                      </a:cubicBezTo>
                      <a:cubicBezTo>
                        <a:pt x="363055" y="82860"/>
                        <a:pt x="360953" y="83545"/>
                        <a:pt x="358097" y="83545"/>
                      </a:cubicBezTo>
                      <a:cubicBezTo>
                        <a:pt x="351988" y="83545"/>
                        <a:pt x="348393" y="80342"/>
                        <a:pt x="347309" y="73936"/>
                      </a:cubicBezTo>
                      <a:lnTo>
                        <a:pt x="335586" y="76900"/>
                      </a:lnTo>
                      <a:cubicBezTo>
                        <a:pt x="337950" y="87099"/>
                        <a:pt x="344091" y="92693"/>
                        <a:pt x="354008" y="93680"/>
                      </a:cubicBezTo>
                      <a:lnTo>
                        <a:pt x="354008" y="102430"/>
                      </a:lnTo>
                      <a:lnTo>
                        <a:pt x="361594" y="102429"/>
                      </a:lnTo>
                      <a:lnTo>
                        <a:pt x="361593" y="93633"/>
                      </a:lnTo>
                      <a:cubicBezTo>
                        <a:pt x="367537" y="93027"/>
                        <a:pt x="372086" y="91011"/>
                        <a:pt x="375238" y="87585"/>
                      </a:cubicBezTo>
                      <a:cubicBezTo>
                        <a:pt x="378391" y="84159"/>
                        <a:pt x="379966" y="79880"/>
                        <a:pt x="379966" y="74748"/>
                      </a:cubicBezTo>
                      <a:cubicBezTo>
                        <a:pt x="379967" y="71401"/>
                        <a:pt x="379203" y="68477"/>
                        <a:pt x="377677" y="65975"/>
                      </a:cubicBezTo>
                      <a:cubicBezTo>
                        <a:pt x="376150" y="63473"/>
                        <a:pt x="374105" y="61513"/>
                        <a:pt x="371544" y="60095"/>
                      </a:cubicBezTo>
                      <a:cubicBezTo>
                        <a:pt x="368982" y="58677"/>
                        <a:pt x="365452" y="57171"/>
                        <a:pt x="360954" y="55577"/>
                      </a:cubicBezTo>
                      <a:cubicBezTo>
                        <a:pt x="356849" y="54111"/>
                        <a:pt x="354173" y="52884"/>
                        <a:pt x="352925" y="51896"/>
                      </a:cubicBezTo>
                      <a:cubicBezTo>
                        <a:pt x="351677" y="50908"/>
                        <a:pt x="351053" y="49489"/>
                        <a:pt x="351053" y="47641"/>
                      </a:cubicBezTo>
                      <a:cubicBezTo>
                        <a:pt x="351053" y="45824"/>
                        <a:pt x="351701" y="44279"/>
                        <a:pt x="352999" y="43003"/>
                      </a:cubicBezTo>
                      <a:cubicBezTo>
                        <a:pt x="354296" y="41728"/>
                        <a:pt x="356011" y="41091"/>
                        <a:pt x="358146" y="41091"/>
                      </a:cubicBezTo>
                      <a:cubicBezTo>
                        <a:pt x="362415" y="41091"/>
                        <a:pt x="365568" y="43944"/>
                        <a:pt x="367603" y="49649"/>
                      </a:cubicBezTo>
                      <a:lnTo>
                        <a:pt x="378046" y="45489"/>
                      </a:lnTo>
                      <a:cubicBezTo>
                        <a:pt x="375550" y="37171"/>
                        <a:pt x="370066" y="32518"/>
                        <a:pt x="361594" y="31529"/>
                      </a:cubicBezTo>
                      <a:lnTo>
                        <a:pt x="361594" y="24741"/>
                      </a:lnTo>
                      <a:close/>
                      <a:moveTo>
                        <a:pt x="353250" y="0"/>
                      </a:moveTo>
                      <a:lnTo>
                        <a:pt x="362302" y="0"/>
                      </a:lnTo>
                      <a:cubicBezTo>
                        <a:pt x="364490" y="0"/>
                        <a:pt x="366263" y="1773"/>
                        <a:pt x="366263" y="3960"/>
                      </a:cubicBezTo>
                      <a:lnTo>
                        <a:pt x="366263" y="9846"/>
                      </a:lnTo>
                      <a:lnTo>
                        <a:pt x="368753" y="10226"/>
                      </a:lnTo>
                      <a:cubicBezTo>
                        <a:pt x="375844" y="11677"/>
                        <a:pt x="382433" y="14506"/>
                        <a:pt x="388228" y="18422"/>
                      </a:cubicBezTo>
                      <a:lnTo>
                        <a:pt x="389713" y="19646"/>
                      </a:lnTo>
                      <a:lnTo>
                        <a:pt x="393937" y="15423"/>
                      </a:lnTo>
                      <a:cubicBezTo>
                        <a:pt x="394710" y="14649"/>
                        <a:pt x="395724" y="14263"/>
                        <a:pt x="396737" y="14263"/>
                      </a:cubicBezTo>
                      <a:cubicBezTo>
                        <a:pt x="397751" y="14263"/>
                        <a:pt x="398764" y="14649"/>
                        <a:pt x="399538" y="15423"/>
                      </a:cubicBezTo>
                      <a:lnTo>
                        <a:pt x="405938" y="21823"/>
                      </a:lnTo>
                      <a:cubicBezTo>
                        <a:pt x="407485" y="23370"/>
                        <a:pt x="407485" y="25878"/>
                        <a:pt x="405938" y="27425"/>
                      </a:cubicBezTo>
                      <a:lnTo>
                        <a:pt x="401715" y="31648"/>
                      </a:lnTo>
                      <a:lnTo>
                        <a:pt x="402940" y="33133"/>
                      </a:lnTo>
                      <a:cubicBezTo>
                        <a:pt x="406855" y="38928"/>
                        <a:pt x="409684" y="45517"/>
                        <a:pt x="411136" y="52608"/>
                      </a:cubicBezTo>
                      <a:lnTo>
                        <a:pt x="411515" y="55098"/>
                      </a:lnTo>
                      <a:lnTo>
                        <a:pt x="417401" y="55099"/>
                      </a:lnTo>
                      <a:cubicBezTo>
                        <a:pt x="419589" y="55099"/>
                        <a:pt x="421362" y="56872"/>
                        <a:pt x="421362" y="59059"/>
                      </a:cubicBezTo>
                      <a:lnTo>
                        <a:pt x="421362" y="68111"/>
                      </a:lnTo>
                      <a:cubicBezTo>
                        <a:pt x="421362" y="70298"/>
                        <a:pt x="419589" y="72072"/>
                        <a:pt x="417401" y="72072"/>
                      </a:cubicBezTo>
                      <a:lnTo>
                        <a:pt x="411515" y="72071"/>
                      </a:lnTo>
                      <a:lnTo>
                        <a:pt x="411135" y="74562"/>
                      </a:lnTo>
                      <a:cubicBezTo>
                        <a:pt x="409684" y="81653"/>
                        <a:pt x="406855" y="88242"/>
                        <a:pt x="402940" y="94037"/>
                      </a:cubicBezTo>
                      <a:lnTo>
                        <a:pt x="401715" y="95522"/>
                      </a:lnTo>
                      <a:lnTo>
                        <a:pt x="405939" y="99745"/>
                      </a:lnTo>
                      <a:cubicBezTo>
                        <a:pt x="407485" y="101292"/>
                        <a:pt x="407485" y="103799"/>
                        <a:pt x="405938" y="105346"/>
                      </a:cubicBezTo>
                      <a:lnTo>
                        <a:pt x="399537" y="111747"/>
                      </a:lnTo>
                      <a:cubicBezTo>
                        <a:pt x="397991" y="113294"/>
                        <a:pt x="395483" y="113294"/>
                        <a:pt x="393937" y="111747"/>
                      </a:cubicBezTo>
                      <a:lnTo>
                        <a:pt x="389713" y="107524"/>
                      </a:lnTo>
                      <a:lnTo>
                        <a:pt x="388229" y="108749"/>
                      </a:lnTo>
                      <a:cubicBezTo>
                        <a:pt x="382433" y="112664"/>
                        <a:pt x="375844" y="115493"/>
                        <a:pt x="368753" y="116944"/>
                      </a:cubicBezTo>
                      <a:lnTo>
                        <a:pt x="366263" y="117324"/>
                      </a:lnTo>
                      <a:lnTo>
                        <a:pt x="366263" y="123210"/>
                      </a:lnTo>
                      <a:cubicBezTo>
                        <a:pt x="366262" y="125397"/>
                        <a:pt x="364490" y="127171"/>
                        <a:pt x="362302" y="127171"/>
                      </a:cubicBezTo>
                      <a:lnTo>
                        <a:pt x="353250" y="127171"/>
                      </a:lnTo>
                      <a:cubicBezTo>
                        <a:pt x="351063" y="127171"/>
                        <a:pt x="349290" y="125398"/>
                        <a:pt x="349290" y="123210"/>
                      </a:cubicBezTo>
                      <a:lnTo>
                        <a:pt x="349289" y="117324"/>
                      </a:lnTo>
                      <a:lnTo>
                        <a:pt x="346799" y="116944"/>
                      </a:lnTo>
                      <a:cubicBezTo>
                        <a:pt x="339708" y="115493"/>
                        <a:pt x="333119" y="112664"/>
                        <a:pt x="327324" y="108749"/>
                      </a:cubicBezTo>
                      <a:lnTo>
                        <a:pt x="325840" y="107524"/>
                      </a:lnTo>
                      <a:lnTo>
                        <a:pt x="321616" y="111747"/>
                      </a:lnTo>
                      <a:cubicBezTo>
                        <a:pt x="320070" y="113294"/>
                        <a:pt x="317562" y="113294"/>
                        <a:pt x="316015" y="111747"/>
                      </a:cubicBezTo>
                      <a:lnTo>
                        <a:pt x="309615" y="105346"/>
                      </a:lnTo>
                      <a:cubicBezTo>
                        <a:pt x="308068" y="103800"/>
                        <a:pt x="308068" y="101292"/>
                        <a:pt x="309614" y="99745"/>
                      </a:cubicBezTo>
                      <a:lnTo>
                        <a:pt x="313838" y="95522"/>
                      </a:lnTo>
                      <a:lnTo>
                        <a:pt x="312613" y="94037"/>
                      </a:lnTo>
                      <a:cubicBezTo>
                        <a:pt x="308697" y="88242"/>
                        <a:pt x="305869" y="81653"/>
                        <a:pt x="304417" y="74562"/>
                      </a:cubicBezTo>
                      <a:lnTo>
                        <a:pt x="304038" y="72072"/>
                      </a:lnTo>
                      <a:lnTo>
                        <a:pt x="298152" y="72072"/>
                      </a:lnTo>
                      <a:cubicBezTo>
                        <a:pt x="295964" y="72072"/>
                        <a:pt x="294191" y="70299"/>
                        <a:pt x="294191" y="68111"/>
                      </a:cubicBezTo>
                      <a:lnTo>
                        <a:pt x="294191" y="59059"/>
                      </a:lnTo>
                      <a:cubicBezTo>
                        <a:pt x="294191" y="56872"/>
                        <a:pt x="295964" y="55099"/>
                        <a:pt x="298152" y="55099"/>
                      </a:cubicBezTo>
                      <a:lnTo>
                        <a:pt x="304037" y="55099"/>
                      </a:lnTo>
                      <a:lnTo>
                        <a:pt x="304417" y="52609"/>
                      </a:lnTo>
                      <a:cubicBezTo>
                        <a:pt x="305868" y="45517"/>
                        <a:pt x="308697" y="38928"/>
                        <a:pt x="312613" y="33133"/>
                      </a:cubicBezTo>
                      <a:lnTo>
                        <a:pt x="313838" y="31648"/>
                      </a:lnTo>
                      <a:lnTo>
                        <a:pt x="309615" y="27425"/>
                      </a:lnTo>
                      <a:cubicBezTo>
                        <a:pt x="308068" y="25878"/>
                        <a:pt x="308068" y="23371"/>
                        <a:pt x="309614" y="21824"/>
                      </a:cubicBezTo>
                      <a:lnTo>
                        <a:pt x="316015" y="15423"/>
                      </a:lnTo>
                      <a:cubicBezTo>
                        <a:pt x="316788" y="14650"/>
                        <a:pt x="317802" y="14263"/>
                        <a:pt x="318816" y="14263"/>
                      </a:cubicBezTo>
                      <a:cubicBezTo>
                        <a:pt x="319829" y="14263"/>
                        <a:pt x="320843" y="14649"/>
                        <a:pt x="321617" y="15423"/>
                      </a:cubicBezTo>
                      <a:lnTo>
                        <a:pt x="325840" y="19646"/>
                      </a:lnTo>
                      <a:lnTo>
                        <a:pt x="327324" y="18421"/>
                      </a:lnTo>
                      <a:cubicBezTo>
                        <a:pt x="333120" y="14507"/>
                        <a:pt x="339708" y="11677"/>
                        <a:pt x="346800" y="10226"/>
                      </a:cubicBezTo>
                      <a:lnTo>
                        <a:pt x="349290" y="9846"/>
                      </a:lnTo>
                      <a:lnTo>
                        <a:pt x="349290" y="3960"/>
                      </a:lnTo>
                      <a:cubicBezTo>
                        <a:pt x="349290" y="1773"/>
                        <a:pt x="351063" y="-1"/>
                        <a:pt x="353250" y="0"/>
                      </a:cubicBez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2"/>
                    </a:solidFill>
                    <a:effectLst/>
                    <a:uLnTx/>
                    <a:uFillTx/>
                    <a:latin typeface="Calibri" panose="020F0502020204030204"/>
                    <a:ea typeface="+mn-ea"/>
                    <a:cs typeface="+mn-cs"/>
                  </a:endParaRPr>
                </a:p>
              </p:txBody>
            </p:sp>
            <p:sp>
              <p:nvSpPr>
                <p:cNvPr id="18" name="TextBox 17"/>
                <p:cNvSpPr txBox="1"/>
                <p:nvPr/>
              </p:nvSpPr>
              <p:spPr>
                <a:xfrm>
                  <a:off x="4510150" y="4671866"/>
                  <a:ext cx="46080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endParaRPr>
                </a:p>
              </p:txBody>
            </p:sp>
          </p:grpSp>
        </p:grpSp>
      </p:grpSp>
      <p:sp>
        <p:nvSpPr>
          <p:cNvPr id="31" name="Slide Number Placeholder 30"/>
          <p:cNvSpPr>
            <a:spLocks noGrp="1"/>
          </p:cNvSpPr>
          <p:nvPr>
            <p:ph type="sldNum" sz="quarter" idx="4"/>
          </p:nvPr>
        </p:nvSpPr>
        <p:spPr>
          <a:xfrm>
            <a:off x="11768673" y="6467132"/>
            <a:ext cx="419100" cy="274324"/>
          </a:xfrm>
        </p:spPr>
        <p:txBody>
          <a:bodyPr/>
          <a:lstStyle/>
          <a:p>
            <a:fld id="{4E743779-FB01-4E1A-A01D-1D5F67ECDE20}" type="slidenum">
              <a:rPr lang="en-US" smtClean="0"/>
              <a:pPr/>
              <a:t>14</a:t>
            </a:fld>
            <a:endParaRPr lang="en-US" dirty="0"/>
          </a:p>
        </p:txBody>
      </p:sp>
      <p:pic>
        <p:nvPicPr>
          <p:cNvPr id="32" name="Picture 10" descr="Resultado de imagen para cloud jde">
            <a:extLst>
              <a:ext uri="{FF2B5EF4-FFF2-40B4-BE49-F238E27FC236}">
                <a16:creationId xmlns:a16="http://schemas.microsoft.com/office/drawing/2014/main" id="{B568634B-0C7F-4E42-81FC-C664546940C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1026" y="2327563"/>
            <a:ext cx="1277766" cy="852055"/>
          </a:xfrm>
          <a:prstGeom prst="rect">
            <a:avLst/>
          </a:prstGeom>
          <a:noFill/>
          <a:effectLst>
            <a:glow rad="101600">
              <a:schemeClr val="bg1">
                <a:alpha val="60000"/>
              </a:schemeClr>
            </a:glow>
          </a:effectLst>
          <a:extLst>
            <a:ext uri="{909E8E84-426E-40DD-AFC4-6F175D3DCCD1}">
              <a14:hiddenFill xmlns:a14="http://schemas.microsoft.com/office/drawing/2010/main">
                <a:solidFill>
                  <a:srgbClr val="FFFFFF"/>
                </a:solidFill>
              </a14:hiddenFill>
            </a:ext>
          </a:extLst>
        </p:spPr>
      </p:pic>
      <p:pic>
        <p:nvPicPr>
          <p:cNvPr id="34" name="Imagen 33">
            <a:extLst>
              <a:ext uri="{FF2B5EF4-FFF2-40B4-BE49-F238E27FC236}">
                <a16:creationId xmlns:a16="http://schemas.microsoft.com/office/drawing/2014/main" id="{D132F93C-B61E-4CEC-AD59-DFAC95EF1FCD}"/>
              </a:ext>
            </a:extLst>
          </p:cNvPr>
          <p:cNvPicPr>
            <a:picLocks noChangeAspect="1"/>
          </p:cNvPicPr>
          <p:nvPr/>
        </p:nvPicPr>
        <p:blipFill>
          <a:blip r:embed="rId4"/>
          <a:stretch>
            <a:fillRect/>
          </a:stretch>
        </p:blipFill>
        <p:spPr>
          <a:xfrm>
            <a:off x="6265368" y="3820558"/>
            <a:ext cx="1406586" cy="994902"/>
          </a:xfrm>
          <a:prstGeom prst="rect">
            <a:avLst/>
          </a:prstGeom>
          <a:effectLst>
            <a:glow rad="101600">
              <a:schemeClr val="bg1">
                <a:alpha val="60000"/>
              </a:schemeClr>
            </a:glow>
          </a:effectLst>
        </p:spPr>
      </p:pic>
      <p:pic>
        <p:nvPicPr>
          <p:cNvPr id="35" name="Imagen 34" descr="Logotipo, nombre de la empresa&#10;&#10;Descripción generada automáticamente">
            <a:extLst>
              <a:ext uri="{FF2B5EF4-FFF2-40B4-BE49-F238E27FC236}">
                <a16:creationId xmlns:a16="http://schemas.microsoft.com/office/drawing/2014/main" id="{1BFD12FE-7A97-4F83-BC42-6020B6BD9994}"/>
              </a:ext>
            </a:extLst>
          </p:cNvPr>
          <p:cNvPicPr>
            <a:picLocks noChangeAspect="1"/>
          </p:cNvPicPr>
          <p:nvPr/>
        </p:nvPicPr>
        <p:blipFill rotWithShape="1">
          <a:blip r:embed="rId5">
            <a:extLst>
              <a:ext uri="{28A0092B-C50C-407E-A947-70E740481C1C}">
                <a14:useLocalDpi xmlns:a14="http://schemas.microsoft.com/office/drawing/2010/main" val="0"/>
              </a:ext>
            </a:extLst>
          </a:blip>
          <a:srcRect l="17665" t="19077" r="21330" b="25977"/>
          <a:stretch/>
        </p:blipFill>
        <p:spPr>
          <a:xfrm>
            <a:off x="4623956" y="3906981"/>
            <a:ext cx="1028700" cy="748145"/>
          </a:xfrm>
          <a:prstGeom prst="rect">
            <a:avLst/>
          </a:prstGeom>
          <a:ln>
            <a:noFill/>
          </a:ln>
          <a:effectLst>
            <a:softEdge rad="112500"/>
          </a:effectLst>
        </p:spPr>
      </p:pic>
      <p:sp>
        <p:nvSpPr>
          <p:cNvPr id="36" name="TextBox 107">
            <a:extLst>
              <a:ext uri="{FF2B5EF4-FFF2-40B4-BE49-F238E27FC236}">
                <a16:creationId xmlns:a16="http://schemas.microsoft.com/office/drawing/2014/main" id="{51470CD6-2D8F-41BD-BCDB-12482014FF7B}"/>
              </a:ext>
            </a:extLst>
          </p:cNvPr>
          <p:cNvSpPr txBox="1"/>
          <p:nvPr/>
        </p:nvSpPr>
        <p:spPr>
          <a:xfrm>
            <a:off x="1006791" y="1926104"/>
            <a:ext cx="3465284" cy="1338828"/>
          </a:xfrm>
          <a:prstGeom prst="rect">
            <a:avLst/>
          </a:prstGeom>
          <a:noFill/>
        </p:spPr>
        <p:txBody>
          <a:bodyPr wrap="square" rtlCol="0" anchor="ctr">
            <a:spAutoFit/>
          </a:bodyPr>
          <a:lstStyle/>
          <a:p>
            <a:pPr marL="285750" indent="-285750">
              <a:buFontTx/>
              <a:buChar char="›"/>
            </a:pPr>
            <a:r>
              <a:rPr lang="es-MX" sz="1400" dirty="0">
                <a:solidFill>
                  <a:schemeClr val="accent5"/>
                </a:solidFill>
                <a:latin typeface="Arial" panose="020B0604020202020204" pitchFamily="34" charset="0"/>
                <a:cs typeface="Arial" panose="020B0604020202020204" pitchFamily="34" charset="0"/>
              </a:rPr>
              <a:t>Al segundo intento fallido deben solicitar el reseteo.</a:t>
            </a:r>
          </a:p>
          <a:p>
            <a:pPr marL="285750" indent="-285750">
              <a:buFontTx/>
              <a:buChar char="›"/>
            </a:pPr>
            <a:r>
              <a:rPr lang="es-MX" sz="1400" dirty="0">
                <a:solidFill>
                  <a:schemeClr val="accent5"/>
                </a:solidFill>
                <a:latin typeface="Arial" panose="020B0604020202020204" pitchFamily="34" charset="0"/>
                <a:cs typeface="Arial" panose="020B0604020202020204" pitchFamily="34" charset="0"/>
              </a:rPr>
              <a:t>La contraseña debe tener de 8 a 10 caracteres: Letras, Números y Carácter Especial.</a:t>
            </a:r>
          </a:p>
          <a:p>
            <a:endParaRPr lang="es-MX" sz="1100" dirty="0">
              <a:solidFill>
                <a:schemeClr val="accent5"/>
              </a:solidFill>
              <a:latin typeface="Arial" panose="020B0604020202020204" pitchFamily="34" charset="0"/>
              <a:cs typeface="Arial" panose="020B0604020202020204" pitchFamily="34" charset="0"/>
            </a:endParaRPr>
          </a:p>
        </p:txBody>
      </p:sp>
      <p:sp>
        <p:nvSpPr>
          <p:cNvPr id="37" name="TextBox 109">
            <a:extLst>
              <a:ext uri="{FF2B5EF4-FFF2-40B4-BE49-F238E27FC236}">
                <a16:creationId xmlns:a16="http://schemas.microsoft.com/office/drawing/2014/main" id="{2C78D3AE-8CC2-427E-B694-3B6661A2C82A}"/>
              </a:ext>
            </a:extLst>
          </p:cNvPr>
          <p:cNvSpPr txBox="1"/>
          <p:nvPr/>
        </p:nvSpPr>
        <p:spPr>
          <a:xfrm>
            <a:off x="7700964" y="1046374"/>
            <a:ext cx="3465284" cy="1877437"/>
          </a:xfrm>
          <a:prstGeom prst="rect">
            <a:avLst/>
          </a:prstGeom>
          <a:noFill/>
        </p:spPr>
        <p:txBody>
          <a:bodyPr wrap="square" rtlCol="0" anchor="ctr">
            <a:spAutoFit/>
          </a:bodyPr>
          <a:lstStyle>
            <a:defPPr>
              <a:defRPr lang="en-US"/>
            </a:defPPr>
            <a:lvl1pPr marL="182880" indent="-182880">
              <a:buFont typeface="Arial" panose="020B0604020202020204" pitchFamily="34" charset="0"/>
              <a:buChar char="›"/>
              <a:defRPr sz="1600">
                <a:solidFill>
                  <a:schemeClr val="tx1">
                    <a:lumMod val="75000"/>
                    <a:lumOff val="25000"/>
                  </a:schemeClr>
                </a:solidFill>
                <a:latin typeface="Arial" panose="020B0604020202020204" pitchFamily="34" charset="0"/>
                <a:cs typeface="Arial" panose="020B0604020202020204" pitchFamily="34" charset="0"/>
              </a:defRPr>
            </a:lvl1pPr>
          </a:lstStyle>
          <a:p>
            <a:pPr>
              <a:buFontTx/>
              <a:buChar char="›"/>
            </a:pPr>
            <a:r>
              <a:rPr lang="es-MX" sz="1400" dirty="0">
                <a:solidFill>
                  <a:schemeClr val="accent5"/>
                </a:solidFill>
              </a:rPr>
              <a:t>Intranet</a:t>
            </a:r>
          </a:p>
          <a:p>
            <a:pPr>
              <a:buFontTx/>
              <a:buChar char="›"/>
            </a:pPr>
            <a:r>
              <a:rPr lang="es-MX" sz="1400" dirty="0" err="1">
                <a:solidFill>
                  <a:schemeClr val="accent5"/>
                </a:solidFill>
              </a:rPr>
              <a:t>Teams</a:t>
            </a:r>
            <a:endParaRPr lang="es-MX" sz="1400" dirty="0">
              <a:solidFill>
                <a:schemeClr val="accent5"/>
              </a:solidFill>
            </a:endParaRPr>
          </a:p>
          <a:p>
            <a:pPr>
              <a:buFontTx/>
              <a:buChar char="›"/>
            </a:pPr>
            <a:r>
              <a:rPr lang="es-MX" sz="1400" dirty="0">
                <a:solidFill>
                  <a:schemeClr val="accent5"/>
                </a:solidFill>
              </a:rPr>
              <a:t>Correo</a:t>
            </a:r>
          </a:p>
          <a:p>
            <a:pPr>
              <a:buFontTx/>
              <a:buChar char="›"/>
            </a:pPr>
            <a:r>
              <a:rPr lang="es-MX" sz="1400" dirty="0">
                <a:solidFill>
                  <a:schemeClr val="accent5"/>
                </a:solidFill>
              </a:rPr>
              <a:t>Acceso a la Computadora</a:t>
            </a:r>
          </a:p>
          <a:p>
            <a:pPr>
              <a:buFontTx/>
              <a:buChar char="›"/>
            </a:pPr>
            <a:r>
              <a:rPr lang="es-MX" sz="1400" dirty="0">
                <a:solidFill>
                  <a:schemeClr val="accent5"/>
                </a:solidFill>
              </a:rPr>
              <a:t>BPM</a:t>
            </a:r>
          </a:p>
          <a:p>
            <a:pPr>
              <a:buFontTx/>
              <a:buChar char="›"/>
            </a:pPr>
            <a:r>
              <a:rPr lang="es-MX" sz="1400" dirty="0">
                <a:solidFill>
                  <a:schemeClr val="accent5"/>
                </a:solidFill>
              </a:rPr>
              <a:t>CAU (Aprobación)</a:t>
            </a:r>
          </a:p>
          <a:p>
            <a:pPr>
              <a:buFontTx/>
              <a:buChar char="›"/>
            </a:pPr>
            <a:r>
              <a:rPr lang="es-MX" sz="1400" dirty="0">
                <a:solidFill>
                  <a:schemeClr val="accent5"/>
                </a:solidFill>
              </a:rPr>
              <a:t>BI</a:t>
            </a:r>
          </a:p>
          <a:p>
            <a:pPr>
              <a:buFontTx/>
              <a:buChar char="›"/>
            </a:pPr>
            <a:r>
              <a:rPr lang="es-MX" sz="1400" dirty="0" err="1">
                <a:solidFill>
                  <a:schemeClr val="accent5"/>
                </a:solidFill>
              </a:rPr>
              <a:t>qDoc</a:t>
            </a:r>
            <a:endParaRPr lang="en-IN" sz="1400" dirty="0">
              <a:solidFill>
                <a:schemeClr val="accent5"/>
              </a:solidFill>
            </a:endParaRPr>
          </a:p>
        </p:txBody>
      </p:sp>
      <p:sp>
        <p:nvSpPr>
          <p:cNvPr id="38" name="TextBox 108">
            <a:extLst>
              <a:ext uri="{FF2B5EF4-FFF2-40B4-BE49-F238E27FC236}">
                <a16:creationId xmlns:a16="http://schemas.microsoft.com/office/drawing/2014/main" id="{C7DFED10-C284-40DB-86AA-E1D4619138E1}"/>
              </a:ext>
            </a:extLst>
          </p:cNvPr>
          <p:cNvSpPr txBox="1"/>
          <p:nvPr/>
        </p:nvSpPr>
        <p:spPr>
          <a:xfrm>
            <a:off x="7183914" y="429942"/>
            <a:ext cx="3872014" cy="646331"/>
          </a:xfrm>
          <a:prstGeom prst="rect">
            <a:avLst/>
          </a:prstGeom>
          <a:noFill/>
        </p:spPr>
        <p:txBody>
          <a:bodyPr wrap="square" rtlCol="0" anchor="ctr">
            <a:spAutoFit/>
          </a:bodyPr>
          <a:lstStyle>
            <a:defPPr>
              <a:defRPr lang="en-US"/>
            </a:defPPr>
            <a:lvl1pPr algn="ctr">
              <a:defRPr sz="1600" b="1">
                <a:solidFill>
                  <a:srgbClr val="1060AE"/>
                </a:solidFill>
                <a:latin typeface="Arial" panose="020B0604020202020204" pitchFamily="34" charset="0"/>
                <a:cs typeface="Arial" panose="020B0604020202020204" pitchFamily="34" charset="0"/>
              </a:defRPr>
            </a:lvl1pPr>
          </a:lstStyle>
          <a:p>
            <a:r>
              <a:rPr lang="es-MX" sz="1800">
                <a:solidFill>
                  <a:srgbClr val="0070C0"/>
                </a:solidFill>
              </a:rPr>
              <a:t>“Desde la computadora dentro de la red o fuera por VPN”</a:t>
            </a:r>
          </a:p>
        </p:txBody>
      </p:sp>
      <p:sp>
        <p:nvSpPr>
          <p:cNvPr id="39" name="TextBox 98">
            <a:extLst>
              <a:ext uri="{FF2B5EF4-FFF2-40B4-BE49-F238E27FC236}">
                <a16:creationId xmlns:a16="http://schemas.microsoft.com/office/drawing/2014/main" id="{64B95FC6-6180-4C9D-B81D-4DF530F73FFB}"/>
              </a:ext>
            </a:extLst>
          </p:cNvPr>
          <p:cNvSpPr txBox="1"/>
          <p:nvPr/>
        </p:nvSpPr>
        <p:spPr>
          <a:xfrm>
            <a:off x="567404" y="1012226"/>
            <a:ext cx="4607267" cy="707886"/>
          </a:xfrm>
          <a:prstGeom prst="rect">
            <a:avLst/>
          </a:prstGeom>
          <a:noFill/>
        </p:spPr>
        <p:txBody>
          <a:bodyPr wrap="square" rtlCol="0" anchor="ctr">
            <a:spAutoFit/>
          </a:bodyPr>
          <a:lstStyle/>
          <a:p>
            <a:pPr algn="ctr"/>
            <a:r>
              <a:rPr lang="es-MX" sz="2000" b="1">
                <a:solidFill>
                  <a:srgbClr val="17A086"/>
                </a:solidFill>
                <a:latin typeface="Arial" panose="020B0604020202020204" pitchFamily="34" charset="0"/>
                <a:cs typeface="Arial" panose="020B0604020202020204" pitchFamily="34" charset="0"/>
              </a:rPr>
              <a:t>“Reseteo Automático desde el portal”</a:t>
            </a:r>
          </a:p>
        </p:txBody>
      </p:sp>
      <p:sp>
        <p:nvSpPr>
          <p:cNvPr id="40" name="CuadroTexto 39">
            <a:extLst>
              <a:ext uri="{FF2B5EF4-FFF2-40B4-BE49-F238E27FC236}">
                <a16:creationId xmlns:a16="http://schemas.microsoft.com/office/drawing/2014/main" id="{B1740713-C072-41CA-A575-07BB470D95A6}"/>
              </a:ext>
            </a:extLst>
          </p:cNvPr>
          <p:cNvSpPr txBox="1"/>
          <p:nvPr/>
        </p:nvSpPr>
        <p:spPr>
          <a:xfrm>
            <a:off x="3917373" y="3122468"/>
            <a:ext cx="914400" cy="369332"/>
          </a:xfrm>
          <a:prstGeom prst="rect">
            <a:avLst/>
          </a:prstGeom>
          <a:noFill/>
        </p:spPr>
        <p:txBody>
          <a:bodyPr wrap="square" rtlCol="0">
            <a:spAutoFit/>
          </a:bodyPr>
          <a:lstStyle/>
          <a:p>
            <a:r>
              <a:rPr lang="es-MX" b="1" dirty="0">
                <a:solidFill>
                  <a:schemeClr val="bg1"/>
                </a:solidFill>
              </a:rPr>
              <a:t>30 días</a:t>
            </a:r>
          </a:p>
        </p:txBody>
      </p:sp>
      <p:sp>
        <p:nvSpPr>
          <p:cNvPr id="41" name="CuadroTexto 40">
            <a:extLst>
              <a:ext uri="{FF2B5EF4-FFF2-40B4-BE49-F238E27FC236}">
                <a16:creationId xmlns:a16="http://schemas.microsoft.com/office/drawing/2014/main" id="{DE212530-D7B0-4AEA-8B9F-53D62A7B57AF}"/>
              </a:ext>
            </a:extLst>
          </p:cNvPr>
          <p:cNvSpPr txBox="1"/>
          <p:nvPr/>
        </p:nvSpPr>
        <p:spPr>
          <a:xfrm>
            <a:off x="7336259" y="3204210"/>
            <a:ext cx="914400" cy="369332"/>
          </a:xfrm>
          <a:prstGeom prst="rect">
            <a:avLst/>
          </a:prstGeom>
          <a:noFill/>
        </p:spPr>
        <p:txBody>
          <a:bodyPr wrap="square" rtlCol="0">
            <a:spAutoFit/>
          </a:bodyPr>
          <a:lstStyle/>
          <a:p>
            <a:r>
              <a:rPr lang="es-MX" b="1" dirty="0">
                <a:solidFill>
                  <a:schemeClr val="bg1"/>
                </a:solidFill>
              </a:rPr>
              <a:t>60 días</a:t>
            </a:r>
          </a:p>
        </p:txBody>
      </p:sp>
      <p:sp>
        <p:nvSpPr>
          <p:cNvPr id="42" name="CuadroTexto 41">
            <a:extLst>
              <a:ext uri="{FF2B5EF4-FFF2-40B4-BE49-F238E27FC236}">
                <a16:creationId xmlns:a16="http://schemas.microsoft.com/office/drawing/2014/main" id="{5C996A75-771E-4672-B26B-6276C58E41C0}"/>
              </a:ext>
            </a:extLst>
          </p:cNvPr>
          <p:cNvSpPr txBox="1"/>
          <p:nvPr/>
        </p:nvSpPr>
        <p:spPr>
          <a:xfrm>
            <a:off x="7360228" y="3614304"/>
            <a:ext cx="914400" cy="369332"/>
          </a:xfrm>
          <a:prstGeom prst="rect">
            <a:avLst/>
          </a:prstGeom>
          <a:noFill/>
        </p:spPr>
        <p:txBody>
          <a:bodyPr wrap="square" rtlCol="0">
            <a:spAutoFit/>
          </a:bodyPr>
          <a:lstStyle/>
          <a:p>
            <a:r>
              <a:rPr lang="es-MX" b="1" dirty="0">
                <a:solidFill>
                  <a:schemeClr val="bg1"/>
                </a:solidFill>
              </a:rPr>
              <a:t>90 días</a:t>
            </a:r>
          </a:p>
        </p:txBody>
      </p:sp>
      <p:sp>
        <p:nvSpPr>
          <p:cNvPr id="43" name="CuadroTexto 42">
            <a:extLst>
              <a:ext uri="{FF2B5EF4-FFF2-40B4-BE49-F238E27FC236}">
                <a16:creationId xmlns:a16="http://schemas.microsoft.com/office/drawing/2014/main" id="{860182B5-0319-4EED-98E0-B95307B93D2E}"/>
              </a:ext>
            </a:extLst>
          </p:cNvPr>
          <p:cNvSpPr txBox="1"/>
          <p:nvPr/>
        </p:nvSpPr>
        <p:spPr>
          <a:xfrm>
            <a:off x="3896592" y="3590059"/>
            <a:ext cx="914400" cy="369332"/>
          </a:xfrm>
          <a:prstGeom prst="rect">
            <a:avLst/>
          </a:prstGeom>
          <a:noFill/>
        </p:spPr>
        <p:txBody>
          <a:bodyPr wrap="square" rtlCol="0">
            <a:spAutoFit/>
          </a:bodyPr>
          <a:lstStyle/>
          <a:p>
            <a:r>
              <a:rPr lang="es-MX" b="1" dirty="0">
                <a:solidFill>
                  <a:schemeClr val="bg1"/>
                </a:solidFill>
              </a:rPr>
              <a:t>30 días</a:t>
            </a:r>
          </a:p>
        </p:txBody>
      </p:sp>
      <p:sp>
        <p:nvSpPr>
          <p:cNvPr id="45" name="TextBox 98">
            <a:extLst>
              <a:ext uri="{FF2B5EF4-FFF2-40B4-BE49-F238E27FC236}">
                <a16:creationId xmlns:a16="http://schemas.microsoft.com/office/drawing/2014/main" id="{8D3D03C8-5524-40C6-A4DB-5EA3B370CE08}"/>
              </a:ext>
            </a:extLst>
          </p:cNvPr>
          <p:cNvSpPr txBox="1"/>
          <p:nvPr/>
        </p:nvSpPr>
        <p:spPr>
          <a:xfrm>
            <a:off x="264695" y="4134239"/>
            <a:ext cx="3845546" cy="707886"/>
          </a:xfrm>
          <a:prstGeom prst="rect">
            <a:avLst/>
          </a:prstGeom>
          <a:noFill/>
        </p:spPr>
        <p:txBody>
          <a:bodyPr wrap="square" rtlCol="0" anchor="ctr">
            <a:spAutoFit/>
          </a:bodyPr>
          <a:lstStyle/>
          <a:p>
            <a:pPr algn="ctr"/>
            <a:r>
              <a:rPr lang="es-MX" sz="2000" b="1">
                <a:solidFill>
                  <a:srgbClr val="1060AE"/>
                </a:solidFill>
                <a:latin typeface="Arial" panose="020B0604020202020204" pitchFamily="34" charset="0"/>
                <a:cs typeface="Arial" panose="020B0604020202020204" pitchFamily="34" charset="0"/>
              </a:rPr>
              <a:t>“Reseteo Automático desde el portal”</a:t>
            </a:r>
          </a:p>
        </p:txBody>
      </p:sp>
      <p:sp>
        <p:nvSpPr>
          <p:cNvPr id="49" name="TextBox 98">
            <a:extLst>
              <a:ext uri="{FF2B5EF4-FFF2-40B4-BE49-F238E27FC236}">
                <a16:creationId xmlns:a16="http://schemas.microsoft.com/office/drawing/2014/main" id="{DA56530C-0ED6-4B53-89A5-3818B3432B08}"/>
              </a:ext>
            </a:extLst>
          </p:cNvPr>
          <p:cNvSpPr txBox="1"/>
          <p:nvPr/>
        </p:nvSpPr>
        <p:spPr>
          <a:xfrm>
            <a:off x="7584733" y="4063689"/>
            <a:ext cx="4607267" cy="707886"/>
          </a:xfrm>
          <a:prstGeom prst="rect">
            <a:avLst/>
          </a:prstGeom>
          <a:noFill/>
        </p:spPr>
        <p:txBody>
          <a:bodyPr wrap="square" rtlCol="0" anchor="ctr">
            <a:spAutoFit/>
          </a:bodyPr>
          <a:lstStyle/>
          <a:p>
            <a:pPr algn="ctr"/>
            <a:r>
              <a:rPr lang="es-MX" sz="2000" b="1">
                <a:solidFill>
                  <a:srgbClr val="17A086"/>
                </a:solidFill>
                <a:latin typeface="Arial" panose="020B0604020202020204" pitchFamily="34" charset="0"/>
                <a:cs typeface="Arial" panose="020B0604020202020204" pitchFamily="34" charset="0"/>
              </a:rPr>
              <a:t>“Reseteo Automático desde el portal”</a:t>
            </a:r>
          </a:p>
        </p:txBody>
      </p:sp>
      <p:sp>
        <p:nvSpPr>
          <p:cNvPr id="33" name="TextBox 107">
            <a:extLst>
              <a:ext uri="{FF2B5EF4-FFF2-40B4-BE49-F238E27FC236}">
                <a16:creationId xmlns:a16="http://schemas.microsoft.com/office/drawing/2014/main" id="{6EA62A78-1D1B-4731-9C73-C36D77D7DF8A}"/>
              </a:ext>
            </a:extLst>
          </p:cNvPr>
          <p:cNvSpPr txBox="1"/>
          <p:nvPr/>
        </p:nvSpPr>
        <p:spPr>
          <a:xfrm>
            <a:off x="8125059" y="5003598"/>
            <a:ext cx="3465284" cy="907941"/>
          </a:xfrm>
          <a:prstGeom prst="rect">
            <a:avLst/>
          </a:prstGeom>
          <a:noFill/>
        </p:spPr>
        <p:txBody>
          <a:bodyPr wrap="square" rtlCol="0" anchor="ctr">
            <a:spAutoFit/>
          </a:bodyPr>
          <a:lstStyle/>
          <a:p>
            <a:pPr marL="285750" indent="-285750">
              <a:buFontTx/>
              <a:buChar char="›"/>
            </a:pPr>
            <a:r>
              <a:rPr lang="es-MX" sz="1400" dirty="0">
                <a:solidFill>
                  <a:schemeClr val="accent5"/>
                </a:solidFill>
                <a:latin typeface="Arial" panose="020B0604020202020204" pitchFamily="34" charset="0"/>
                <a:cs typeface="Arial" panose="020B0604020202020204" pitchFamily="34" charset="0"/>
              </a:rPr>
              <a:t>La contraseña debe tener al menos 8  caracteres: Letras, Números y Carácter Especial.</a:t>
            </a:r>
          </a:p>
          <a:p>
            <a:pPr marL="285750" indent="-285750">
              <a:buFontTx/>
              <a:buChar char="›"/>
            </a:pPr>
            <a:endParaRPr lang="es-MX" sz="1100" dirty="0">
              <a:solidFill>
                <a:schemeClr val="accent5"/>
              </a:solidFill>
              <a:latin typeface="Arial" panose="020B0604020202020204" pitchFamily="34" charset="0"/>
              <a:cs typeface="Arial" panose="020B0604020202020204" pitchFamily="34" charset="0"/>
            </a:endParaRPr>
          </a:p>
        </p:txBody>
      </p:sp>
      <p:sp>
        <p:nvSpPr>
          <p:cNvPr id="44" name="TextBox 107">
            <a:extLst>
              <a:ext uri="{FF2B5EF4-FFF2-40B4-BE49-F238E27FC236}">
                <a16:creationId xmlns:a16="http://schemas.microsoft.com/office/drawing/2014/main" id="{B277B72A-AAB0-4420-BCD2-254EEF2C25ED}"/>
              </a:ext>
            </a:extLst>
          </p:cNvPr>
          <p:cNvSpPr txBox="1"/>
          <p:nvPr/>
        </p:nvSpPr>
        <p:spPr>
          <a:xfrm>
            <a:off x="971957" y="5103767"/>
            <a:ext cx="3465284" cy="907941"/>
          </a:xfrm>
          <a:prstGeom prst="rect">
            <a:avLst/>
          </a:prstGeom>
          <a:noFill/>
        </p:spPr>
        <p:txBody>
          <a:bodyPr wrap="square" rtlCol="0" anchor="ctr">
            <a:spAutoFit/>
          </a:bodyPr>
          <a:lstStyle/>
          <a:p>
            <a:pPr marL="285750" indent="-285750">
              <a:buFontTx/>
              <a:buChar char="›"/>
            </a:pPr>
            <a:r>
              <a:rPr lang="es-MX" sz="1400" dirty="0">
                <a:solidFill>
                  <a:schemeClr val="accent5"/>
                </a:solidFill>
                <a:latin typeface="Arial" panose="020B0604020202020204" pitchFamily="34" charset="0"/>
                <a:cs typeface="Arial" panose="020B0604020202020204" pitchFamily="34" charset="0"/>
              </a:rPr>
              <a:t>La contraseña debe tener de 8 a 18 caracteres: Mayúsculas, minúsculas y Números.</a:t>
            </a:r>
          </a:p>
          <a:p>
            <a:pPr marL="285750" indent="-285750">
              <a:buFontTx/>
              <a:buChar char="›"/>
            </a:pPr>
            <a:endParaRPr lang="es-MX" sz="1100" dirty="0">
              <a:solidFill>
                <a:schemeClr val="accent5"/>
              </a:solidFill>
              <a:latin typeface="Arial" panose="020B0604020202020204" pitchFamily="34" charset="0"/>
              <a:cs typeface="Arial" panose="020B0604020202020204" pitchFamily="34" charset="0"/>
            </a:endParaRPr>
          </a:p>
        </p:txBody>
      </p:sp>
      <p:sp>
        <p:nvSpPr>
          <p:cNvPr id="46" name="TextBox 107">
            <a:extLst>
              <a:ext uri="{FF2B5EF4-FFF2-40B4-BE49-F238E27FC236}">
                <a16:creationId xmlns:a16="http://schemas.microsoft.com/office/drawing/2014/main" id="{0EF77BFD-BFEC-4D1F-86E7-5678429A4F27}"/>
              </a:ext>
            </a:extLst>
          </p:cNvPr>
          <p:cNvSpPr txBox="1"/>
          <p:nvPr/>
        </p:nvSpPr>
        <p:spPr>
          <a:xfrm>
            <a:off x="8885212" y="2626902"/>
            <a:ext cx="3047708" cy="754053"/>
          </a:xfrm>
          <a:prstGeom prst="rect">
            <a:avLst/>
          </a:prstGeom>
          <a:noFill/>
        </p:spPr>
        <p:txBody>
          <a:bodyPr wrap="square" rtlCol="0" anchor="ctr">
            <a:spAutoFit/>
          </a:bodyPr>
          <a:lstStyle/>
          <a:p>
            <a:pPr marL="285750" indent="-285750">
              <a:buFontTx/>
              <a:buChar char="›"/>
            </a:pPr>
            <a:r>
              <a:rPr lang="es-MX" sz="1100" dirty="0">
                <a:solidFill>
                  <a:schemeClr val="accent5"/>
                </a:solidFill>
                <a:latin typeface="Arial" panose="020B0604020202020204" pitchFamily="34" charset="0"/>
                <a:cs typeface="Arial" panose="020B0604020202020204" pitchFamily="34" charset="0"/>
              </a:rPr>
              <a:t>La contraseña debe tener al menos 12 caracteres: Mayúsculas, Minúsculas, Números y Carácter Especial.</a:t>
            </a:r>
          </a:p>
          <a:p>
            <a:pPr marL="285750" indent="-285750">
              <a:buFontTx/>
              <a:buChar char="›"/>
            </a:pPr>
            <a:endParaRPr lang="es-MX" sz="1000" dirty="0">
              <a:solidFill>
                <a:schemeClr val="accent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5036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CuadroTexto 266">
            <a:extLst>
              <a:ext uri="{FF2B5EF4-FFF2-40B4-BE49-F238E27FC236}">
                <a16:creationId xmlns:a16="http://schemas.microsoft.com/office/drawing/2014/main" id="{FA2F5173-C7CA-4C0D-ADBD-6505DA7DEF78}"/>
              </a:ext>
            </a:extLst>
          </p:cNvPr>
          <p:cNvSpPr txBox="1"/>
          <p:nvPr/>
        </p:nvSpPr>
        <p:spPr>
          <a:xfrm>
            <a:off x="2248930" y="3230587"/>
            <a:ext cx="6646068" cy="523220"/>
          </a:xfrm>
          <a:prstGeom prst="rect">
            <a:avLst/>
          </a:prstGeom>
          <a:noFill/>
        </p:spPr>
        <p:txBody>
          <a:bodyPr wrap="square">
            <a:spAutoFit/>
          </a:bodyPr>
          <a:lstStyle/>
          <a:p>
            <a:r>
              <a:rPr lang="es-MX" sz="2800" b="1" dirty="0"/>
              <a:t>Firma de responsivas de activos y accesos</a:t>
            </a:r>
          </a:p>
        </p:txBody>
      </p:sp>
      <p:pic>
        <p:nvPicPr>
          <p:cNvPr id="2054" name="Picture 6" descr="11,937 Intranet Imágenes y Fotos - 123RF">
            <a:extLst>
              <a:ext uri="{FF2B5EF4-FFF2-40B4-BE49-F238E27FC236}">
                <a16:creationId xmlns:a16="http://schemas.microsoft.com/office/drawing/2014/main" id="{FA23F0E1-92E7-463A-8BE4-B85ACAB88C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357" y="73147"/>
            <a:ext cx="3020677" cy="89230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Flecha correcta - Iconos gratis de flechas">
            <a:extLst>
              <a:ext uri="{FF2B5EF4-FFF2-40B4-BE49-F238E27FC236}">
                <a16:creationId xmlns:a16="http://schemas.microsoft.com/office/drawing/2014/main" id="{69EA4982-6804-46AE-95B9-B9CDB87FB4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7164" y="202691"/>
            <a:ext cx="976311" cy="723901"/>
          </a:xfrm>
          <a:prstGeom prst="rect">
            <a:avLst/>
          </a:prstGeom>
          <a:noFill/>
          <a:extLst>
            <a:ext uri="{909E8E84-426E-40DD-AFC4-6F175D3DCCD1}">
              <a14:hiddenFill xmlns:a14="http://schemas.microsoft.com/office/drawing/2010/main">
                <a:solidFill>
                  <a:srgbClr val="FFFFFF"/>
                </a:solidFill>
              </a14:hiddenFill>
            </a:ext>
          </a:extLst>
        </p:spPr>
      </p:pic>
      <p:sp>
        <p:nvSpPr>
          <p:cNvPr id="16" name="Elipse 15">
            <a:extLst>
              <a:ext uri="{FF2B5EF4-FFF2-40B4-BE49-F238E27FC236}">
                <a16:creationId xmlns:a16="http://schemas.microsoft.com/office/drawing/2014/main" id="{FD96B345-4368-4D5F-BDCE-A9AE00AD6E7C}"/>
              </a:ext>
            </a:extLst>
          </p:cNvPr>
          <p:cNvSpPr/>
          <p:nvPr/>
        </p:nvSpPr>
        <p:spPr>
          <a:xfrm>
            <a:off x="371115" y="3760820"/>
            <a:ext cx="384048" cy="374904"/>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dirty="0"/>
              <a:t>1</a:t>
            </a:r>
          </a:p>
        </p:txBody>
      </p:sp>
      <p:sp>
        <p:nvSpPr>
          <p:cNvPr id="18" name="Elipse 17">
            <a:extLst>
              <a:ext uri="{FF2B5EF4-FFF2-40B4-BE49-F238E27FC236}">
                <a16:creationId xmlns:a16="http://schemas.microsoft.com/office/drawing/2014/main" id="{DEA4E54E-C992-4625-809D-C86F5088BCB3}"/>
              </a:ext>
            </a:extLst>
          </p:cNvPr>
          <p:cNvSpPr/>
          <p:nvPr/>
        </p:nvSpPr>
        <p:spPr>
          <a:xfrm>
            <a:off x="6217920" y="3813048"/>
            <a:ext cx="384048" cy="374904"/>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dirty="0"/>
              <a:t>2</a:t>
            </a:r>
          </a:p>
        </p:txBody>
      </p:sp>
      <p:sp>
        <p:nvSpPr>
          <p:cNvPr id="7" name="CuadroTexto 6">
            <a:extLst>
              <a:ext uri="{FF2B5EF4-FFF2-40B4-BE49-F238E27FC236}">
                <a16:creationId xmlns:a16="http://schemas.microsoft.com/office/drawing/2014/main" id="{9B148E64-0A91-4D63-3E36-BA4BB501B77C}"/>
              </a:ext>
            </a:extLst>
          </p:cNvPr>
          <p:cNvSpPr txBox="1"/>
          <p:nvPr/>
        </p:nvSpPr>
        <p:spPr>
          <a:xfrm>
            <a:off x="1141778" y="1869000"/>
            <a:ext cx="3780692" cy="430887"/>
          </a:xfrm>
          <a:prstGeom prst="rect">
            <a:avLst/>
          </a:prstGeom>
          <a:noFill/>
        </p:spPr>
        <p:txBody>
          <a:bodyPr wrap="square">
            <a:spAutoFit/>
          </a:bodyPr>
          <a:lstStyle/>
          <a:p>
            <a:r>
              <a:rPr lang="es-MX" sz="1100" b="1" i="1" dirty="0">
                <a:highlight>
                  <a:srgbClr val="FFFF00"/>
                </a:highlight>
                <a:latin typeface="Arial" pitchFamily="34" charset="0"/>
                <a:cs typeface="Arial" pitchFamily="34" charset="0"/>
              </a:rPr>
              <a:t> NOTA:  En caso de que no firmes las responsivas, TI podrá inactivar tus cuentas de acceso a los sistemas.</a:t>
            </a:r>
            <a:endParaRPr lang="es-MX" sz="1100" dirty="0">
              <a:highlight>
                <a:srgbClr val="FFFF00"/>
              </a:highlight>
            </a:endParaRPr>
          </a:p>
        </p:txBody>
      </p:sp>
      <p:pic>
        <p:nvPicPr>
          <p:cNvPr id="15" name="Imagen 14">
            <a:extLst>
              <a:ext uri="{FF2B5EF4-FFF2-40B4-BE49-F238E27FC236}">
                <a16:creationId xmlns:a16="http://schemas.microsoft.com/office/drawing/2014/main" id="{7A54FDA8-B110-4271-44BF-8DBFDD60148E}"/>
              </a:ext>
            </a:extLst>
          </p:cNvPr>
          <p:cNvPicPr>
            <a:picLocks noChangeAspect="1"/>
          </p:cNvPicPr>
          <p:nvPr/>
        </p:nvPicPr>
        <p:blipFill rotWithShape="1">
          <a:blip r:embed="rId5"/>
          <a:srcRect l="2514" r="2010"/>
          <a:stretch/>
        </p:blipFill>
        <p:spPr>
          <a:xfrm>
            <a:off x="494271" y="4284723"/>
            <a:ext cx="4695568" cy="2030866"/>
          </a:xfrm>
          <a:prstGeom prst="rect">
            <a:avLst/>
          </a:prstGeom>
        </p:spPr>
      </p:pic>
      <p:sp>
        <p:nvSpPr>
          <p:cNvPr id="21" name="CuadroTexto 20">
            <a:extLst>
              <a:ext uri="{FF2B5EF4-FFF2-40B4-BE49-F238E27FC236}">
                <a16:creationId xmlns:a16="http://schemas.microsoft.com/office/drawing/2014/main" id="{DAAD7110-8034-84FE-865F-A3FE5B0DFBD8}"/>
              </a:ext>
            </a:extLst>
          </p:cNvPr>
          <p:cNvSpPr txBox="1"/>
          <p:nvPr/>
        </p:nvSpPr>
        <p:spPr>
          <a:xfrm>
            <a:off x="691979" y="3837458"/>
            <a:ext cx="4670853" cy="338554"/>
          </a:xfrm>
          <a:prstGeom prst="rect">
            <a:avLst/>
          </a:prstGeom>
          <a:noFill/>
        </p:spPr>
        <p:txBody>
          <a:bodyPr wrap="square">
            <a:spAutoFit/>
          </a:bodyPr>
          <a:lstStyle/>
          <a:p>
            <a:r>
              <a:rPr lang="es-MX" sz="1600" b="1" i="1" dirty="0">
                <a:solidFill>
                  <a:schemeClr val="tx2"/>
                </a:solidFill>
                <a:latin typeface="Arial" pitchFamily="34" charset="0"/>
                <a:cs typeface="Arial" pitchFamily="34" charset="0"/>
              </a:rPr>
              <a:t>Recibirás un correo, dar clic en el enlace.</a:t>
            </a:r>
            <a:endParaRPr lang="es-MX" sz="1600" dirty="0"/>
          </a:p>
        </p:txBody>
      </p:sp>
      <p:sp>
        <p:nvSpPr>
          <p:cNvPr id="22" name="CuadroTexto 21">
            <a:extLst>
              <a:ext uri="{FF2B5EF4-FFF2-40B4-BE49-F238E27FC236}">
                <a16:creationId xmlns:a16="http://schemas.microsoft.com/office/drawing/2014/main" id="{3BDD2DCD-2AE9-F075-3F50-B2956E0D4F33}"/>
              </a:ext>
            </a:extLst>
          </p:cNvPr>
          <p:cNvSpPr txBox="1"/>
          <p:nvPr/>
        </p:nvSpPr>
        <p:spPr>
          <a:xfrm>
            <a:off x="6590271" y="3804507"/>
            <a:ext cx="5148648" cy="338554"/>
          </a:xfrm>
          <a:prstGeom prst="rect">
            <a:avLst/>
          </a:prstGeom>
          <a:noFill/>
        </p:spPr>
        <p:txBody>
          <a:bodyPr wrap="square">
            <a:spAutoFit/>
          </a:bodyPr>
          <a:lstStyle/>
          <a:p>
            <a:r>
              <a:rPr lang="es-MX" sz="1600" b="1" i="1" dirty="0">
                <a:solidFill>
                  <a:schemeClr val="tx2"/>
                </a:solidFill>
                <a:latin typeface="Arial" pitchFamily="34" charset="0"/>
                <a:cs typeface="Arial" pitchFamily="34" charset="0"/>
              </a:rPr>
              <a:t>Ingresa al BPM con tu cuenta de acceso a red.</a:t>
            </a:r>
            <a:endParaRPr lang="es-MX" sz="1600" dirty="0"/>
          </a:p>
        </p:txBody>
      </p:sp>
      <p:pic>
        <p:nvPicPr>
          <p:cNvPr id="24" name="Imagen 23">
            <a:extLst>
              <a:ext uri="{FF2B5EF4-FFF2-40B4-BE49-F238E27FC236}">
                <a16:creationId xmlns:a16="http://schemas.microsoft.com/office/drawing/2014/main" id="{54E7663F-C52B-1846-5EE1-4871B278A8DE}"/>
              </a:ext>
            </a:extLst>
          </p:cNvPr>
          <p:cNvPicPr>
            <a:picLocks noChangeAspect="1"/>
          </p:cNvPicPr>
          <p:nvPr/>
        </p:nvPicPr>
        <p:blipFill>
          <a:blip r:embed="rId6"/>
          <a:stretch>
            <a:fillRect/>
          </a:stretch>
        </p:blipFill>
        <p:spPr>
          <a:xfrm>
            <a:off x="7019409" y="4467612"/>
            <a:ext cx="4158700" cy="2390388"/>
          </a:xfrm>
          <a:prstGeom prst="rect">
            <a:avLst/>
          </a:prstGeom>
        </p:spPr>
      </p:pic>
      <p:pic>
        <p:nvPicPr>
          <p:cNvPr id="27" name="Picture 8" descr="Flecha correcta - Iconos gratis de flechas">
            <a:extLst>
              <a:ext uri="{FF2B5EF4-FFF2-40B4-BE49-F238E27FC236}">
                <a16:creationId xmlns:a16="http://schemas.microsoft.com/office/drawing/2014/main" id="{4C4549E5-109F-28D5-978F-1B8A0F240FA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9353624">
            <a:off x="3652590" y="5856685"/>
            <a:ext cx="559670" cy="41497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 descr="Flecha correcta - Iconos gratis de flechas">
            <a:extLst>
              <a:ext uri="{FF2B5EF4-FFF2-40B4-BE49-F238E27FC236}">
                <a16:creationId xmlns:a16="http://schemas.microsoft.com/office/drawing/2014/main" id="{D56E472B-A0C0-750D-E3A1-45B7BB72E5B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9638978">
            <a:off x="9732020" y="5317949"/>
            <a:ext cx="559670" cy="414976"/>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49C6AA49-234B-2BB9-E532-9EDE296CA787}"/>
              </a:ext>
            </a:extLst>
          </p:cNvPr>
          <p:cNvPicPr>
            <a:picLocks noChangeAspect="1"/>
          </p:cNvPicPr>
          <p:nvPr/>
        </p:nvPicPr>
        <p:blipFill rotWithShape="1">
          <a:blip r:embed="rId7"/>
          <a:srcRect b="8911"/>
          <a:stretch/>
        </p:blipFill>
        <p:spPr>
          <a:xfrm>
            <a:off x="5956300" y="273843"/>
            <a:ext cx="5067300" cy="2596358"/>
          </a:xfrm>
          <a:prstGeom prst="rect">
            <a:avLst/>
          </a:prstGeom>
        </p:spPr>
      </p:pic>
    </p:spTree>
    <p:extLst>
      <p:ext uri="{BB962C8B-B14F-4D97-AF65-F5344CB8AC3E}">
        <p14:creationId xmlns:p14="http://schemas.microsoft.com/office/powerpoint/2010/main" val="877451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Oval 7">
            <a:extLst>
              <a:ext uri="{FF2B5EF4-FFF2-40B4-BE49-F238E27FC236}">
                <a16:creationId xmlns:a16="http://schemas.microsoft.com/office/drawing/2014/main" id="{27CA1D32-BDC7-9719-508A-4F4A9CEB2FE8}"/>
              </a:ext>
            </a:extLst>
          </p:cNvPr>
          <p:cNvSpPr/>
          <p:nvPr/>
        </p:nvSpPr>
        <p:spPr>
          <a:xfrm>
            <a:off x="-254000" y="0"/>
            <a:ext cx="12446000" cy="6979920"/>
          </a:xfrm>
          <a:prstGeom prst="ellipse">
            <a:avLst/>
          </a:prstGeom>
          <a:gradFill>
            <a:gsLst>
              <a:gs pos="69000">
                <a:schemeClr val="accent1">
                  <a:lumMod val="20000"/>
                  <a:lumOff val="80000"/>
                  <a:alpha val="0"/>
                </a:schemeClr>
              </a:gs>
              <a:gs pos="3000">
                <a:schemeClr val="accent1">
                  <a:alpha val="3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Marcador de número de diapositiva 2">
            <a:extLst>
              <a:ext uri="{FF2B5EF4-FFF2-40B4-BE49-F238E27FC236}">
                <a16:creationId xmlns:a16="http://schemas.microsoft.com/office/drawing/2014/main" id="{3C6821C7-0EEB-130E-926A-D5CB4978DAAF}"/>
              </a:ext>
            </a:extLst>
          </p:cNvPr>
          <p:cNvSpPr>
            <a:spLocks noGrp="1"/>
          </p:cNvSpPr>
          <p:nvPr>
            <p:ph type="sldNum" sz="quarter" idx="4"/>
          </p:nvPr>
        </p:nvSpPr>
        <p:spPr/>
        <p:txBody>
          <a:bodyPr/>
          <a:lstStyle/>
          <a:p>
            <a:fld id="{4E743779-FB01-4E1A-A01D-1D5F67ECDE20}" type="slidenum">
              <a:rPr lang="en-US" smtClean="0"/>
              <a:pPr/>
              <a:t>16</a:t>
            </a:fld>
            <a:endParaRPr lang="en-US" dirty="0"/>
          </a:p>
        </p:txBody>
      </p:sp>
      <p:sp>
        <p:nvSpPr>
          <p:cNvPr id="4" name="Rectangle 460">
            <a:extLst>
              <a:ext uri="{FF2B5EF4-FFF2-40B4-BE49-F238E27FC236}">
                <a16:creationId xmlns:a16="http://schemas.microsoft.com/office/drawing/2014/main" id="{E725C3DA-C36C-3DA7-7526-37B6172E17A0}"/>
              </a:ext>
            </a:extLst>
          </p:cNvPr>
          <p:cNvSpPr/>
          <p:nvPr/>
        </p:nvSpPr>
        <p:spPr>
          <a:xfrm>
            <a:off x="4" y="0"/>
            <a:ext cx="12191996" cy="6858000"/>
          </a:xfrm>
          <a:prstGeom prst="rect">
            <a:avLst/>
          </a:prstGeom>
          <a:solidFill>
            <a:srgbClr val="0070C0">
              <a:alpha val="98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 3">
            <a:extLst>
              <a:ext uri="{FF2B5EF4-FFF2-40B4-BE49-F238E27FC236}">
                <a16:creationId xmlns:a16="http://schemas.microsoft.com/office/drawing/2014/main" id="{4597D132-224A-9308-F3B1-06EFBEFF3256}"/>
              </a:ext>
            </a:extLst>
          </p:cNvPr>
          <p:cNvGrpSpPr/>
          <p:nvPr/>
        </p:nvGrpSpPr>
        <p:grpSpPr>
          <a:xfrm>
            <a:off x="4349765" y="1038896"/>
            <a:ext cx="7367429" cy="5684646"/>
            <a:chOff x="1995994" y="1193558"/>
            <a:chExt cx="6882906" cy="5310793"/>
          </a:xfrm>
        </p:grpSpPr>
        <p:sp>
          <p:nvSpPr>
            <p:cNvPr id="6" name="Oval 462">
              <a:extLst>
                <a:ext uri="{FF2B5EF4-FFF2-40B4-BE49-F238E27FC236}">
                  <a16:creationId xmlns:a16="http://schemas.microsoft.com/office/drawing/2014/main" id="{ED0E133E-FC3A-8CFC-0C23-23ED4BEEA2B2}"/>
                </a:ext>
              </a:extLst>
            </p:cNvPr>
            <p:cNvSpPr/>
            <p:nvPr/>
          </p:nvSpPr>
          <p:spPr>
            <a:xfrm>
              <a:off x="5229495" y="6278221"/>
              <a:ext cx="2322852" cy="226130"/>
            </a:xfrm>
            <a:prstGeom prst="ellipse">
              <a:avLst/>
            </a:prstGeom>
            <a:solidFill>
              <a:sysClr val="windowText" lastClr="000000">
                <a:alpha val="10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7" name="Group 1">
              <a:extLst>
                <a:ext uri="{FF2B5EF4-FFF2-40B4-BE49-F238E27FC236}">
                  <a16:creationId xmlns:a16="http://schemas.microsoft.com/office/drawing/2014/main" id="{1DB06396-2825-EA78-8054-17DD5F66EC8E}"/>
                </a:ext>
              </a:extLst>
            </p:cNvPr>
            <p:cNvGrpSpPr/>
            <p:nvPr/>
          </p:nvGrpSpPr>
          <p:grpSpPr>
            <a:xfrm>
              <a:off x="2023623" y="1526903"/>
              <a:ext cx="6400193" cy="2842254"/>
              <a:chOff x="2041729" y="1526903"/>
              <a:chExt cx="6400193" cy="2842254"/>
            </a:xfrm>
          </p:grpSpPr>
          <p:sp>
            <p:nvSpPr>
              <p:cNvPr id="374" name="Freeform: Shape 236">
                <a:extLst>
                  <a:ext uri="{FF2B5EF4-FFF2-40B4-BE49-F238E27FC236}">
                    <a16:creationId xmlns:a16="http://schemas.microsoft.com/office/drawing/2014/main" id="{D5A3663F-9742-62B9-F66B-65174309BA82}"/>
                  </a:ext>
                </a:extLst>
              </p:cNvPr>
              <p:cNvSpPr/>
              <p:nvPr/>
            </p:nvSpPr>
            <p:spPr>
              <a:xfrm>
                <a:off x="7030991" y="2252988"/>
                <a:ext cx="710774" cy="972638"/>
              </a:xfrm>
              <a:custGeom>
                <a:avLst/>
                <a:gdLst>
                  <a:gd name="connsiteX0" fmla="*/ 797835 w 797835"/>
                  <a:gd name="connsiteY0" fmla="*/ 0 h 1099262"/>
                  <a:gd name="connsiteX1" fmla="*/ 73935 w 797835"/>
                  <a:gd name="connsiteY1" fmla="*/ 990600 h 1099262"/>
                  <a:gd name="connsiteX2" fmla="*/ 61235 w 797835"/>
                  <a:gd name="connsiteY2" fmla="*/ 1028700 h 1099262"/>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Lst>
                <a:ahLst/>
                <a:cxnLst>
                  <a:cxn ang="0">
                    <a:pos x="connsiteX0" y="connsiteY0"/>
                  </a:cxn>
                  <a:cxn ang="0">
                    <a:pos x="connsiteX1" y="connsiteY1"/>
                  </a:cxn>
                </a:cxnLst>
                <a:rect l="l" t="t" r="r" b="b"/>
                <a:pathLst>
                  <a:path w="723900" h="990600">
                    <a:moveTo>
                      <a:pt x="723900" y="0"/>
                    </a:moveTo>
                    <a:cubicBezTo>
                      <a:pt x="552450" y="444500"/>
                      <a:pt x="260350" y="736600"/>
                      <a:pt x="0" y="990600"/>
                    </a:cubicBezTo>
                  </a:path>
                </a:pathLst>
              </a:custGeom>
              <a:noFill/>
              <a:ln w="6350" cap="flat" cmpd="sng" algn="ctr">
                <a:solidFill>
                  <a:sysClr val="window" lastClr="FFFFFF">
                    <a:alpha val="66000"/>
                  </a:sysClr>
                </a:solidFill>
                <a:prstDash val="sys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75" name="Freeform: Shape 237">
                <a:extLst>
                  <a:ext uri="{FF2B5EF4-FFF2-40B4-BE49-F238E27FC236}">
                    <a16:creationId xmlns:a16="http://schemas.microsoft.com/office/drawing/2014/main" id="{FDED785A-EB67-2B06-D003-BA40EBD8D8D3}"/>
                  </a:ext>
                </a:extLst>
              </p:cNvPr>
              <p:cNvSpPr/>
              <p:nvPr/>
            </p:nvSpPr>
            <p:spPr>
              <a:xfrm>
                <a:off x="7868316" y="2976232"/>
                <a:ext cx="573606" cy="430205"/>
              </a:xfrm>
              <a:custGeom>
                <a:avLst/>
                <a:gdLst>
                  <a:gd name="connsiteX0" fmla="*/ 797835 w 797835"/>
                  <a:gd name="connsiteY0" fmla="*/ 0 h 1099262"/>
                  <a:gd name="connsiteX1" fmla="*/ 73935 w 797835"/>
                  <a:gd name="connsiteY1" fmla="*/ 990600 h 1099262"/>
                  <a:gd name="connsiteX2" fmla="*/ 61235 w 797835"/>
                  <a:gd name="connsiteY2" fmla="*/ 1028700 h 1099262"/>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Lst>
                <a:ahLst/>
                <a:cxnLst>
                  <a:cxn ang="0">
                    <a:pos x="connsiteX0" y="connsiteY0"/>
                  </a:cxn>
                  <a:cxn ang="0">
                    <a:pos x="connsiteX1" y="connsiteY1"/>
                  </a:cxn>
                </a:cxnLst>
                <a:rect l="l" t="t" r="r" b="b"/>
                <a:pathLst>
                  <a:path w="723900" h="990600">
                    <a:moveTo>
                      <a:pt x="723900" y="0"/>
                    </a:moveTo>
                    <a:cubicBezTo>
                      <a:pt x="552450" y="444500"/>
                      <a:pt x="260350" y="736600"/>
                      <a:pt x="0" y="990600"/>
                    </a:cubicBezTo>
                  </a:path>
                </a:pathLst>
              </a:custGeom>
              <a:noFill/>
              <a:ln w="6350" cap="flat" cmpd="sng" algn="ctr">
                <a:solidFill>
                  <a:sysClr val="window" lastClr="FFFFFF">
                    <a:alpha val="66000"/>
                  </a:sysClr>
                </a:solidFill>
                <a:prstDash val="sys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76" name="Freeform: Shape 238">
                <a:extLst>
                  <a:ext uri="{FF2B5EF4-FFF2-40B4-BE49-F238E27FC236}">
                    <a16:creationId xmlns:a16="http://schemas.microsoft.com/office/drawing/2014/main" id="{DB22FDC2-2183-0EDE-2AAD-744931DB2C89}"/>
                  </a:ext>
                </a:extLst>
              </p:cNvPr>
              <p:cNvSpPr/>
              <p:nvPr/>
            </p:nvSpPr>
            <p:spPr>
              <a:xfrm>
                <a:off x="6400343" y="2592788"/>
                <a:ext cx="349151" cy="598546"/>
              </a:xfrm>
              <a:custGeom>
                <a:avLst/>
                <a:gdLst>
                  <a:gd name="connsiteX0" fmla="*/ 797835 w 797835"/>
                  <a:gd name="connsiteY0" fmla="*/ 0 h 1099262"/>
                  <a:gd name="connsiteX1" fmla="*/ 73935 w 797835"/>
                  <a:gd name="connsiteY1" fmla="*/ 990600 h 1099262"/>
                  <a:gd name="connsiteX2" fmla="*/ 61235 w 797835"/>
                  <a:gd name="connsiteY2" fmla="*/ 1028700 h 1099262"/>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Lst>
                <a:ahLst/>
                <a:cxnLst>
                  <a:cxn ang="0">
                    <a:pos x="connsiteX0" y="connsiteY0"/>
                  </a:cxn>
                  <a:cxn ang="0">
                    <a:pos x="connsiteX1" y="connsiteY1"/>
                  </a:cxn>
                </a:cxnLst>
                <a:rect l="l" t="t" r="r" b="b"/>
                <a:pathLst>
                  <a:path w="440634" h="1378226">
                    <a:moveTo>
                      <a:pt x="440634" y="0"/>
                    </a:moveTo>
                    <a:cubicBezTo>
                      <a:pt x="355737" y="272222"/>
                      <a:pt x="181665" y="1109870"/>
                      <a:pt x="0" y="1378226"/>
                    </a:cubicBezTo>
                  </a:path>
                </a:pathLst>
              </a:custGeom>
              <a:noFill/>
              <a:ln w="6350" cap="flat" cmpd="sng" algn="ctr">
                <a:solidFill>
                  <a:sysClr val="window" lastClr="FFFFFF">
                    <a:alpha val="66000"/>
                  </a:sysClr>
                </a:solidFill>
                <a:prstDash val="sys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77" name="Freeform: Shape 239">
                <a:extLst>
                  <a:ext uri="{FF2B5EF4-FFF2-40B4-BE49-F238E27FC236}">
                    <a16:creationId xmlns:a16="http://schemas.microsoft.com/office/drawing/2014/main" id="{8EEEEC46-DD5E-40AA-ED22-557642D55D3B}"/>
                  </a:ext>
                </a:extLst>
              </p:cNvPr>
              <p:cNvSpPr/>
              <p:nvPr/>
            </p:nvSpPr>
            <p:spPr>
              <a:xfrm>
                <a:off x="5646081" y="2031651"/>
                <a:ext cx="380325" cy="1159684"/>
              </a:xfrm>
              <a:custGeom>
                <a:avLst/>
                <a:gdLst>
                  <a:gd name="connsiteX0" fmla="*/ 797835 w 797835"/>
                  <a:gd name="connsiteY0" fmla="*/ 0 h 1099262"/>
                  <a:gd name="connsiteX1" fmla="*/ 73935 w 797835"/>
                  <a:gd name="connsiteY1" fmla="*/ 990600 h 1099262"/>
                  <a:gd name="connsiteX2" fmla="*/ 61235 w 797835"/>
                  <a:gd name="connsiteY2" fmla="*/ 1028700 h 1099262"/>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Lst>
                <a:ahLst/>
                <a:cxnLst>
                  <a:cxn ang="0">
                    <a:pos x="connsiteX0" y="connsiteY0"/>
                  </a:cxn>
                  <a:cxn ang="0">
                    <a:pos x="connsiteX1" y="connsiteY1"/>
                  </a:cxn>
                </a:cxnLst>
                <a:rect l="l" t="t" r="r" b="b"/>
                <a:pathLst>
                  <a:path w="479976" h="2670313">
                    <a:moveTo>
                      <a:pt x="479976" y="0"/>
                    </a:moveTo>
                    <a:cubicBezTo>
                      <a:pt x="434422" y="372718"/>
                      <a:pt x="362640" y="2330174"/>
                      <a:pt x="0" y="2670313"/>
                    </a:cubicBezTo>
                  </a:path>
                </a:pathLst>
              </a:custGeom>
              <a:noFill/>
              <a:ln w="6350" cap="flat" cmpd="sng" algn="ctr">
                <a:solidFill>
                  <a:sysClr val="window" lastClr="FFFFFF">
                    <a:alpha val="66000"/>
                  </a:sysClr>
                </a:solidFill>
                <a:prstDash val="sys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78" name="Freeform: Shape 240">
                <a:extLst>
                  <a:ext uri="{FF2B5EF4-FFF2-40B4-BE49-F238E27FC236}">
                    <a16:creationId xmlns:a16="http://schemas.microsoft.com/office/drawing/2014/main" id="{50A3CFCA-B5BF-634F-4BA7-B651B3CD8B08}"/>
                  </a:ext>
                </a:extLst>
              </p:cNvPr>
              <p:cNvSpPr/>
              <p:nvPr/>
            </p:nvSpPr>
            <p:spPr>
              <a:xfrm>
                <a:off x="5021818" y="1976219"/>
                <a:ext cx="553359" cy="1196410"/>
              </a:xfrm>
              <a:custGeom>
                <a:avLst/>
                <a:gdLst>
                  <a:gd name="connsiteX0" fmla="*/ 797835 w 797835"/>
                  <a:gd name="connsiteY0" fmla="*/ 0 h 1099262"/>
                  <a:gd name="connsiteX1" fmla="*/ 73935 w 797835"/>
                  <a:gd name="connsiteY1" fmla="*/ 990600 h 1099262"/>
                  <a:gd name="connsiteX2" fmla="*/ 61235 w 797835"/>
                  <a:gd name="connsiteY2" fmla="*/ 1028700 h 1099262"/>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1913 w 475506"/>
                  <a:gd name="connsiteY0" fmla="*/ 0 h 2383183"/>
                  <a:gd name="connsiteX1" fmla="*/ 379601 w 475506"/>
                  <a:gd name="connsiteY1" fmla="*/ 2383183 h 2383183"/>
                  <a:gd name="connsiteX0" fmla="*/ 0 w 662824"/>
                  <a:gd name="connsiteY0" fmla="*/ 325832 h 2709015"/>
                  <a:gd name="connsiteX1" fmla="*/ 377688 w 662824"/>
                  <a:gd name="connsiteY1" fmla="*/ 2709015 h 2709015"/>
                  <a:gd name="connsiteX0" fmla="*/ 0 w 698346"/>
                  <a:gd name="connsiteY0" fmla="*/ 371698 h 2754881"/>
                  <a:gd name="connsiteX1" fmla="*/ 377688 w 698346"/>
                  <a:gd name="connsiteY1" fmla="*/ 2754881 h 2754881"/>
                </a:gdLst>
                <a:ahLst/>
                <a:cxnLst>
                  <a:cxn ang="0">
                    <a:pos x="connsiteX0" y="connsiteY0"/>
                  </a:cxn>
                  <a:cxn ang="0">
                    <a:pos x="connsiteX1" y="connsiteY1"/>
                  </a:cxn>
                </a:cxnLst>
                <a:rect l="l" t="t" r="r" b="b"/>
                <a:pathLst>
                  <a:path w="698346" h="2754881">
                    <a:moveTo>
                      <a:pt x="0" y="371698"/>
                    </a:moveTo>
                    <a:cubicBezTo>
                      <a:pt x="890794" y="-1007080"/>
                      <a:pt x="826881" y="1826125"/>
                      <a:pt x="377688" y="2754881"/>
                    </a:cubicBezTo>
                  </a:path>
                </a:pathLst>
              </a:custGeom>
              <a:noFill/>
              <a:ln w="6350" cap="flat" cmpd="sng" algn="ctr">
                <a:solidFill>
                  <a:sysClr val="window" lastClr="FFFFFF">
                    <a:alpha val="66000"/>
                  </a:sysClr>
                </a:solidFill>
                <a:prstDash val="sys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79" name="Freeform: Shape 241">
                <a:extLst>
                  <a:ext uri="{FF2B5EF4-FFF2-40B4-BE49-F238E27FC236}">
                    <a16:creationId xmlns:a16="http://schemas.microsoft.com/office/drawing/2014/main" id="{00805CE2-CCA8-4647-8FEB-C40A3F4DFD0B}"/>
                  </a:ext>
                </a:extLst>
              </p:cNvPr>
              <p:cNvSpPr/>
              <p:nvPr/>
            </p:nvSpPr>
            <p:spPr>
              <a:xfrm flipH="1">
                <a:off x="4488660" y="1785996"/>
                <a:ext cx="153399" cy="1386632"/>
              </a:xfrm>
              <a:custGeom>
                <a:avLst/>
                <a:gdLst>
                  <a:gd name="connsiteX0" fmla="*/ 797835 w 797835"/>
                  <a:gd name="connsiteY0" fmla="*/ 0 h 1099262"/>
                  <a:gd name="connsiteX1" fmla="*/ 73935 w 797835"/>
                  <a:gd name="connsiteY1" fmla="*/ 990600 h 1099262"/>
                  <a:gd name="connsiteX2" fmla="*/ 61235 w 797835"/>
                  <a:gd name="connsiteY2" fmla="*/ 1028700 h 1099262"/>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1913 w 475506"/>
                  <a:gd name="connsiteY0" fmla="*/ 0 h 2383183"/>
                  <a:gd name="connsiteX1" fmla="*/ 379601 w 475506"/>
                  <a:gd name="connsiteY1" fmla="*/ 2383183 h 2383183"/>
                  <a:gd name="connsiteX0" fmla="*/ 0 w 662824"/>
                  <a:gd name="connsiteY0" fmla="*/ 325832 h 2709015"/>
                  <a:gd name="connsiteX1" fmla="*/ 377688 w 662824"/>
                  <a:gd name="connsiteY1" fmla="*/ 2709015 h 2709015"/>
                  <a:gd name="connsiteX0" fmla="*/ 0 w 698346"/>
                  <a:gd name="connsiteY0" fmla="*/ 371698 h 2754881"/>
                  <a:gd name="connsiteX1" fmla="*/ 377688 w 698346"/>
                  <a:gd name="connsiteY1" fmla="*/ 2754881 h 2754881"/>
                  <a:gd name="connsiteX0" fmla="*/ 113305 w 587890"/>
                  <a:gd name="connsiteY0" fmla="*/ 308011 h 3500902"/>
                  <a:gd name="connsiteX1" fmla="*/ 0 w 587890"/>
                  <a:gd name="connsiteY1" fmla="*/ 3500902 h 3500902"/>
                  <a:gd name="connsiteX0" fmla="*/ 113305 w 237630"/>
                  <a:gd name="connsiteY0" fmla="*/ -1 h 3192890"/>
                  <a:gd name="connsiteX1" fmla="*/ 0 w 237630"/>
                  <a:gd name="connsiteY1" fmla="*/ 3192890 h 3192890"/>
                  <a:gd name="connsiteX0" fmla="*/ 113305 w 193591"/>
                  <a:gd name="connsiteY0" fmla="*/ -1 h 3192890"/>
                  <a:gd name="connsiteX1" fmla="*/ 0 w 193591"/>
                  <a:gd name="connsiteY1" fmla="*/ 3192890 h 3192890"/>
                </a:gdLst>
                <a:ahLst/>
                <a:cxnLst>
                  <a:cxn ang="0">
                    <a:pos x="connsiteX0" y="connsiteY0"/>
                  </a:cxn>
                  <a:cxn ang="0">
                    <a:pos x="connsiteX1" y="connsiteY1"/>
                  </a:cxn>
                </a:cxnLst>
                <a:rect l="l" t="t" r="r" b="b"/>
                <a:pathLst>
                  <a:path w="193591" h="3192890">
                    <a:moveTo>
                      <a:pt x="113305" y="-1"/>
                    </a:moveTo>
                    <a:cubicBezTo>
                      <a:pt x="125977" y="412914"/>
                      <a:pt x="345329" y="2333045"/>
                      <a:pt x="0" y="3192890"/>
                    </a:cubicBezTo>
                  </a:path>
                </a:pathLst>
              </a:custGeom>
              <a:noFill/>
              <a:ln w="6350" cap="flat" cmpd="sng" algn="ctr">
                <a:solidFill>
                  <a:sysClr val="window" lastClr="FFFFFF">
                    <a:alpha val="66000"/>
                  </a:sysClr>
                </a:solidFill>
                <a:prstDash val="sys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80" name="Freeform: Shape 242">
                <a:extLst>
                  <a:ext uri="{FF2B5EF4-FFF2-40B4-BE49-F238E27FC236}">
                    <a16:creationId xmlns:a16="http://schemas.microsoft.com/office/drawing/2014/main" id="{6EF08453-128E-77D2-0C69-E9FD87BB2C6D}"/>
                  </a:ext>
                </a:extLst>
              </p:cNvPr>
              <p:cNvSpPr/>
              <p:nvPr/>
            </p:nvSpPr>
            <p:spPr>
              <a:xfrm flipH="1">
                <a:off x="4115532" y="2715146"/>
                <a:ext cx="245031" cy="468705"/>
              </a:xfrm>
              <a:custGeom>
                <a:avLst/>
                <a:gdLst>
                  <a:gd name="connsiteX0" fmla="*/ 797835 w 797835"/>
                  <a:gd name="connsiteY0" fmla="*/ 0 h 1099262"/>
                  <a:gd name="connsiteX1" fmla="*/ 73935 w 797835"/>
                  <a:gd name="connsiteY1" fmla="*/ 990600 h 1099262"/>
                  <a:gd name="connsiteX2" fmla="*/ 61235 w 797835"/>
                  <a:gd name="connsiteY2" fmla="*/ 1028700 h 1099262"/>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1913 w 475506"/>
                  <a:gd name="connsiteY0" fmla="*/ 0 h 2383183"/>
                  <a:gd name="connsiteX1" fmla="*/ 379601 w 475506"/>
                  <a:gd name="connsiteY1" fmla="*/ 2383183 h 2383183"/>
                  <a:gd name="connsiteX0" fmla="*/ 0 w 662824"/>
                  <a:gd name="connsiteY0" fmla="*/ 325832 h 2709015"/>
                  <a:gd name="connsiteX1" fmla="*/ 377688 w 662824"/>
                  <a:gd name="connsiteY1" fmla="*/ 2709015 h 2709015"/>
                  <a:gd name="connsiteX0" fmla="*/ 0 w 698346"/>
                  <a:gd name="connsiteY0" fmla="*/ 371698 h 2754881"/>
                  <a:gd name="connsiteX1" fmla="*/ 377688 w 698346"/>
                  <a:gd name="connsiteY1" fmla="*/ 2754881 h 2754881"/>
                  <a:gd name="connsiteX0" fmla="*/ 113305 w 587890"/>
                  <a:gd name="connsiteY0" fmla="*/ 308011 h 3500902"/>
                  <a:gd name="connsiteX1" fmla="*/ 0 w 587890"/>
                  <a:gd name="connsiteY1" fmla="*/ 3500902 h 3500902"/>
                  <a:gd name="connsiteX0" fmla="*/ 113305 w 237630"/>
                  <a:gd name="connsiteY0" fmla="*/ -1 h 3192890"/>
                  <a:gd name="connsiteX1" fmla="*/ 0 w 237630"/>
                  <a:gd name="connsiteY1" fmla="*/ 3192890 h 3192890"/>
                  <a:gd name="connsiteX0" fmla="*/ 113305 w 193591"/>
                  <a:gd name="connsiteY0" fmla="*/ -1 h 3192890"/>
                  <a:gd name="connsiteX1" fmla="*/ 0 w 193591"/>
                  <a:gd name="connsiteY1" fmla="*/ 3192890 h 3192890"/>
                  <a:gd name="connsiteX0" fmla="*/ 321033 w 325705"/>
                  <a:gd name="connsiteY0" fmla="*/ 0 h 987729"/>
                  <a:gd name="connsiteX1" fmla="*/ 0 w 325705"/>
                  <a:gd name="connsiteY1" fmla="*/ 987729 h 987729"/>
                  <a:gd name="connsiteX0" fmla="*/ 309231 w 315124"/>
                  <a:gd name="connsiteY0" fmla="*/ 0 h 1079251"/>
                  <a:gd name="connsiteX1" fmla="*/ 0 w 315124"/>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Lst>
                <a:ahLst/>
                <a:cxnLst>
                  <a:cxn ang="0">
                    <a:pos x="connsiteX0" y="connsiteY0"/>
                  </a:cxn>
                  <a:cxn ang="0">
                    <a:pos x="connsiteX1" y="connsiteY1"/>
                  </a:cxn>
                </a:cxnLst>
                <a:rect l="l" t="t" r="r" b="b"/>
                <a:pathLst>
                  <a:path w="309231" h="1079251">
                    <a:moveTo>
                      <a:pt x="309231" y="0"/>
                    </a:moveTo>
                    <a:cubicBezTo>
                      <a:pt x="271743" y="132959"/>
                      <a:pt x="23707" y="919285"/>
                      <a:pt x="0" y="1079251"/>
                    </a:cubicBezTo>
                  </a:path>
                </a:pathLst>
              </a:custGeom>
              <a:noFill/>
              <a:ln w="6350" cap="flat" cmpd="sng" algn="ctr">
                <a:solidFill>
                  <a:sysClr val="window" lastClr="FFFFFF">
                    <a:alpha val="66000"/>
                  </a:sysClr>
                </a:solidFill>
                <a:prstDash val="sys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81" name="Freeform: Shape 243">
                <a:extLst>
                  <a:ext uri="{FF2B5EF4-FFF2-40B4-BE49-F238E27FC236}">
                    <a16:creationId xmlns:a16="http://schemas.microsoft.com/office/drawing/2014/main" id="{06E05416-EAD8-9EFE-5F6F-5B7D7F9E7CBD}"/>
                  </a:ext>
                </a:extLst>
              </p:cNvPr>
              <p:cNvSpPr/>
              <p:nvPr/>
            </p:nvSpPr>
            <p:spPr>
              <a:xfrm flipH="1">
                <a:off x="3378404" y="2060086"/>
                <a:ext cx="925878" cy="1186961"/>
              </a:xfrm>
              <a:custGeom>
                <a:avLst/>
                <a:gdLst>
                  <a:gd name="connsiteX0" fmla="*/ 797835 w 797835"/>
                  <a:gd name="connsiteY0" fmla="*/ 0 h 1099262"/>
                  <a:gd name="connsiteX1" fmla="*/ 73935 w 797835"/>
                  <a:gd name="connsiteY1" fmla="*/ 990600 h 1099262"/>
                  <a:gd name="connsiteX2" fmla="*/ 61235 w 797835"/>
                  <a:gd name="connsiteY2" fmla="*/ 1028700 h 1099262"/>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1913 w 475506"/>
                  <a:gd name="connsiteY0" fmla="*/ 0 h 2383183"/>
                  <a:gd name="connsiteX1" fmla="*/ 379601 w 475506"/>
                  <a:gd name="connsiteY1" fmla="*/ 2383183 h 2383183"/>
                  <a:gd name="connsiteX0" fmla="*/ 0 w 662824"/>
                  <a:gd name="connsiteY0" fmla="*/ 325832 h 2709015"/>
                  <a:gd name="connsiteX1" fmla="*/ 377688 w 662824"/>
                  <a:gd name="connsiteY1" fmla="*/ 2709015 h 2709015"/>
                  <a:gd name="connsiteX0" fmla="*/ 0 w 698346"/>
                  <a:gd name="connsiteY0" fmla="*/ 371698 h 2754881"/>
                  <a:gd name="connsiteX1" fmla="*/ 377688 w 698346"/>
                  <a:gd name="connsiteY1" fmla="*/ 2754881 h 2754881"/>
                  <a:gd name="connsiteX0" fmla="*/ 113305 w 587890"/>
                  <a:gd name="connsiteY0" fmla="*/ 308011 h 3500902"/>
                  <a:gd name="connsiteX1" fmla="*/ 0 w 587890"/>
                  <a:gd name="connsiteY1" fmla="*/ 3500902 h 3500902"/>
                  <a:gd name="connsiteX0" fmla="*/ 113305 w 237630"/>
                  <a:gd name="connsiteY0" fmla="*/ -1 h 3192890"/>
                  <a:gd name="connsiteX1" fmla="*/ 0 w 237630"/>
                  <a:gd name="connsiteY1" fmla="*/ 3192890 h 3192890"/>
                  <a:gd name="connsiteX0" fmla="*/ 113305 w 193591"/>
                  <a:gd name="connsiteY0" fmla="*/ -1 h 3192890"/>
                  <a:gd name="connsiteX1" fmla="*/ 0 w 193591"/>
                  <a:gd name="connsiteY1" fmla="*/ 3192890 h 3192890"/>
                  <a:gd name="connsiteX0" fmla="*/ 321033 w 325705"/>
                  <a:gd name="connsiteY0" fmla="*/ 0 h 987729"/>
                  <a:gd name="connsiteX1" fmla="*/ 0 w 325705"/>
                  <a:gd name="connsiteY1" fmla="*/ 987729 h 987729"/>
                  <a:gd name="connsiteX0" fmla="*/ 309231 w 315124"/>
                  <a:gd name="connsiteY0" fmla="*/ 0 h 1079251"/>
                  <a:gd name="connsiteX1" fmla="*/ 0 w 315124"/>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 name="connsiteX0" fmla="*/ 54293 w 54293"/>
                  <a:gd name="connsiteY0" fmla="*/ 0 h 1320441"/>
                  <a:gd name="connsiteX1" fmla="*/ 0 w 54293"/>
                  <a:gd name="connsiteY1" fmla="*/ 1320441 h 1320441"/>
                  <a:gd name="connsiteX0" fmla="*/ 1168454 w 1168454"/>
                  <a:gd name="connsiteY0" fmla="*/ 0 h 2733123"/>
                  <a:gd name="connsiteX1" fmla="*/ 0 w 1168454"/>
                  <a:gd name="connsiteY1" fmla="*/ 2733123 h 2733123"/>
                  <a:gd name="connsiteX0" fmla="*/ 1168454 w 1168454"/>
                  <a:gd name="connsiteY0" fmla="*/ 0 h 2733123"/>
                  <a:gd name="connsiteX1" fmla="*/ 0 w 1168454"/>
                  <a:gd name="connsiteY1" fmla="*/ 2733123 h 2733123"/>
                  <a:gd name="connsiteX0" fmla="*/ 1168454 w 1168454"/>
                  <a:gd name="connsiteY0" fmla="*/ 0 h 2733123"/>
                  <a:gd name="connsiteX1" fmla="*/ 0 w 1168454"/>
                  <a:gd name="connsiteY1" fmla="*/ 2733123 h 2733123"/>
                  <a:gd name="connsiteX0" fmla="*/ 1168454 w 1168454"/>
                  <a:gd name="connsiteY0" fmla="*/ 0 h 2733123"/>
                  <a:gd name="connsiteX1" fmla="*/ 0 w 1168454"/>
                  <a:gd name="connsiteY1" fmla="*/ 2733123 h 2733123"/>
                </a:gdLst>
                <a:ahLst/>
                <a:cxnLst>
                  <a:cxn ang="0">
                    <a:pos x="connsiteX0" y="connsiteY0"/>
                  </a:cxn>
                  <a:cxn ang="0">
                    <a:pos x="connsiteX1" y="connsiteY1"/>
                  </a:cxn>
                </a:cxnLst>
                <a:rect l="l" t="t" r="r" b="b"/>
                <a:pathLst>
                  <a:path w="1168454" h="2733123">
                    <a:moveTo>
                      <a:pt x="1168454" y="0"/>
                    </a:moveTo>
                    <a:cubicBezTo>
                      <a:pt x="1121524" y="856528"/>
                      <a:pt x="335294" y="2607613"/>
                      <a:pt x="0" y="2733123"/>
                    </a:cubicBezTo>
                  </a:path>
                </a:pathLst>
              </a:custGeom>
              <a:noFill/>
              <a:ln w="6350" cap="flat" cmpd="sng" algn="ctr">
                <a:solidFill>
                  <a:sysClr val="window" lastClr="FFFFFF">
                    <a:alpha val="66000"/>
                  </a:sysClr>
                </a:solidFill>
                <a:prstDash val="sys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82" name="Freeform: Shape 244">
                <a:extLst>
                  <a:ext uri="{FF2B5EF4-FFF2-40B4-BE49-F238E27FC236}">
                    <a16:creationId xmlns:a16="http://schemas.microsoft.com/office/drawing/2014/main" id="{00B27102-B5CF-C700-A4E8-53936206FA56}"/>
                  </a:ext>
                </a:extLst>
              </p:cNvPr>
              <p:cNvSpPr/>
              <p:nvPr/>
            </p:nvSpPr>
            <p:spPr>
              <a:xfrm flipH="1">
                <a:off x="3393676" y="3394267"/>
                <a:ext cx="895950" cy="446260"/>
              </a:xfrm>
              <a:custGeom>
                <a:avLst/>
                <a:gdLst>
                  <a:gd name="connsiteX0" fmla="*/ 797835 w 797835"/>
                  <a:gd name="connsiteY0" fmla="*/ 0 h 1099262"/>
                  <a:gd name="connsiteX1" fmla="*/ 73935 w 797835"/>
                  <a:gd name="connsiteY1" fmla="*/ 990600 h 1099262"/>
                  <a:gd name="connsiteX2" fmla="*/ 61235 w 797835"/>
                  <a:gd name="connsiteY2" fmla="*/ 1028700 h 1099262"/>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1913 w 475506"/>
                  <a:gd name="connsiteY0" fmla="*/ 0 h 2383183"/>
                  <a:gd name="connsiteX1" fmla="*/ 379601 w 475506"/>
                  <a:gd name="connsiteY1" fmla="*/ 2383183 h 2383183"/>
                  <a:gd name="connsiteX0" fmla="*/ 0 w 662824"/>
                  <a:gd name="connsiteY0" fmla="*/ 325832 h 2709015"/>
                  <a:gd name="connsiteX1" fmla="*/ 377688 w 662824"/>
                  <a:gd name="connsiteY1" fmla="*/ 2709015 h 2709015"/>
                  <a:gd name="connsiteX0" fmla="*/ 0 w 698346"/>
                  <a:gd name="connsiteY0" fmla="*/ 371698 h 2754881"/>
                  <a:gd name="connsiteX1" fmla="*/ 377688 w 698346"/>
                  <a:gd name="connsiteY1" fmla="*/ 2754881 h 2754881"/>
                  <a:gd name="connsiteX0" fmla="*/ 113305 w 587890"/>
                  <a:gd name="connsiteY0" fmla="*/ 308011 h 3500902"/>
                  <a:gd name="connsiteX1" fmla="*/ 0 w 587890"/>
                  <a:gd name="connsiteY1" fmla="*/ 3500902 h 3500902"/>
                  <a:gd name="connsiteX0" fmla="*/ 113305 w 237630"/>
                  <a:gd name="connsiteY0" fmla="*/ -1 h 3192890"/>
                  <a:gd name="connsiteX1" fmla="*/ 0 w 237630"/>
                  <a:gd name="connsiteY1" fmla="*/ 3192890 h 3192890"/>
                  <a:gd name="connsiteX0" fmla="*/ 113305 w 193591"/>
                  <a:gd name="connsiteY0" fmla="*/ -1 h 3192890"/>
                  <a:gd name="connsiteX1" fmla="*/ 0 w 193591"/>
                  <a:gd name="connsiteY1" fmla="*/ 3192890 h 3192890"/>
                  <a:gd name="connsiteX0" fmla="*/ 321033 w 325705"/>
                  <a:gd name="connsiteY0" fmla="*/ 0 h 987729"/>
                  <a:gd name="connsiteX1" fmla="*/ 0 w 325705"/>
                  <a:gd name="connsiteY1" fmla="*/ 987729 h 987729"/>
                  <a:gd name="connsiteX0" fmla="*/ 309231 w 315124"/>
                  <a:gd name="connsiteY0" fmla="*/ 0 h 1079251"/>
                  <a:gd name="connsiteX1" fmla="*/ 0 w 315124"/>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 name="connsiteX0" fmla="*/ 54293 w 54293"/>
                  <a:gd name="connsiteY0" fmla="*/ 0 h 1320441"/>
                  <a:gd name="connsiteX1" fmla="*/ 0 w 54293"/>
                  <a:gd name="connsiteY1" fmla="*/ 1320441 h 1320441"/>
                  <a:gd name="connsiteX0" fmla="*/ 1168454 w 1168454"/>
                  <a:gd name="connsiteY0" fmla="*/ 0 h 2733123"/>
                  <a:gd name="connsiteX1" fmla="*/ 0 w 1168454"/>
                  <a:gd name="connsiteY1" fmla="*/ 2733123 h 2733123"/>
                  <a:gd name="connsiteX0" fmla="*/ 1168454 w 1168454"/>
                  <a:gd name="connsiteY0" fmla="*/ 0 h 2733123"/>
                  <a:gd name="connsiteX1" fmla="*/ 0 w 1168454"/>
                  <a:gd name="connsiteY1" fmla="*/ 2733123 h 2733123"/>
                  <a:gd name="connsiteX0" fmla="*/ 1168454 w 1168454"/>
                  <a:gd name="connsiteY0" fmla="*/ 0 h 2733123"/>
                  <a:gd name="connsiteX1" fmla="*/ 0 w 1168454"/>
                  <a:gd name="connsiteY1" fmla="*/ 2733123 h 2733123"/>
                  <a:gd name="connsiteX0" fmla="*/ 1168454 w 1168454"/>
                  <a:gd name="connsiteY0" fmla="*/ 0 h 2733123"/>
                  <a:gd name="connsiteX1" fmla="*/ 0 w 1168454"/>
                  <a:gd name="connsiteY1" fmla="*/ 2733123 h 2733123"/>
                  <a:gd name="connsiteX0" fmla="*/ 1130686 w 1130686"/>
                  <a:gd name="connsiteY0" fmla="*/ 0 h 1027568"/>
                  <a:gd name="connsiteX1" fmla="*/ 0 w 1130686"/>
                  <a:gd name="connsiteY1" fmla="*/ 1027568 h 1027568"/>
                  <a:gd name="connsiteX0" fmla="*/ 1130686 w 1130686"/>
                  <a:gd name="connsiteY0" fmla="*/ 0 h 1027568"/>
                  <a:gd name="connsiteX1" fmla="*/ 0 w 1130686"/>
                  <a:gd name="connsiteY1" fmla="*/ 1027568 h 1027568"/>
                </a:gdLst>
                <a:ahLst/>
                <a:cxnLst>
                  <a:cxn ang="0">
                    <a:pos x="connsiteX0" y="connsiteY0"/>
                  </a:cxn>
                  <a:cxn ang="0">
                    <a:pos x="connsiteX1" y="connsiteY1"/>
                  </a:cxn>
                </a:cxnLst>
                <a:rect l="l" t="t" r="r" b="b"/>
                <a:pathLst>
                  <a:path w="1130686" h="1027568">
                    <a:moveTo>
                      <a:pt x="1130686" y="0"/>
                    </a:moveTo>
                    <a:cubicBezTo>
                      <a:pt x="1093198" y="477516"/>
                      <a:pt x="335294" y="902058"/>
                      <a:pt x="0" y="1027568"/>
                    </a:cubicBezTo>
                  </a:path>
                </a:pathLst>
              </a:custGeom>
              <a:noFill/>
              <a:ln w="6350" cap="flat" cmpd="sng" algn="ctr">
                <a:solidFill>
                  <a:sysClr val="window" lastClr="FFFFFF">
                    <a:alpha val="66000"/>
                  </a:sysClr>
                </a:solidFill>
                <a:prstDash val="sys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83" name="Freeform: Shape 245">
                <a:extLst>
                  <a:ext uri="{FF2B5EF4-FFF2-40B4-BE49-F238E27FC236}">
                    <a16:creationId xmlns:a16="http://schemas.microsoft.com/office/drawing/2014/main" id="{75303394-5D8A-090D-389F-03ECE61AE5AD}"/>
                  </a:ext>
                </a:extLst>
              </p:cNvPr>
              <p:cNvSpPr/>
              <p:nvPr/>
            </p:nvSpPr>
            <p:spPr>
              <a:xfrm flipH="1">
                <a:off x="2041729" y="2812687"/>
                <a:ext cx="2272340" cy="1556470"/>
              </a:xfrm>
              <a:custGeom>
                <a:avLst/>
                <a:gdLst>
                  <a:gd name="connsiteX0" fmla="*/ 797835 w 797835"/>
                  <a:gd name="connsiteY0" fmla="*/ 0 h 1099262"/>
                  <a:gd name="connsiteX1" fmla="*/ 73935 w 797835"/>
                  <a:gd name="connsiteY1" fmla="*/ 990600 h 1099262"/>
                  <a:gd name="connsiteX2" fmla="*/ 61235 w 797835"/>
                  <a:gd name="connsiteY2" fmla="*/ 1028700 h 1099262"/>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1913 w 475506"/>
                  <a:gd name="connsiteY0" fmla="*/ 0 h 2383183"/>
                  <a:gd name="connsiteX1" fmla="*/ 379601 w 475506"/>
                  <a:gd name="connsiteY1" fmla="*/ 2383183 h 2383183"/>
                  <a:gd name="connsiteX0" fmla="*/ 0 w 662824"/>
                  <a:gd name="connsiteY0" fmla="*/ 325832 h 2709015"/>
                  <a:gd name="connsiteX1" fmla="*/ 377688 w 662824"/>
                  <a:gd name="connsiteY1" fmla="*/ 2709015 h 2709015"/>
                  <a:gd name="connsiteX0" fmla="*/ 0 w 698346"/>
                  <a:gd name="connsiteY0" fmla="*/ 371698 h 2754881"/>
                  <a:gd name="connsiteX1" fmla="*/ 377688 w 698346"/>
                  <a:gd name="connsiteY1" fmla="*/ 2754881 h 2754881"/>
                  <a:gd name="connsiteX0" fmla="*/ 113305 w 587890"/>
                  <a:gd name="connsiteY0" fmla="*/ 308011 h 3500902"/>
                  <a:gd name="connsiteX1" fmla="*/ 0 w 587890"/>
                  <a:gd name="connsiteY1" fmla="*/ 3500902 h 3500902"/>
                  <a:gd name="connsiteX0" fmla="*/ 113305 w 237630"/>
                  <a:gd name="connsiteY0" fmla="*/ -1 h 3192890"/>
                  <a:gd name="connsiteX1" fmla="*/ 0 w 237630"/>
                  <a:gd name="connsiteY1" fmla="*/ 3192890 h 3192890"/>
                  <a:gd name="connsiteX0" fmla="*/ 113305 w 193591"/>
                  <a:gd name="connsiteY0" fmla="*/ -1 h 3192890"/>
                  <a:gd name="connsiteX1" fmla="*/ 0 w 193591"/>
                  <a:gd name="connsiteY1" fmla="*/ 3192890 h 3192890"/>
                  <a:gd name="connsiteX0" fmla="*/ 321033 w 325705"/>
                  <a:gd name="connsiteY0" fmla="*/ 0 h 987729"/>
                  <a:gd name="connsiteX1" fmla="*/ 0 w 325705"/>
                  <a:gd name="connsiteY1" fmla="*/ 987729 h 987729"/>
                  <a:gd name="connsiteX0" fmla="*/ 309231 w 315124"/>
                  <a:gd name="connsiteY0" fmla="*/ 0 h 1079251"/>
                  <a:gd name="connsiteX1" fmla="*/ 0 w 315124"/>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 name="connsiteX0" fmla="*/ 54293 w 54293"/>
                  <a:gd name="connsiteY0" fmla="*/ 0 h 1320441"/>
                  <a:gd name="connsiteX1" fmla="*/ 0 w 54293"/>
                  <a:gd name="connsiteY1" fmla="*/ 1320441 h 1320441"/>
                  <a:gd name="connsiteX0" fmla="*/ 1168454 w 1168454"/>
                  <a:gd name="connsiteY0" fmla="*/ 0 h 2733123"/>
                  <a:gd name="connsiteX1" fmla="*/ 0 w 1168454"/>
                  <a:gd name="connsiteY1" fmla="*/ 2733123 h 2733123"/>
                  <a:gd name="connsiteX0" fmla="*/ 1168454 w 1168454"/>
                  <a:gd name="connsiteY0" fmla="*/ 0 h 2733123"/>
                  <a:gd name="connsiteX1" fmla="*/ 0 w 1168454"/>
                  <a:gd name="connsiteY1" fmla="*/ 2733123 h 2733123"/>
                  <a:gd name="connsiteX0" fmla="*/ 1168454 w 1168454"/>
                  <a:gd name="connsiteY0" fmla="*/ 0 h 2733123"/>
                  <a:gd name="connsiteX1" fmla="*/ 0 w 1168454"/>
                  <a:gd name="connsiteY1" fmla="*/ 2733123 h 2733123"/>
                  <a:gd name="connsiteX0" fmla="*/ 1168454 w 1168454"/>
                  <a:gd name="connsiteY0" fmla="*/ 0 h 2733123"/>
                  <a:gd name="connsiteX1" fmla="*/ 0 w 1168454"/>
                  <a:gd name="connsiteY1" fmla="*/ 2733123 h 2733123"/>
                  <a:gd name="connsiteX0" fmla="*/ 1130686 w 1130686"/>
                  <a:gd name="connsiteY0" fmla="*/ 0 h 1027568"/>
                  <a:gd name="connsiteX1" fmla="*/ 0 w 1130686"/>
                  <a:gd name="connsiteY1" fmla="*/ 1027568 h 1027568"/>
                  <a:gd name="connsiteX0" fmla="*/ 1130686 w 1130686"/>
                  <a:gd name="connsiteY0" fmla="*/ 0 h 1027568"/>
                  <a:gd name="connsiteX1" fmla="*/ 0 w 1130686"/>
                  <a:gd name="connsiteY1" fmla="*/ 1027568 h 1027568"/>
                  <a:gd name="connsiteX0" fmla="*/ 2773602 w 2773602"/>
                  <a:gd name="connsiteY0" fmla="*/ 0 h 3577288"/>
                  <a:gd name="connsiteX1" fmla="*/ 0 w 2773602"/>
                  <a:gd name="connsiteY1" fmla="*/ 3577288 h 3577288"/>
                  <a:gd name="connsiteX0" fmla="*/ 2773602 w 2870305"/>
                  <a:gd name="connsiteY0" fmla="*/ 0 h 3577288"/>
                  <a:gd name="connsiteX1" fmla="*/ 0 w 2870305"/>
                  <a:gd name="connsiteY1" fmla="*/ 3577288 h 3577288"/>
                  <a:gd name="connsiteX0" fmla="*/ 2773602 w 2867686"/>
                  <a:gd name="connsiteY0" fmla="*/ 0 h 3583964"/>
                  <a:gd name="connsiteX1" fmla="*/ 0 w 2867686"/>
                  <a:gd name="connsiteY1" fmla="*/ 3577288 h 3583964"/>
                </a:gdLst>
                <a:ahLst/>
                <a:cxnLst>
                  <a:cxn ang="0">
                    <a:pos x="connsiteX0" y="connsiteY0"/>
                  </a:cxn>
                  <a:cxn ang="0">
                    <a:pos x="connsiteX1" y="connsiteY1"/>
                  </a:cxn>
                </a:cxnLst>
                <a:rect l="l" t="t" r="r" b="b"/>
                <a:pathLst>
                  <a:path w="2867686" h="3583964">
                    <a:moveTo>
                      <a:pt x="2773602" y="0"/>
                    </a:moveTo>
                    <a:cubicBezTo>
                      <a:pt x="3453709" y="3302882"/>
                      <a:pt x="231432" y="3641284"/>
                      <a:pt x="0" y="3577288"/>
                    </a:cubicBezTo>
                  </a:path>
                </a:pathLst>
              </a:custGeom>
              <a:noFill/>
              <a:ln w="6350" cap="flat" cmpd="sng" algn="ctr">
                <a:solidFill>
                  <a:sysClr val="window" lastClr="FFFFFF">
                    <a:alpha val="66000"/>
                  </a:sysClr>
                </a:solidFill>
                <a:prstDash val="sys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84" name="Freeform: Shape 246">
                <a:extLst>
                  <a:ext uri="{FF2B5EF4-FFF2-40B4-BE49-F238E27FC236}">
                    <a16:creationId xmlns:a16="http://schemas.microsoft.com/office/drawing/2014/main" id="{83D1D4D6-B90A-96D8-69E7-F86B9C352823}"/>
                  </a:ext>
                </a:extLst>
              </p:cNvPr>
              <p:cNvSpPr/>
              <p:nvPr/>
            </p:nvSpPr>
            <p:spPr>
              <a:xfrm flipH="1">
                <a:off x="2188324" y="1526903"/>
                <a:ext cx="682716" cy="521078"/>
              </a:xfrm>
              <a:custGeom>
                <a:avLst/>
                <a:gdLst>
                  <a:gd name="connsiteX0" fmla="*/ 797835 w 797835"/>
                  <a:gd name="connsiteY0" fmla="*/ 0 h 1099262"/>
                  <a:gd name="connsiteX1" fmla="*/ 73935 w 797835"/>
                  <a:gd name="connsiteY1" fmla="*/ 990600 h 1099262"/>
                  <a:gd name="connsiteX2" fmla="*/ 61235 w 797835"/>
                  <a:gd name="connsiteY2" fmla="*/ 1028700 h 1099262"/>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723900 w 723900"/>
                  <a:gd name="connsiteY0" fmla="*/ 0 h 990600"/>
                  <a:gd name="connsiteX1" fmla="*/ 0 w 723900"/>
                  <a:gd name="connsiteY1" fmla="*/ 990600 h 990600"/>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40634 w 440634"/>
                  <a:gd name="connsiteY0" fmla="*/ 0 h 1378226"/>
                  <a:gd name="connsiteX1" fmla="*/ 0 w 440634"/>
                  <a:gd name="connsiteY1" fmla="*/ 1378226 h 1378226"/>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479976 w 479976"/>
                  <a:gd name="connsiteY0" fmla="*/ 0 h 2670313"/>
                  <a:gd name="connsiteX1" fmla="*/ 0 w 479976"/>
                  <a:gd name="connsiteY1" fmla="*/ 2670313 h 2670313"/>
                  <a:gd name="connsiteX0" fmla="*/ 1913 w 475506"/>
                  <a:gd name="connsiteY0" fmla="*/ 0 h 2383183"/>
                  <a:gd name="connsiteX1" fmla="*/ 379601 w 475506"/>
                  <a:gd name="connsiteY1" fmla="*/ 2383183 h 2383183"/>
                  <a:gd name="connsiteX0" fmla="*/ 0 w 662824"/>
                  <a:gd name="connsiteY0" fmla="*/ 325832 h 2709015"/>
                  <a:gd name="connsiteX1" fmla="*/ 377688 w 662824"/>
                  <a:gd name="connsiteY1" fmla="*/ 2709015 h 2709015"/>
                  <a:gd name="connsiteX0" fmla="*/ 0 w 698346"/>
                  <a:gd name="connsiteY0" fmla="*/ 371698 h 2754881"/>
                  <a:gd name="connsiteX1" fmla="*/ 377688 w 698346"/>
                  <a:gd name="connsiteY1" fmla="*/ 2754881 h 2754881"/>
                  <a:gd name="connsiteX0" fmla="*/ 113305 w 587890"/>
                  <a:gd name="connsiteY0" fmla="*/ 308011 h 3500902"/>
                  <a:gd name="connsiteX1" fmla="*/ 0 w 587890"/>
                  <a:gd name="connsiteY1" fmla="*/ 3500902 h 3500902"/>
                  <a:gd name="connsiteX0" fmla="*/ 113305 w 237630"/>
                  <a:gd name="connsiteY0" fmla="*/ -1 h 3192890"/>
                  <a:gd name="connsiteX1" fmla="*/ 0 w 237630"/>
                  <a:gd name="connsiteY1" fmla="*/ 3192890 h 3192890"/>
                  <a:gd name="connsiteX0" fmla="*/ 113305 w 193591"/>
                  <a:gd name="connsiteY0" fmla="*/ -1 h 3192890"/>
                  <a:gd name="connsiteX1" fmla="*/ 0 w 193591"/>
                  <a:gd name="connsiteY1" fmla="*/ 3192890 h 3192890"/>
                  <a:gd name="connsiteX0" fmla="*/ 321033 w 325705"/>
                  <a:gd name="connsiteY0" fmla="*/ 0 h 987729"/>
                  <a:gd name="connsiteX1" fmla="*/ 0 w 325705"/>
                  <a:gd name="connsiteY1" fmla="*/ 987729 h 987729"/>
                  <a:gd name="connsiteX0" fmla="*/ 309231 w 315124"/>
                  <a:gd name="connsiteY0" fmla="*/ 0 h 1079251"/>
                  <a:gd name="connsiteX1" fmla="*/ 0 w 315124"/>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 name="connsiteX0" fmla="*/ 309231 w 309231"/>
                  <a:gd name="connsiteY0" fmla="*/ 0 h 1079251"/>
                  <a:gd name="connsiteX1" fmla="*/ 0 w 309231"/>
                  <a:gd name="connsiteY1" fmla="*/ 1079251 h 1079251"/>
                  <a:gd name="connsiteX0" fmla="*/ 54293 w 54293"/>
                  <a:gd name="connsiteY0" fmla="*/ 0 h 1320441"/>
                  <a:gd name="connsiteX1" fmla="*/ 0 w 54293"/>
                  <a:gd name="connsiteY1" fmla="*/ 1320441 h 1320441"/>
                  <a:gd name="connsiteX0" fmla="*/ 1168454 w 1168454"/>
                  <a:gd name="connsiteY0" fmla="*/ 0 h 2733123"/>
                  <a:gd name="connsiteX1" fmla="*/ 0 w 1168454"/>
                  <a:gd name="connsiteY1" fmla="*/ 2733123 h 2733123"/>
                  <a:gd name="connsiteX0" fmla="*/ 1168454 w 1168454"/>
                  <a:gd name="connsiteY0" fmla="*/ 0 h 2733123"/>
                  <a:gd name="connsiteX1" fmla="*/ 0 w 1168454"/>
                  <a:gd name="connsiteY1" fmla="*/ 2733123 h 2733123"/>
                  <a:gd name="connsiteX0" fmla="*/ 1168454 w 1168454"/>
                  <a:gd name="connsiteY0" fmla="*/ 0 h 2733123"/>
                  <a:gd name="connsiteX1" fmla="*/ 0 w 1168454"/>
                  <a:gd name="connsiteY1" fmla="*/ 2733123 h 2733123"/>
                  <a:gd name="connsiteX0" fmla="*/ 1168454 w 1168454"/>
                  <a:gd name="connsiteY0" fmla="*/ 0 h 2733123"/>
                  <a:gd name="connsiteX1" fmla="*/ 0 w 1168454"/>
                  <a:gd name="connsiteY1" fmla="*/ 2733123 h 2733123"/>
                  <a:gd name="connsiteX0" fmla="*/ 1130686 w 1130686"/>
                  <a:gd name="connsiteY0" fmla="*/ 0 h 1027568"/>
                  <a:gd name="connsiteX1" fmla="*/ 0 w 1130686"/>
                  <a:gd name="connsiteY1" fmla="*/ 1027568 h 1027568"/>
                  <a:gd name="connsiteX0" fmla="*/ 1130686 w 1130686"/>
                  <a:gd name="connsiteY0" fmla="*/ 0 h 1027568"/>
                  <a:gd name="connsiteX1" fmla="*/ 0 w 1130686"/>
                  <a:gd name="connsiteY1" fmla="*/ 1027568 h 1027568"/>
                  <a:gd name="connsiteX0" fmla="*/ 2773602 w 2773602"/>
                  <a:gd name="connsiteY0" fmla="*/ 0 h 3577288"/>
                  <a:gd name="connsiteX1" fmla="*/ 0 w 2773602"/>
                  <a:gd name="connsiteY1" fmla="*/ 3577288 h 3577288"/>
                  <a:gd name="connsiteX0" fmla="*/ 2773602 w 2870305"/>
                  <a:gd name="connsiteY0" fmla="*/ 0 h 3577288"/>
                  <a:gd name="connsiteX1" fmla="*/ 0 w 2870305"/>
                  <a:gd name="connsiteY1" fmla="*/ 3577288 h 3577288"/>
                  <a:gd name="connsiteX0" fmla="*/ 2773602 w 2867686"/>
                  <a:gd name="connsiteY0" fmla="*/ 0 h 3583964"/>
                  <a:gd name="connsiteX1" fmla="*/ 0 w 2867686"/>
                  <a:gd name="connsiteY1" fmla="*/ 3577288 h 3583964"/>
                  <a:gd name="connsiteX0" fmla="*/ 1659441 w 1793968"/>
                  <a:gd name="connsiteY0" fmla="*/ 0 h 4080234"/>
                  <a:gd name="connsiteX1" fmla="*/ 0 w 1793968"/>
                  <a:gd name="connsiteY1" fmla="*/ 4076895 h 4080234"/>
                  <a:gd name="connsiteX0" fmla="*/ 0 w 926306"/>
                  <a:gd name="connsiteY0" fmla="*/ 0 h 1880626"/>
                  <a:gd name="connsiteX1" fmla="*/ 861586 w 926306"/>
                  <a:gd name="connsiteY1" fmla="*/ 1199846 h 1880626"/>
                  <a:gd name="connsiteX0" fmla="*/ 0 w 909048"/>
                  <a:gd name="connsiteY0" fmla="*/ 0 h 1202663"/>
                  <a:gd name="connsiteX1" fmla="*/ 861586 w 909048"/>
                  <a:gd name="connsiteY1" fmla="*/ 1199846 h 1202663"/>
                  <a:gd name="connsiteX0" fmla="*/ 0 w 861586"/>
                  <a:gd name="connsiteY0" fmla="*/ 0 h 1199846"/>
                  <a:gd name="connsiteX1" fmla="*/ 861586 w 861586"/>
                  <a:gd name="connsiteY1" fmla="*/ 1199846 h 1199846"/>
                </a:gdLst>
                <a:ahLst/>
                <a:cxnLst>
                  <a:cxn ang="0">
                    <a:pos x="connsiteX0" y="connsiteY0"/>
                  </a:cxn>
                  <a:cxn ang="0">
                    <a:pos x="connsiteX1" y="connsiteY1"/>
                  </a:cxn>
                </a:cxnLst>
                <a:rect l="l" t="t" r="r" b="b"/>
                <a:pathLst>
                  <a:path w="861586" h="1199846">
                    <a:moveTo>
                      <a:pt x="0" y="0"/>
                    </a:moveTo>
                    <a:cubicBezTo>
                      <a:pt x="425172" y="219101"/>
                      <a:pt x="771988" y="936513"/>
                      <a:pt x="861586" y="1199846"/>
                    </a:cubicBezTo>
                  </a:path>
                </a:pathLst>
              </a:custGeom>
              <a:noFill/>
              <a:ln w="6350" cap="flat" cmpd="sng" algn="ctr">
                <a:solidFill>
                  <a:sysClr val="window" lastClr="FFFFFF">
                    <a:alpha val="66000"/>
                  </a:sysClr>
                </a:solidFill>
                <a:prstDash val="sys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56" name="Group 441">
              <a:extLst>
                <a:ext uri="{FF2B5EF4-FFF2-40B4-BE49-F238E27FC236}">
                  <a16:creationId xmlns:a16="http://schemas.microsoft.com/office/drawing/2014/main" id="{89892165-6298-397C-600B-2B248331113C}"/>
                </a:ext>
              </a:extLst>
            </p:cNvPr>
            <p:cNvGrpSpPr/>
            <p:nvPr/>
          </p:nvGrpSpPr>
          <p:grpSpPr>
            <a:xfrm>
              <a:off x="2358584" y="3790734"/>
              <a:ext cx="681660" cy="856052"/>
              <a:chOff x="108793" y="1469501"/>
              <a:chExt cx="707101" cy="888002"/>
            </a:xfrm>
          </p:grpSpPr>
          <p:grpSp>
            <p:nvGrpSpPr>
              <p:cNvPr id="357" name="Group 442">
                <a:extLst>
                  <a:ext uri="{FF2B5EF4-FFF2-40B4-BE49-F238E27FC236}">
                    <a16:creationId xmlns:a16="http://schemas.microsoft.com/office/drawing/2014/main" id="{3CD6A1BA-212B-3A5A-164D-07998860F05D}"/>
                  </a:ext>
                </a:extLst>
              </p:cNvPr>
              <p:cNvGrpSpPr/>
              <p:nvPr/>
            </p:nvGrpSpPr>
            <p:grpSpPr>
              <a:xfrm>
                <a:off x="108793" y="1469501"/>
                <a:ext cx="707101" cy="880238"/>
                <a:chOff x="108793" y="1469501"/>
                <a:chExt cx="707101" cy="880238"/>
              </a:xfrm>
            </p:grpSpPr>
            <p:sp>
              <p:nvSpPr>
                <p:cNvPr id="359" name="Freeform: Shape 444">
                  <a:extLst>
                    <a:ext uri="{FF2B5EF4-FFF2-40B4-BE49-F238E27FC236}">
                      <a16:creationId xmlns:a16="http://schemas.microsoft.com/office/drawing/2014/main" id="{4D3A9E8D-92F2-2D5C-BAB7-71EB5D43B920}"/>
                    </a:ext>
                  </a:extLst>
                </p:cNvPr>
                <p:cNvSpPr/>
                <p:nvPr/>
              </p:nvSpPr>
              <p:spPr>
                <a:xfrm>
                  <a:off x="163786" y="1666477"/>
                  <a:ext cx="248700" cy="484364"/>
                </a:xfrm>
                <a:custGeom>
                  <a:avLst/>
                  <a:gdLst>
                    <a:gd name="connsiteX0" fmla="*/ 325300 w 782509"/>
                    <a:gd name="connsiteY0" fmla="*/ 0 h 1524000"/>
                    <a:gd name="connsiteX1" fmla="*/ 213543 w 782509"/>
                    <a:gd name="connsiteY1" fmla="*/ 1066800 h 1524000"/>
                    <a:gd name="connsiteX2" fmla="*/ 183 w 782509"/>
                    <a:gd name="connsiteY2" fmla="*/ 1524000 h 1524000"/>
                    <a:gd name="connsiteX3" fmla="*/ 406586 w 782509"/>
                    <a:gd name="connsiteY3" fmla="*/ 1402080 h 1524000"/>
                    <a:gd name="connsiteX4" fmla="*/ 772346 w 782509"/>
                    <a:gd name="connsiteY4" fmla="*/ 883920 h 1524000"/>
                    <a:gd name="connsiteX5" fmla="*/ 782509 w 782509"/>
                    <a:gd name="connsiteY5" fmla="*/ 396240 h 1524000"/>
                    <a:gd name="connsiteX6" fmla="*/ 325300 w 782509"/>
                    <a:gd name="connsiteY6" fmla="*/ 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2509" h="1524000">
                      <a:moveTo>
                        <a:pt x="325300" y="0"/>
                      </a:moveTo>
                      <a:cubicBezTo>
                        <a:pt x="325300" y="0"/>
                        <a:pt x="376097" y="701040"/>
                        <a:pt x="213543" y="1066800"/>
                      </a:cubicBezTo>
                      <a:cubicBezTo>
                        <a:pt x="50980" y="1432560"/>
                        <a:pt x="10346" y="1524000"/>
                        <a:pt x="183" y="1524000"/>
                      </a:cubicBezTo>
                      <a:cubicBezTo>
                        <a:pt x="-9980" y="1524000"/>
                        <a:pt x="406586" y="1402080"/>
                        <a:pt x="406586" y="1402080"/>
                      </a:cubicBezTo>
                      <a:lnTo>
                        <a:pt x="772346" y="883920"/>
                      </a:lnTo>
                      <a:lnTo>
                        <a:pt x="782509" y="396240"/>
                      </a:lnTo>
                      <a:lnTo>
                        <a:pt x="325300" y="0"/>
                      </a:lnTo>
                    </a:path>
                  </a:pathLst>
                </a:custGeom>
                <a:solidFill>
                  <a:srgbClr val="ED7D31">
                    <a:lumMod val="75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60" name="Group 445">
                  <a:extLst>
                    <a:ext uri="{FF2B5EF4-FFF2-40B4-BE49-F238E27FC236}">
                      <a16:creationId xmlns:a16="http://schemas.microsoft.com/office/drawing/2014/main" id="{992F8F06-9B34-ABA8-23DE-4169A765D40D}"/>
                    </a:ext>
                  </a:extLst>
                </p:cNvPr>
                <p:cNvGrpSpPr/>
                <p:nvPr/>
              </p:nvGrpSpPr>
              <p:grpSpPr>
                <a:xfrm>
                  <a:off x="108793" y="1469501"/>
                  <a:ext cx="707101" cy="880238"/>
                  <a:chOff x="108793" y="1469501"/>
                  <a:chExt cx="707101" cy="880238"/>
                </a:xfrm>
              </p:grpSpPr>
              <p:sp>
                <p:nvSpPr>
                  <p:cNvPr id="361" name="Freeform: Shape 446">
                    <a:extLst>
                      <a:ext uri="{FF2B5EF4-FFF2-40B4-BE49-F238E27FC236}">
                        <a16:creationId xmlns:a16="http://schemas.microsoft.com/office/drawing/2014/main" id="{01DC4DDF-C0C9-D3D4-AFBB-0673C80EEABD}"/>
                      </a:ext>
                    </a:extLst>
                  </p:cNvPr>
                  <p:cNvSpPr/>
                  <p:nvPr/>
                </p:nvSpPr>
                <p:spPr>
                  <a:xfrm>
                    <a:off x="263944" y="1469501"/>
                    <a:ext cx="393951" cy="393951"/>
                  </a:xfrm>
                  <a:custGeom>
                    <a:avLst/>
                    <a:gdLst>
                      <a:gd name="connsiteX0" fmla="*/ 1239526 w 1239526"/>
                      <a:gd name="connsiteY0" fmla="*/ 619763 h 1239526"/>
                      <a:gd name="connsiteX1" fmla="*/ 619763 w 1239526"/>
                      <a:gd name="connsiteY1" fmla="*/ 1239526 h 1239526"/>
                      <a:gd name="connsiteX2" fmla="*/ 0 w 1239526"/>
                      <a:gd name="connsiteY2" fmla="*/ 619763 h 1239526"/>
                      <a:gd name="connsiteX3" fmla="*/ 619763 w 1239526"/>
                      <a:gd name="connsiteY3" fmla="*/ 0 h 1239526"/>
                      <a:gd name="connsiteX4" fmla="*/ 1239526 w 1239526"/>
                      <a:gd name="connsiteY4" fmla="*/ 619763 h 1239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26" h="1239526">
                        <a:moveTo>
                          <a:pt x="1239526" y="619763"/>
                        </a:moveTo>
                        <a:cubicBezTo>
                          <a:pt x="1239526" y="965206"/>
                          <a:pt x="965206" y="1239526"/>
                          <a:pt x="619763" y="1239526"/>
                        </a:cubicBezTo>
                        <a:cubicBezTo>
                          <a:pt x="274320" y="1239526"/>
                          <a:pt x="0" y="965206"/>
                          <a:pt x="0" y="619763"/>
                        </a:cubicBezTo>
                        <a:cubicBezTo>
                          <a:pt x="0" y="274320"/>
                          <a:pt x="274320" y="0"/>
                          <a:pt x="619763" y="0"/>
                        </a:cubicBezTo>
                        <a:cubicBezTo>
                          <a:pt x="965206" y="0"/>
                          <a:pt x="1239526" y="274320"/>
                          <a:pt x="1239526" y="619763"/>
                        </a:cubicBezTo>
                        <a:close/>
                      </a:path>
                    </a:pathLst>
                  </a:custGeom>
                  <a:solidFill>
                    <a:srgbClr val="ED7D31">
                      <a:lumMod val="75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62" name="Group 447">
                    <a:extLst>
                      <a:ext uri="{FF2B5EF4-FFF2-40B4-BE49-F238E27FC236}">
                        <a16:creationId xmlns:a16="http://schemas.microsoft.com/office/drawing/2014/main" id="{5D93F024-DB3D-0A17-04FC-F1F94DEB05A1}"/>
                      </a:ext>
                    </a:extLst>
                  </p:cNvPr>
                  <p:cNvGrpSpPr/>
                  <p:nvPr/>
                </p:nvGrpSpPr>
                <p:grpSpPr>
                  <a:xfrm>
                    <a:off x="108793" y="1647102"/>
                    <a:ext cx="707101" cy="702637"/>
                    <a:chOff x="108793" y="1647102"/>
                    <a:chExt cx="707101" cy="702637"/>
                  </a:xfrm>
                </p:grpSpPr>
                <p:grpSp>
                  <p:nvGrpSpPr>
                    <p:cNvPr id="363" name="Group 448">
                      <a:extLst>
                        <a:ext uri="{FF2B5EF4-FFF2-40B4-BE49-F238E27FC236}">
                          <a16:creationId xmlns:a16="http://schemas.microsoft.com/office/drawing/2014/main" id="{F5F8A9C0-B842-6035-572A-BE3FFB6299E3}"/>
                        </a:ext>
                      </a:extLst>
                    </p:cNvPr>
                    <p:cNvGrpSpPr/>
                    <p:nvPr/>
                  </p:nvGrpSpPr>
                  <p:grpSpPr>
                    <a:xfrm>
                      <a:off x="108793" y="1805329"/>
                      <a:ext cx="707101" cy="544410"/>
                      <a:chOff x="108793" y="1805329"/>
                      <a:chExt cx="707101" cy="544410"/>
                    </a:xfrm>
                  </p:grpSpPr>
                  <p:sp>
                    <p:nvSpPr>
                      <p:cNvPr id="365" name="Freeform: Shape 450">
                        <a:extLst>
                          <a:ext uri="{FF2B5EF4-FFF2-40B4-BE49-F238E27FC236}">
                            <a16:creationId xmlns:a16="http://schemas.microsoft.com/office/drawing/2014/main" id="{33CEE26D-0297-4E96-61E6-55D4F3551B37}"/>
                          </a:ext>
                        </a:extLst>
                      </p:cNvPr>
                      <p:cNvSpPr/>
                      <p:nvPr/>
                    </p:nvSpPr>
                    <p:spPr>
                      <a:xfrm>
                        <a:off x="313047" y="1805329"/>
                        <a:ext cx="277826" cy="542487"/>
                      </a:xfrm>
                      <a:custGeom>
                        <a:avLst/>
                        <a:gdLst>
                          <a:gd name="connsiteX0" fmla="*/ 129986 w 874150"/>
                          <a:gd name="connsiteY0" fmla="*/ 0 h 1706880"/>
                          <a:gd name="connsiteX1" fmla="*/ 800546 w 874150"/>
                          <a:gd name="connsiteY1" fmla="*/ 0 h 1706880"/>
                          <a:gd name="connsiteX2" fmla="*/ 800546 w 874150"/>
                          <a:gd name="connsiteY2" fmla="*/ 487680 h 1706880"/>
                          <a:gd name="connsiteX3" fmla="*/ 800546 w 874150"/>
                          <a:gd name="connsiteY3" fmla="*/ 1341120 h 1706880"/>
                          <a:gd name="connsiteX4" fmla="*/ 129986 w 874150"/>
                          <a:gd name="connsiteY4" fmla="*/ 1341120 h 1706880"/>
                          <a:gd name="connsiteX5" fmla="*/ 129986 w 874150"/>
                          <a:gd name="connsiteY5" fmla="*/ 487680 h 1706880"/>
                          <a:gd name="connsiteX6" fmla="*/ 129986 w 874150"/>
                          <a:gd name="connsiteY6" fmla="*/ 0 h 1706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4150" h="1706880">
                            <a:moveTo>
                              <a:pt x="129986" y="0"/>
                            </a:moveTo>
                            <a:lnTo>
                              <a:pt x="800546" y="0"/>
                            </a:lnTo>
                            <a:lnTo>
                              <a:pt x="800546" y="487680"/>
                            </a:lnTo>
                            <a:cubicBezTo>
                              <a:pt x="871670" y="822960"/>
                              <a:pt x="922466" y="1137923"/>
                              <a:pt x="800546" y="1341120"/>
                            </a:cubicBezTo>
                            <a:cubicBezTo>
                              <a:pt x="800546" y="1828800"/>
                              <a:pt x="129986" y="1828800"/>
                              <a:pt x="129986" y="1341120"/>
                            </a:cubicBezTo>
                            <a:cubicBezTo>
                              <a:pt x="-22414" y="1036320"/>
                              <a:pt x="-63057" y="741683"/>
                              <a:pt x="129986" y="487680"/>
                            </a:cubicBezTo>
                            <a:lnTo>
                              <a:pt x="129986" y="0"/>
                            </a:lnTo>
                            <a:close/>
                          </a:path>
                        </a:pathLst>
                      </a:custGeom>
                      <a:solidFill>
                        <a:srgbClr val="ED7D31">
                          <a:lumMod val="40000"/>
                          <a:lumOff val="6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66" name="Group 451">
                        <a:extLst>
                          <a:ext uri="{FF2B5EF4-FFF2-40B4-BE49-F238E27FC236}">
                            <a16:creationId xmlns:a16="http://schemas.microsoft.com/office/drawing/2014/main" id="{69ABBA22-A106-371B-B2D4-3905690165ED}"/>
                          </a:ext>
                        </a:extLst>
                      </p:cNvPr>
                      <p:cNvGrpSpPr/>
                      <p:nvPr/>
                    </p:nvGrpSpPr>
                    <p:grpSpPr>
                      <a:xfrm>
                        <a:off x="108793" y="1960326"/>
                        <a:ext cx="707101" cy="389413"/>
                        <a:chOff x="108793" y="1960326"/>
                        <a:chExt cx="707101" cy="389413"/>
                      </a:xfrm>
                    </p:grpSpPr>
                    <p:sp>
                      <p:nvSpPr>
                        <p:cNvPr id="367" name="Freeform: Shape 452">
                          <a:extLst>
                            <a:ext uri="{FF2B5EF4-FFF2-40B4-BE49-F238E27FC236}">
                              <a16:creationId xmlns:a16="http://schemas.microsoft.com/office/drawing/2014/main" id="{8EECDB68-BE91-A0E0-7EDA-38239E9C95C4}"/>
                            </a:ext>
                          </a:extLst>
                        </p:cNvPr>
                        <p:cNvSpPr/>
                        <p:nvPr/>
                      </p:nvSpPr>
                      <p:spPr>
                        <a:xfrm>
                          <a:off x="315938" y="2128236"/>
                          <a:ext cx="290086" cy="221503"/>
                        </a:xfrm>
                        <a:custGeom>
                          <a:avLst/>
                          <a:gdLst>
                            <a:gd name="connsiteX0" fmla="*/ 25504 w 290086"/>
                            <a:gd name="connsiteY0" fmla="*/ 0 h 221503"/>
                            <a:gd name="connsiteX1" fmla="*/ 144981 w 290086"/>
                            <a:gd name="connsiteY1" fmla="*/ 71041 h 221503"/>
                            <a:gd name="connsiteX2" fmla="*/ 264458 w 290086"/>
                            <a:gd name="connsiteY2" fmla="*/ 0 h 221503"/>
                            <a:gd name="connsiteX3" fmla="*/ 290086 w 290086"/>
                            <a:gd name="connsiteY3" fmla="*/ 199331 h 221503"/>
                            <a:gd name="connsiteX4" fmla="*/ 253317 w 290086"/>
                            <a:gd name="connsiteY4" fmla="*/ 210744 h 221503"/>
                            <a:gd name="connsiteX5" fmla="*/ 146595 w 290086"/>
                            <a:gd name="connsiteY5" fmla="*/ 221503 h 221503"/>
                            <a:gd name="connsiteX6" fmla="*/ 39873 w 290086"/>
                            <a:gd name="connsiteY6" fmla="*/ 210744 h 221503"/>
                            <a:gd name="connsiteX7" fmla="*/ 0 w 290086"/>
                            <a:gd name="connsiteY7" fmla="*/ 198367 h 221503"/>
                            <a:gd name="connsiteX8" fmla="*/ 25504 w 290086"/>
                            <a:gd name="connsiteY8" fmla="*/ 0 h 221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086" h="221503">
                              <a:moveTo>
                                <a:pt x="25504" y="0"/>
                              </a:moveTo>
                              <a:cubicBezTo>
                                <a:pt x="48108" y="41979"/>
                                <a:pt x="144981" y="71041"/>
                                <a:pt x="144981" y="71041"/>
                              </a:cubicBezTo>
                              <a:cubicBezTo>
                                <a:pt x="144981" y="71041"/>
                                <a:pt x="241854" y="41979"/>
                                <a:pt x="264458" y="0"/>
                              </a:cubicBezTo>
                              <a:lnTo>
                                <a:pt x="290086" y="199331"/>
                              </a:lnTo>
                              <a:lnTo>
                                <a:pt x="253317" y="210744"/>
                              </a:lnTo>
                              <a:cubicBezTo>
                                <a:pt x="218845" y="217799"/>
                                <a:pt x="183153" y="221503"/>
                                <a:pt x="146595" y="221503"/>
                              </a:cubicBezTo>
                              <a:cubicBezTo>
                                <a:pt x="110037" y="221503"/>
                                <a:pt x="74345" y="217799"/>
                                <a:pt x="39873" y="210744"/>
                              </a:cubicBezTo>
                              <a:lnTo>
                                <a:pt x="0" y="198367"/>
                              </a:lnTo>
                              <a:lnTo>
                                <a:pt x="25504" y="0"/>
                              </a:lnTo>
                              <a:close/>
                            </a:path>
                          </a:pathLst>
                        </a:custGeom>
                        <a:solidFill>
                          <a:srgbClr val="5B9BD5">
                            <a:lumMod val="20000"/>
                            <a:lumOff val="8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68" name="Group 453">
                          <a:extLst>
                            <a:ext uri="{FF2B5EF4-FFF2-40B4-BE49-F238E27FC236}">
                              <a16:creationId xmlns:a16="http://schemas.microsoft.com/office/drawing/2014/main" id="{4EC8016D-6858-C56C-7DCB-71C17E73197A}"/>
                            </a:ext>
                          </a:extLst>
                        </p:cNvPr>
                        <p:cNvGrpSpPr/>
                        <p:nvPr/>
                      </p:nvGrpSpPr>
                      <p:grpSpPr>
                        <a:xfrm>
                          <a:off x="108793" y="1960326"/>
                          <a:ext cx="308660" cy="384869"/>
                          <a:chOff x="108793" y="1960326"/>
                          <a:chExt cx="308660" cy="384869"/>
                        </a:xfrm>
                      </p:grpSpPr>
                      <p:sp>
                        <p:nvSpPr>
                          <p:cNvPr id="372" name="Freeform: Shape 457">
                            <a:extLst>
                              <a:ext uri="{FF2B5EF4-FFF2-40B4-BE49-F238E27FC236}">
                                <a16:creationId xmlns:a16="http://schemas.microsoft.com/office/drawing/2014/main" id="{F56F10BD-6963-F511-81F3-3F29D00E875D}"/>
                              </a:ext>
                            </a:extLst>
                          </p:cNvPr>
                          <p:cNvSpPr/>
                          <p:nvPr/>
                        </p:nvSpPr>
                        <p:spPr>
                          <a:xfrm>
                            <a:off x="108793" y="1989387"/>
                            <a:ext cx="271924" cy="352104"/>
                          </a:xfrm>
                          <a:custGeom>
                            <a:avLst/>
                            <a:gdLst>
                              <a:gd name="connsiteX0" fmla="*/ 216504 w 271924"/>
                              <a:gd name="connsiteY0" fmla="*/ 0 h 352104"/>
                              <a:gd name="connsiteX1" fmla="*/ 203587 w 271924"/>
                              <a:gd name="connsiteY1" fmla="*/ 29062 h 352104"/>
                              <a:gd name="connsiteX2" fmla="*/ 271924 w 271924"/>
                              <a:gd name="connsiteY2" fmla="*/ 352104 h 352104"/>
                              <a:gd name="connsiteX3" fmla="*/ 247018 w 271924"/>
                              <a:gd name="connsiteY3" fmla="*/ 349593 h 352104"/>
                              <a:gd name="connsiteX4" fmla="*/ 57665 w 271924"/>
                              <a:gd name="connsiteY4" fmla="*/ 269914 h 352104"/>
                              <a:gd name="connsiteX5" fmla="*/ 0 w 271924"/>
                              <a:gd name="connsiteY5" fmla="*/ 222335 h 352104"/>
                              <a:gd name="connsiteX6" fmla="*/ 6612 w 271924"/>
                              <a:gd name="connsiteY6" fmla="*/ 167911 h 352104"/>
                              <a:gd name="connsiteX7" fmla="*/ 126089 w 271924"/>
                              <a:gd name="connsiteY7" fmla="*/ 25832 h 352104"/>
                              <a:gd name="connsiteX8" fmla="*/ 216504 w 271924"/>
                              <a:gd name="connsiteY8" fmla="*/ 0 h 35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924" h="352104">
                                <a:moveTo>
                                  <a:pt x="216504" y="0"/>
                                </a:moveTo>
                                <a:lnTo>
                                  <a:pt x="203587" y="29062"/>
                                </a:lnTo>
                                <a:lnTo>
                                  <a:pt x="271924" y="352104"/>
                                </a:lnTo>
                                <a:lnTo>
                                  <a:pt x="247018" y="349593"/>
                                </a:lnTo>
                                <a:cubicBezTo>
                                  <a:pt x="178073" y="335486"/>
                                  <a:pt x="114009" y="307979"/>
                                  <a:pt x="57665" y="269914"/>
                                </a:cubicBezTo>
                                <a:lnTo>
                                  <a:pt x="0" y="222335"/>
                                </a:lnTo>
                                <a:lnTo>
                                  <a:pt x="6612" y="167911"/>
                                </a:lnTo>
                                <a:cubicBezTo>
                                  <a:pt x="13072" y="100100"/>
                                  <a:pt x="61508" y="45206"/>
                                  <a:pt x="126089" y="25832"/>
                                </a:cubicBezTo>
                                <a:lnTo>
                                  <a:pt x="216504" y="0"/>
                                </a:lnTo>
                                <a:close/>
                              </a:path>
                            </a:pathLst>
                          </a:custGeom>
                          <a:solidFill>
                            <a:srgbClr val="FCB85F"/>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373" name="Freeform: Shape 458">
                            <a:extLst>
                              <a:ext uri="{FF2B5EF4-FFF2-40B4-BE49-F238E27FC236}">
                                <a16:creationId xmlns:a16="http://schemas.microsoft.com/office/drawing/2014/main" id="{6BE6BF3A-93C4-C296-7FCD-A93507512627}"/>
                              </a:ext>
                            </a:extLst>
                          </p:cNvPr>
                          <p:cNvSpPr/>
                          <p:nvPr/>
                        </p:nvSpPr>
                        <p:spPr>
                          <a:xfrm>
                            <a:off x="215508" y="1960326"/>
                            <a:ext cx="201945" cy="384869"/>
                          </a:xfrm>
                          <a:custGeom>
                            <a:avLst/>
                            <a:gdLst>
                              <a:gd name="connsiteX0" fmla="*/ 138852 w 201945"/>
                              <a:gd name="connsiteY0" fmla="*/ 0 h 384869"/>
                              <a:gd name="connsiteX1" fmla="*/ 201945 w 201945"/>
                              <a:gd name="connsiteY1" fmla="*/ 384869 h 384869"/>
                              <a:gd name="connsiteX2" fmla="*/ 140303 w 201945"/>
                              <a:gd name="connsiteY2" fmla="*/ 378655 h 384869"/>
                              <a:gd name="connsiteX3" fmla="*/ 81645 w 201945"/>
                              <a:gd name="connsiteY3" fmla="*/ 360447 h 384869"/>
                              <a:gd name="connsiteX4" fmla="*/ 0 w 201945"/>
                              <a:gd name="connsiteY4" fmla="*/ 180828 h 384869"/>
                              <a:gd name="connsiteX5" fmla="*/ 58124 w 201945"/>
                              <a:gd name="connsiteY5" fmla="*/ 145309 h 384869"/>
                              <a:gd name="connsiteX6" fmla="*/ 0 w 201945"/>
                              <a:gd name="connsiteY6" fmla="*/ 113017 h 384869"/>
                              <a:gd name="connsiteX7" fmla="*/ 3230 w 201945"/>
                              <a:gd name="connsiteY7" fmla="*/ 109787 h 384869"/>
                              <a:gd name="connsiteX8" fmla="*/ 138852 w 201945"/>
                              <a:gd name="connsiteY8" fmla="*/ 0 h 384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945" h="384869">
                                <a:moveTo>
                                  <a:pt x="138852" y="0"/>
                                </a:moveTo>
                                <a:lnTo>
                                  <a:pt x="201945" y="384869"/>
                                </a:lnTo>
                                <a:lnTo>
                                  <a:pt x="140303" y="378655"/>
                                </a:lnTo>
                                <a:lnTo>
                                  <a:pt x="81645" y="360447"/>
                                </a:lnTo>
                                <a:lnTo>
                                  <a:pt x="0" y="180828"/>
                                </a:lnTo>
                                <a:lnTo>
                                  <a:pt x="58124" y="145309"/>
                                </a:lnTo>
                                <a:lnTo>
                                  <a:pt x="0" y="113017"/>
                                </a:lnTo>
                                <a:lnTo>
                                  <a:pt x="3230" y="109787"/>
                                </a:lnTo>
                                <a:lnTo>
                                  <a:pt x="138852" y="0"/>
                                </a:lnTo>
                                <a:close/>
                              </a:path>
                            </a:pathLst>
                          </a:custGeom>
                          <a:solidFill>
                            <a:srgbClr val="FDC983"/>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369" name="Group 454">
                          <a:extLst>
                            <a:ext uri="{FF2B5EF4-FFF2-40B4-BE49-F238E27FC236}">
                              <a16:creationId xmlns:a16="http://schemas.microsoft.com/office/drawing/2014/main" id="{E8C6FA78-3C59-4C55-0D79-FB6FF97CBC0C}"/>
                            </a:ext>
                          </a:extLst>
                        </p:cNvPr>
                        <p:cNvGrpSpPr/>
                        <p:nvPr/>
                      </p:nvGrpSpPr>
                      <p:grpSpPr>
                        <a:xfrm>
                          <a:off x="507614" y="1960326"/>
                          <a:ext cx="308280" cy="384869"/>
                          <a:chOff x="507614" y="1960326"/>
                          <a:chExt cx="308280" cy="384869"/>
                        </a:xfrm>
                      </p:grpSpPr>
                      <p:sp>
                        <p:nvSpPr>
                          <p:cNvPr id="370" name="Freeform: Shape 455">
                            <a:extLst>
                              <a:ext uri="{FF2B5EF4-FFF2-40B4-BE49-F238E27FC236}">
                                <a16:creationId xmlns:a16="http://schemas.microsoft.com/office/drawing/2014/main" id="{765CBFB2-EFD6-776F-008A-13BB540079E7}"/>
                              </a:ext>
                            </a:extLst>
                          </p:cNvPr>
                          <p:cNvSpPr/>
                          <p:nvPr/>
                        </p:nvSpPr>
                        <p:spPr>
                          <a:xfrm>
                            <a:off x="544227" y="1989387"/>
                            <a:ext cx="271667" cy="352116"/>
                          </a:xfrm>
                          <a:custGeom>
                            <a:avLst/>
                            <a:gdLst>
                              <a:gd name="connsiteX0" fmla="*/ 55545 w 271667"/>
                              <a:gd name="connsiteY0" fmla="*/ 0 h 352116"/>
                              <a:gd name="connsiteX1" fmla="*/ 145957 w 271667"/>
                              <a:gd name="connsiteY1" fmla="*/ 25832 h 352116"/>
                              <a:gd name="connsiteX2" fmla="*/ 265435 w 271667"/>
                              <a:gd name="connsiteY2" fmla="*/ 167911 h 352116"/>
                              <a:gd name="connsiteX3" fmla="*/ 271667 w 271667"/>
                              <a:gd name="connsiteY3" fmla="*/ 222648 h 352116"/>
                              <a:gd name="connsiteX4" fmla="*/ 214381 w 271667"/>
                              <a:gd name="connsiteY4" fmla="*/ 269914 h 352116"/>
                              <a:gd name="connsiteX5" fmla="*/ 25028 w 271667"/>
                              <a:gd name="connsiteY5" fmla="*/ 349593 h 352116"/>
                              <a:gd name="connsiteX6" fmla="*/ 0 w 271667"/>
                              <a:gd name="connsiteY6" fmla="*/ 352116 h 352116"/>
                              <a:gd name="connsiteX7" fmla="*/ 65232 w 271667"/>
                              <a:gd name="connsiteY7" fmla="*/ 29062 h 352116"/>
                              <a:gd name="connsiteX8" fmla="*/ 55545 w 271667"/>
                              <a:gd name="connsiteY8" fmla="*/ 0 h 35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667" h="352116">
                                <a:moveTo>
                                  <a:pt x="55545" y="0"/>
                                </a:moveTo>
                                <a:lnTo>
                                  <a:pt x="145957" y="25832"/>
                                </a:lnTo>
                                <a:cubicBezTo>
                                  <a:pt x="210538" y="45206"/>
                                  <a:pt x="258974" y="100100"/>
                                  <a:pt x="265435" y="167911"/>
                                </a:cubicBezTo>
                                <a:lnTo>
                                  <a:pt x="271667" y="222648"/>
                                </a:lnTo>
                                <a:lnTo>
                                  <a:pt x="214381" y="269914"/>
                                </a:lnTo>
                                <a:cubicBezTo>
                                  <a:pt x="158037" y="307979"/>
                                  <a:pt x="93973" y="335486"/>
                                  <a:pt x="25028" y="349593"/>
                                </a:cubicBezTo>
                                <a:lnTo>
                                  <a:pt x="0" y="352116"/>
                                </a:lnTo>
                                <a:lnTo>
                                  <a:pt x="65232" y="29062"/>
                                </a:lnTo>
                                <a:lnTo>
                                  <a:pt x="55545" y="0"/>
                                </a:lnTo>
                                <a:close/>
                              </a:path>
                            </a:pathLst>
                          </a:custGeom>
                          <a:solidFill>
                            <a:srgbClr val="FCB85F"/>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371" name="Freeform: Shape 456">
                            <a:extLst>
                              <a:ext uri="{FF2B5EF4-FFF2-40B4-BE49-F238E27FC236}">
                                <a16:creationId xmlns:a16="http://schemas.microsoft.com/office/drawing/2014/main" id="{8F419040-9C56-D1E0-994A-55E9A1B37845}"/>
                              </a:ext>
                            </a:extLst>
                          </p:cNvPr>
                          <p:cNvSpPr/>
                          <p:nvPr/>
                        </p:nvSpPr>
                        <p:spPr>
                          <a:xfrm>
                            <a:off x="507614" y="1960326"/>
                            <a:ext cx="201945" cy="384869"/>
                          </a:xfrm>
                          <a:custGeom>
                            <a:avLst/>
                            <a:gdLst>
                              <a:gd name="connsiteX0" fmla="*/ 63096 w 201945"/>
                              <a:gd name="connsiteY0" fmla="*/ 0 h 384869"/>
                              <a:gd name="connsiteX1" fmla="*/ 198718 w 201945"/>
                              <a:gd name="connsiteY1" fmla="*/ 109787 h 384869"/>
                              <a:gd name="connsiteX2" fmla="*/ 201945 w 201945"/>
                              <a:gd name="connsiteY2" fmla="*/ 113017 h 384869"/>
                              <a:gd name="connsiteX3" fmla="*/ 143821 w 201945"/>
                              <a:gd name="connsiteY3" fmla="*/ 145309 h 384869"/>
                              <a:gd name="connsiteX4" fmla="*/ 201945 w 201945"/>
                              <a:gd name="connsiteY4" fmla="*/ 180828 h 384869"/>
                              <a:gd name="connsiteX5" fmla="*/ 120300 w 201945"/>
                              <a:gd name="connsiteY5" fmla="*/ 360447 h 384869"/>
                              <a:gd name="connsiteX6" fmla="*/ 61641 w 201945"/>
                              <a:gd name="connsiteY6" fmla="*/ 378655 h 384869"/>
                              <a:gd name="connsiteX7" fmla="*/ 0 w 201945"/>
                              <a:gd name="connsiteY7" fmla="*/ 384869 h 384869"/>
                              <a:gd name="connsiteX8" fmla="*/ 63096 w 201945"/>
                              <a:gd name="connsiteY8" fmla="*/ 0 h 384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945" h="384869">
                                <a:moveTo>
                                  <a:pt x="63096" y="0"/>
                                </a:moveTo>
                                <a:lnTo>
                                  <a:pt x="198718" y="109787"/>
                                </a:lnTo>
                                <a:lnTo>
                                  <a:pt x="201945" y="113017"/>
                                </a:lnTo>
                                <a:lnTo>
                                  <a:pt x="143821" y="145309"/>
                                </a:lnTo>
                                <a:lnTo>
                                  <a:pt x="201945" y="180828"/>
                                </a:lnTo>
                                <a:lnTo>
                                  <a:pt x="120300" y="360447"/>
                                </a:lnTo>
                                <a:lnTo>
                                  <a:pt x="61641" y="378655"/>
                                </a:lnTo>
                                <a:lnTo>
                                  <a:pt x="0" y="384869"/>
                                </a:lnTo>
                                <a:lnTo>
                                  <a:pt x="63096" y="0"/>
                                </a:lnTo>
                                <a:close/>
                              </a:path>
                            </a:pathLst>
                          </a:custGeom>
                          <a:solidFill>
                            <a:srgbClr val="FDC983"/>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sp>
                  <p:nvSpPr>
                    <p:cNvPr id="364" name="Freeform: Shape 449">
                      <a:extLst>
                        <a:ext uri="{FF2B5EF4-FFF2-40B4-BE49-F238E27FC236}">
                          <a16:creationId xmlns:a16="http://schemas.microsoft.com/office/drawing/2014/main" id="{E24E87D8-EF2A-09E2-B559-6B222939107F}"/>
                        </a:ext>
                      </a:extLst>
                    </p:cNvPr>
                    <p:cNvSpPr/>
                    <p:nvPr/>
                  </p:nvSpPr>
                  <p:spPr>
                    <a:xfrm>
                      <a:off x="302693" y="1647102"/>
                      <a:ext cx="316453" cy="348742"/>
                    </a:xfrm>
                    <a:custGeom>
                      <a:avLst/>
                      <a:gdLst>
                        <a:gd name="connsiteX0" fmla="*/ 894083 w 995686"/>
                        <a:gd name="connsiteY0" fmla="*/ 121920 h 1097280"/>
                        <a:gd name="connsiteX1" fmla="*/ 508007 w 995686"/>
                        <a:gd name="connsiteY1" fmla="*/ 0 h 1097280"/>
                        <a:gd name="connsiteX2" fmla="*/ 203206 w 995686"/>
                        <a:gd name="connsiteY2" fmla="*/ 223523 h 1097280"/>
                        <a:gd name="connsiteX3" fmla="*/ 10163 w 995686"/>
                        <a:gd name="connsiteY3" fmla="*/ 264166 h 1097280"/>
                        <a:gd name="connsiteX4" fmla="*/ 0 w 995686"/>
                        <a:gd name="connsiteY4" fmla="*/ 375923 h 1097280"/>
                        <a:gd name="connsiteX5" fmla="*/ 497843 w 995686"/>
                        <a:gd name="connsiteY5" fmla="*/ 1097280 h 1097280"/>
                        <a:gd name="connsiteX6" fmla="*/ 995686 w 995686"/>
                        <a:gd name="connsiteY6" fmla="*/ 375923 h 1097280"/>
                        <a:gd name="connsiteX7" fmla="*/ 965207 w 995686"/>
                        <a:gd name="connsiteY7" fmla="*/ 121920 h 1097280"/>
                        <a:gd name="connsiteX8" fmla="*/ 894083 w 995686"/>
                        <a:gd name="connsiteY8" fmla="*/ 121920 h 109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5686" h="1097280">
                          <a:moveTo>
                            <a:pt x="894083" y="121920"/>
                          </a:moveTo>
                          <a:cubicBezTo>
                            <a:pt x="731520" y="121920"/>
                            <a:pt x="599447" y="71123"/>
                            <a:pt x="508007" y="0"/>
                          </a:cubicBezTo>
                          <a:cubicBezTo>
                            <a:pt x="426730" y="101603"/>
                            <a:pt x="314963" y="172717"/>
                            <a:pt x="203206" y="223523"/>
                          </a:cubicBezTo>
                          <a:cubicBezTo>
                            <a:pt x="142247" y="243840"/>
                            <a:pt x="71123" y="264166"/>
                            <a:pt x="10163" y="264166"/>
                          </a:cubicBezTo>
                          <a:cubicBezTo>
                            <a:pt x="10163" y="294647"/>
                            <a:pt x="0" y="335290"/>
                            <a:pt x="0" y="375923"/>
                          </a:cubicBezTo>
                          <a:cubicBezTo>
                            <a:pt x="0" y="772163"/>
                            <a:pt x="223523" y="1097280"/>
                            <a:pt x="497843" y="1097280"/>
                          </a:cubicBezTo>
                          <a:cubicBezTo>
                            <a:pt x="772163" y="1097280"/>
                            <a:pt x="995686" y="772163"/>
                            <a:pt x="995686" y="375923"/>
                          </a:cubicBezTo>
                          <a:cubicBezTo>
                            <a:pt x="995686" y="284483"/>
                            <a:pt x="985523" y="203206"/>
                            <a:pt x="965207" y="121920"/>
                          </a:cubicBezTo>
                          <a:cubicBezTo>
                            <a:pt x="944880" y="111757"/>
                            <a:pt x="924563" y="121920"/>
                            <a:pt x="894083" y="121920"/>
                          </a:cubicBezTo>
                          <a:close/>
                        </a:path>
                      </a:pathLst>
                    </a:custGeom>
                    <a:solidFill>
                      <a:srgbClr val="ED7D31">
                        <a:lumMod val="40000"/>
                        <a:lumOff val="6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sp>
            <p:nvSpPr>
              <p:cNvPr id="358" name="Freeform: Shape 443">
                <a:extLst>
                  <a:ext uri="{FF2B5EF4-FFF2-40B4-BE49-F238E27FC236}">
                    <a16:creationId xmlns:a16="http://schemas.microsoft.com/office/drawing/2014/main" id="{ED5C3DFF-207D-E1E3-BA62-5A8480926CBA}"/>
                  </a:ext>
                </a:extLst>
              </p:cNvPr>
              <p:cNvSpPr/>
              <p:nvPr/>
            </p:nvSpPr>
            <p:spPr>
              <a:xfrm>
                <a:off x="522270" y="1622498"/>
                <a:ext cx="227832" cy="735005"/>
              </a:xfrm>
              <a:custGeom>
                <a:avLst/>
                <a:gdLst>
                  <a:gd name="connsiteX0" fmla="*/ 680723 w 716849"/>
                  <a:gd name="connsiteY0" fmla="*/ 1174696 h 2312618"/>
                  <a:gd name="connsiteX1" fmla="*/ 518160 w 716849"/>
                  <a:gd name="connsiteY1" fmla="*/ 758139 h 2312618"/>
                  <a:gd name="connsiteX2" fmla="*/ 365760 w 716849"/>
                  <a:gd name="connsiteY2" fmla="*/ 6302 h 2312618"/>
                  <a:gd name="connsiteX3" fmla="*/ 314963 w 716849"/>
                  <a:gd name="connsiteY3" fmla="*/ 6302 h 2312618"/>
                  <a:gd name="connsiteX4" fmla="*/ 213360 w 716849"/>
                  <a:gd name="connsiteY4" fmla="*/ 737822 h 2312618"/>
                  <a:gd name="connsiteX5" fmla="*/ 142237 w 716849"/>
                  <a:gd name="connsiteY5" fmla="*/ 981662 h 2312618"/>
                  <a:gd name="connsiteX6" fmla="*/ 0 w 716849"/>
                  <a:gd name="connsiteY6" fmla="*/ 2312619 h 2312618"/>
                  <a:gd name="connsiteX7" fmla="*/ 467363 w 716849"/>
                  <a:gd name="connsiteY7" fmla="*/ 1885899 h 2312618"/>
                  <a:gd name="connsiteX8" fmla="*/ 711203 w 716849"/>
                  <a:gd name="connsiteY8" fmla="*/ 1418536 h 2312618"/>
                  <a:gd name="connsiteX9" fmla="*/ 680723 w 716849"/>
                  <a:gd name="connsiteY9" fmla="*/ 1174696 h 23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6849" h="2312618">
                    <a:moveTo>
                      <a:pt x="680723" y="1174696"/>
                    </a:moveTo>
                    <a:cubicBezTo>
                      <a:pt x="609600" y="1042612"/>
                      <a:pt x="558803" y="900375"/>
                      <a:pt x="518160" y="758139"/>
                    </a:cubicBezTo>
                    <a:cubicBezTo>
                      <a:pt x="447037" y="483819"/>
                      <a:pt x="436883" y="-64821"/>
                      <a:pt x="365760" y="6302"/>
                    </a:cubicBezTo>
                    <a:lnTo>
                      <a:pt x="314963" y="6302"/>
                    </a:lnTo>
                    <a:cubicBezTo>
                      <a:pt x="335280" y="260305"/>
                      <a:pt x="294646" y="504145"/>
                      <a:pt x="213360" y="737822"/>
                    </a:cubicBezTo>
                    <a:cubicBezTo>
                      <a:pt x="172717" y="839425"/>
                      <a:pt x="142237" y="981662"/>
                      <a:pt x="142237" y="981662"/>
                    </a:cubicBezTo>
                    <a:cubicBezTo>
                      <a:pt x="264157" y="1398219"/>
                      <a:pt x="193034" y="1845265"/>
                      <a:pt x="0" y="2312619"/>
                    </a:cubicBezTo>
                    <a:lnTo>
                      <a:pt x="467363" y="1885899"/>
                    </a:lnTo>
                    <a:cubicBezTo>
                      <a:pt x="599446" y="1763979"/>
                      <a:pt x="690886" y="1601416"/>
                      <a:pt x="711203" y="1418536"/>
                    </a:cubicBezTo>
                    <a:cubicBezTo>
                      <a:pt x="721366" y="1327096"/>
                      <a:pt x="721366" y="1245819"/>
                      <a:pt x="680723" y="1174696"/>
                    </a:cubicBezTo>
                    <a:close/>
                  </a:path>
                </a:pathLst>
              </a:custGeom>
              <a:solidFill>
                <a:srgbClr val="ED7D31">
                  <a:lumMod val="75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337" name="Group 422">
              <a:extLst>
                <a:ext uri="{FF2B5EF4-FFF2-40B4-BE49-F238E27FC236}">
                  <a16:creationId xmlns:a16="http://schemas.microsoft.com/office/drawing/2014/main" id="{4BE748D7-EA0B-7EB0-953F-835AE666D716}"/>
                </a:ext>
              </a:extLst>
            </p:cNvPr>
            <p:cNvGrpSpPr/>
            <p:nvPr/>
          </p:nvGrpSpPr>
          <p:grpSpPr>
            <a:xfrm>
              <a:off x="3712000" y="2161760"/>
              <a:ext cx="514382" cy="645979"/>
              <a:chOff x="108793" y="1469501"/>
              <a:chExt cx="707101" cy="888002"/>
            </a:xfrm>
          </p:grpSpPr>
          <p:grpSp>
            <p:nvGrpSpPr>
              <p:cNvPr id="338" name="Group 423">
                <a:extLst>
                  <a:ext uri="{FF2B5EF4-FFF2-40B4-BE49-F238E27FC236}">
                    <a16:creationId xmlns:a16="http://schemas.microsoft.com/office/drawing/2014/main" id="{F7D0BAB5-C82F-8856-EFE8-C8D3EB8D5C05}"/>
                  </a:ext>
                </a:extLst>
              </p:cNvPr>
              <p:cNvGrpSpPr/>
              <p:nvPr/>
            </p:nvGrpSpPr>
            <p:grpSpPr>
              <a:xfrm>
                <a:off x="108793" y="1469501"/>
                <a:ext cx="707101" cy="880238"/>
                <a:chOff x="108793" y="1469501"/>
                <a:chExt cx="707101" cy="880238"/>
              </a:xfrm>
            </p:grpSpPr>
            <p:sp>
              <p:nvSpPr>
                <p:cNvPr id="340" name="Freeform: Shape 425">
                  <a:extLst>
                    <a:ext uri="{FF2B5EF4-FFF2-40B4-BE49-F238E27FC236}">
                      <a16:creationId xmlns:a16="http://schemas.microsoft.com/office/drawing/2014/main" id="{7D172F05-D3D0-9D36-88E7-37BE92545A6E}"/>
                    </a:ext>
                  </a:extLst>
                </p:cNvPr>
                <p:cNvSpPr/>
                <p:nvPr/>
              </p:nvSpPr>
              <p:spPr>
                <a:xfrm>
                  <a:off x="163786" y="1666477"/>
                  <a:ext cx="248700" cy="484364"/>
                </a:xfrm>
                <a:custGeom>
                  <a:avLst/>
                  <a:gdLst>
                    <a:gd name="connsiteX0" fmla="*/ 325300 w 782509"/>
                    <a:gd name="connsiteY0" fmla="*/ 0 h 1524000"/>
                    <a:gd name="connsiteX1" fmla="*/ 213543 w 782509"/>
                    <a:gd name="connsiteY1" fmla="*/ 1066800 h 1524000"/>
                    <a:gd name="connsiteX2" fmla="*/ 183 w 782509"/>
                    <a:gd name="connsiteY2" fmla="*/ 1524000 h 1524000"/>
                    <a:gd name="connsiteX3" fmla="*/ 406586 w 782509"/>
                    <a:gd name="connsiteY3" fmla="*/ 1402080 h 1524000"/>
                    <a:gd name="connsiteX4" fmla="*/ 772346 w 782509"/>
                    <a:gd name="connsiteY4" fmla="*/ 883920 h 1524000"/>
                    <a:gd name="connsiteX5" fmla="*/ 782509 w 782509"/>
                    <a:gd name="connsiteY5" fmla="*/ 396240 h 1524000"/>
                    <a:gd name="connsiteX6" fmla="*/ 325300 w 782509"/>
                    <a:gd name="connsiteY6" fmla="*/ 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2509" h="1524000">
                      <a:moveTo>
                        <a:pt x="325300" y="0"/>
                      </a:moveTo>
                      <a:cubicBezTo>
                        <a:pt x="325300" y="0"/>
                        <a:pt x="376097" y="701040"/>
                        <a:pt x="213543" y="1066800"/>
                      </a:cubicBezTo>
                      <a:cubicBezTo>
                        <a:pt x="50980" y="1432560"/>
                        <a:pt x="10346" y="1524000"/>
                        <a:pt x="183" y="1524000"/>
                      </a:cubicBezTo>
                      <a:cubicBezTo>
                        <a:pt x="-9980" y="1524000"/>
                        <a:pt x="406586" y="1402080"/>
                        <a:pt x="406586" y="1402080"/>
                      </a:cubicBezTo>
                      <a:lnTo>
                        <a:pt x="772346" y="883920"/>
                      </a:lnTo>
                      <a:lnTo>
                        <a:pt x="782509" y="396240"/>
                      </a:lnTo>
                      <a:lnTo>
                        <a:pt x="325300" y="0"/>
                      </a:lnTo>
                    </a:path>
                  </a:pathLst>
                </a:custGeom>
                <a:solidFill>
                  <a:sysClr val="windowText" lastClr="000000">
                    <a:lumMod val="85000"/>
                    <a:lumOff val="15000"/>
                  </a:sys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41" name="Group 426">
                  <a:extLst>
                    <a:ext uri="{FF2B5EF4-FFF2-40B4-BE49-F238E27FC236}">
                      <a16:creationId xmlns:a16="http://schemas.microsoft.com/office/drawing/2014/main" id="{BB6745E4-7778-9272-7F2A-0E39239A56F4}"/>
                    </a:ext>
                  </a:extLst>
                </p:cNvPr>
                <p:cNvGrpSpPr/>
                <p:nvPr/>
              </p:nvGrpSpPr>
              <p:grpSpPr>
                <a:xfrm>
                  <a:off x="108793" y="1469501"/>
                  <a:ext cx="707101" cy="880238"/>
                  <a:chOff x="108793" y="1469501"/>
                  <a:chExt cx="707101" cy="880238"/>
                </a:xfrm>
              </p:grpSpPr>
              <p:sp>
                <p:nvSpPr>
                  <p:cNvPr id="342" name="Freeform: Shape 427">
                    <a:extLst>
                      <a:ext uri="{FF2B5EF4-FFF2-40B4-BE49-F238E27FC236}">
                        <a16:creationId xmlns:a16="http://schemas.microsoft.com/office/drawing/2014/main" id="{65C6001C-174B-8B62-EE91-0B17975CB019}"/>
                      </a:ext>
                    </a:extLst>
                  </p:cNvPr>
                  <p:cNvSpPr/>
                  <p:nvPr/>
                </p:nvSpPr>
                <p:spPr>
                  <a:xfrm>
                    <a:off x="263944" y="1469501"/>
                    <a:ext cx="393951" cy="393951"/>
                  </a:xfrm>
                  <a:custGeom>
                    <a:avLst/>
                    <a:gdLst>
                      <a:gd name="connsiteX0" fmla="*/ 1239526 w 1239526"/>
                      <a:gd name="connsiteY0" fmla="*/ 619763 h 1239526"/>
                      <a:gd name="connsiteX1" fmla="*/ 619763 w 1239526"/>
                      <a:gd name="connsiteY1" fmla="*/ 1239526 h 1239526"/>
                      <a:gd name="connsiteX2" fmla="*/ 0 w 1239526"/>
                      <a:gd name="connsiteY2" fmla="*/ 619763 h 1239526"/>
                      <a:gd name="connsiteX3" fmla="*/ 619763 w 1239526"/>
                      <a:gd name="connsiteY3" fmla="*/ 0 h 1239526"/>
                      <a:gd name="connsiteX4" fmla="*/ 1239526 w 1239526"/>
                      <a:gd name="connsiteY4" fmla="*/ 619763 h 1239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26" h="1239526">
                        <a:moveTo>
                          <a:pt x="1239526" y="619763"/>
                        </a:moveTo>
                        <a:cubicBezTo>
                          <a:pt x="1239526" y="965206"/>
                          <a:pt x="965206" y="1239526"/>
                          <a:pt x="619763" y="1239526"/>
                        </a:cubicBezTo>
                        <a:cubicBezTo>
                          <a:pt x="274320" y="1239526"/>
                          <a:pt x="0" y="965206"/>
                          <a:pt x="0" y="619763"/>
                        </a:cubicBezTo>
                        <a:cubicBezTo>
                          <a:pt x="0" y="274320"/>
                          <a:pt x="274320" y="0"/>
                          <a:pt x="619763" y="0"/>
                        </a:cubicBezTo>
                        <a:cubicBezTo>
                          <a:pt x="965206" y="0"/>
                          <a:pt x="1239526" y="274320"/>
                          <a:pt x="1239526" y="619763"/>
                        </a:cubicBezTo>
                        <a:close/>
                      </a:path>
                    </a:pathLst>
                  </a:custGeom>
                  <a:solidFill>
                    <a:sysClr val="windowText" lastClr="000000">
                      <a:lumMod val="85000"/>
                      <a:lumOff val="15000"/>
                    </a:sys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43" name="Group 428">
                    <a:extLst>
                      <a:ext uri="{FF2B5EF4-FFF2-40B4-BE49-F238E27FC236}">
                        <a16:creationId xmlns:a16="http://schemas.microsoft.com/office/drawing/2014/main" id="{CFD43AD8-4D2F-B906-2184-4D311574B2F1}"/>
                      </a:ext>
                    </a:extLst>
                  </p:cNvPr>
                  <p:cNvGrpSpPr/>
                  <p:nvPr/>
                </p:nvGrpSpPr>
                <p:grpSpPr>
                  <a:xfrm>
                    <a:off x="108793" y="1647102"/>
                    <a:ext cx="707101" cy="702637"/>
                    <a:chOff x="108793" y="1647102"/>
                    <a:chExt cx="707101" cy="702637"/>
                  </a:xfrm>
                </p:grpSpPr>
                <p:grpSp>
                  <p:nvGrpSpPr>
                    <p:cNvPr id="344" name="Group 429">
                      <a:extLst>
                        <a:ext uri="{FF2B5EF4-FFF2-40B4-BE49-F238E27FC236}">
                          <a16:creationId xmlns:a16="http://schemas.microsoft.com/office/drawing/2014/main" id="{C3D06540-42F8-79F0-DE6D-B3EF127E5A49}"/>
                        </a:ext>
                      </a:extLst>
                    </p:cNvPr>
                    <p:cNvGrpSpPr/>
                    <p:nvPr/>
                  </p:nvGrpSpPr>
                  <p:grpSpPr>
                    <a:xfrm>
                      <a:off x="108793" y="1805329"/>
                      <a:ext cx="707101" cy="544410"/>
                      <a:chOff x="108793" y="1805329"/>
                      <a:chExt cx="707101" cy="544410"/>
                    </a:xfrm>
                  </p:grpSpPr>
                  <p:sp>
                    <p:nvSpPr>
                      <p:cNvPr id="346" name="Freeform: Shape 431">
                        <a:extLst>
                          <a:ext uri="{FF2B5EF4-FFF2-40B4-BE49-F238E27FC236}">
                            <a16:creationId xmlns:a16="http://schemas.microsoft.com/office/drawing/2014/main" id="{C6C0F795-BF2F-07E2-EF5D-A5077BFD2FFA}"/>
                          </a:ext>
                        </a:extLst>
                      </p:cNvPr>
                      <p:cNvSpPr/>
                      <p:nvPr/>
                    </p:nvSpPr>
                    <p:spPr>
                      <a:xfrm>
                        <a:off x="313047" y="1805329"/>
                        <a:ext cx="277826" cy="542487"/>
                      </a:xfrm>
                      <a:custGeom>
                        <a:avLst/>
                        <a:gdLst>
                          <a:gd name="connsiteX0" fmla="*/ 129986 w 874150"/>
                          <a:gd name="connsiteY0" fmla="*/ 0 h 1706880"/>
                          <a:gd name="connsiteX1" fmla="*/ 800546 w 874150"/>
                          <a:gd name="connsiteY1" fmla="*/ 0 h 1706880"/>
                          <a:gd name="connsiteX2" fmla="*/ 800546 w 874150"/>
                          <a:gd name="connsiteY2" fmla="*/ 487680 h 1706880"/>
                          <a:gd name="connsiteX3" fmla="*/ 800546 w 874150"/>
                          <a:gd name="connsiteY3" fmla="*/ 1341120 h 1706880"/>
                          <a:gd name="connsiteX4" fmla="*/ 129986 w 874150"/>
                          <a:gd name="connsiteY4" fmla="*/ 1341120 h 1706880"/>
                          <a:gd name="connsiteX5" fmla="*/ 129986 w 874150"/>
                          <a:gd name="connsiteY5" fmla="*/ 487680 h 1706880"/>
                          <a:gd name="connsiteX6" fmla="*/ 129986 w 874150"/>
                          <a:gd name="connsiteY6" fmla="*/ 0 h 1706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4150" h="1706880">
                            <a:moveTo>
                              <a:pt x="129986" y="0"/>
                            </a:moveTo>
                            <a:lnTo>
                              <a:pt x="800546" y="0"/>
                            </a:lnTo>
                            <a:lnTo>
                              <a:pt x="800546" y="487680"/>
                            </a:lnTo>
                            <a:cubicBezTo>
                              <a:pt x="871670" y="822960"/>
                              <a:pt x="922466" y="1137923"/>
                              <a:pt x="800546" y="1341120"/>
                            </a:cubicBezTo>
                            <a:cubicBezTo>
                              <a:pt x="800546" y="1828800"/>
                              <a:pt x="129986" y="1828800"/>
                              <a:pt x="129986" y="1341120"/>
                            </a:cubicBezTo>
                            <a:cubicBezTo>
                              <a:pt x="-22414" y="1036320"/>
                              <a:pt x="-63057" y="741683"/>
                              <a:pt x="129986" y="487680"/>
                            </a:cubicBezTo>
                            <a:lnTo>
                              <a:pt x="129986" y="0"/>
                            </a:lnTo>
                            <a:close/>
                          </a:path>
                        </a:pathLst>
                      </a:custGeom>
                      <a:solidFill>
                        <a:srgbClr val="ED7D31">
                          <a:lumMod val="40000"/>
                          <a:lumOff val="6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47" name="Group 432">
                        <a:extLst>
                          <a:ext uri="{FF2B5EF4-FFF2-40B4-BE49-F238E27FC236}">
                            <a16:creationId xmlns:a16="http://schemas.microsoft.com/office/drawing/2014/main" id="{658CF6C3-AEC6-4CC5-1861-7B7C2BC87DE8}"/>
                          </a:ext>
                        </a:extLst>
                      </p:cNvPr>
                      <p:cNvGrpSpPr/>
                      <p:nvPr/>
                    </p:nvGrpSpPr>
                    <p:grpSpPr>
                      <a:xfrm>
                        <a:off x="108793" y="1960326"/>
                        <a:ext cx="707101" cy="389413"/>
                        <a:chOff x="108793" y="1960326"/>
                        <a:chExt cx="707101" cy="389413"/>
                      </a:xfrm>
                    </p:grpSpPr>
                    <p:sp>
                      <p:nvSpPr>
                        <p:cNvPr id="348" name="Freeform: Shape 433">
                          <a:extLst>
                            <a:ext uri="{FF2B5EF4-FFF2-40B4-BE49-F238E27FC236}">
                              <a16:creationId xmlns:a16="http://schemas.microsoft.com/office/drawing/2014/main" id="{B58B1CA1-0F8E-02C4-FFE2-107F4152C1AB}"/>
                            </a:ext>
                          </a:extLst>
                        </p:cNvPr>
                        <p:cNvSpPr/>
                        <p:nvPr/>
                      </p:nvSpPr>
                      <p:spPr>
                        <a:xfrm>
                          <a:off x="315938" y="2128236"/>
                          <a:ext cx="290086" cy="221503"/>
                        </a:xfrm>
                        <a:custGeom>
                          <a:avLst/>
                          <a:gdLst>
                            <a:gd name="connsiteX0" fmla="*/ 25504 w 290086"/>
                            <a:gd name="connsiteY0" fmla="*/ 0 h 221503"/>
                            <a:gd name="connsiteX1" fmla="*/ 144981 w 290086"/>
                            <a:gd name="connsiteY1" fmla="*/ 71041 h 221503"/>
                            <a:gd name="connsiteX2" fmla="*/ 264458 w 290086"/>
                            <a:gd name="connsiteY2" fmla="*/ 0 h 221503"/>
                            <a:gd name="connsiteX3" fmla="*/ 290086 w 290086"/>
                            <a:gd name="connsiteY3" fmla="*/ 199331 h 221503"/>
                            <a:gd name="connsiteX4" fmla="*/ 253317 w 290086"/>
                            <a:gd name="connsiteY4" fmla="*/ 210744 h 221503"/>
                            <a:gd name="connsiteX5" fmla="*/ 146595 w 290086"/>
                            <a:gd name="connsiteY5" fmla="*/ 221503 h 221503"/>
                            <a:gd name="connsiteX6" fmla="*/ 39873 w 290086"/>
                            <a:gd name="connsiteY6" fmla="*/ 210744 h 221503"/>
                            <a:gd name="connsiteX7" fmla="*/ 0 w 290086"/>
                            <a:gd name="connsiteY7" fmla="*/ 198367 h 221503"/>
                            <a:gd name="connsiteX8" fmla="*/ 25504 w 290086"/>
                            <a:gd name="connsiteY8" fmla="*/ 0 h 221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086" h="221503">
                              <a:moveTo>
                                <a:pt x="25504" y="0"/>
                              </a:moveTo>
                              <a:cubicBezTo>
                                <a:pt x="48108" y="41979"/>
                                <a:pt x="144981" y="71041"/>
                                <a:pt x="144981" y="71041"/>
                              </a:cubicBezTo>
                              <a:cubicBezTo>
                                <a:pt x="144981" y="71041"/>
                                <a:pt x="241854" y="41979"/>
                                <a:pt x="264458" y="0"/>
                              </a:cubicBezTo>
                              <a:lnTo>
                                <a:pt x="290086" y="199331"/>
                              </a:lnTo>
                              <a:lnTo>
                                <a:pt x="253317" y="210744"/>
                              </a:lnTo>
                              <a:cubicBezTo>
                                <a:pt x="218845" y="217799"/>
                                <a:pt x="183153" y="221503"/>
                                <a:pt x="146595" y="221503"/>
                              </a:cubicBezTo>
                              <a:cubicBezTo>
                                <a:pt x="110037" y="221503"/>
                                <a:pt x="74345" y="217799"/>
                                <a:pt x="39873" y="210744"/>
                              </a:cubicBezTo>
                              <a:lnTo>
                                <a:pt x="0" y="198367"/>
                              </a:lnTo>
                              <a:lnTo>
                                <a:pt x="25504" y="0"/>
                              </a:lnTo>
                              <a:close/>
                            </a:path>
                          </a:pathLst>
                        </a:custGeom>
                        <a:solidFill>
                          <a:sysClr val="window" lastClr="FFFFFF"/>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49" name="Group 434">
                          <a:extLst>
                            <a:ext uri="{FF2B5EF4-FFF2-40B4-BE49-F238E27FC236}">
                              <a16:creationId xmlns:a16="http://schemas.microsoft.com/office/drawing/2014/main" id="{9A2B71A0-1397-D37D-DE86-8962600D5589}"/>
                            </a:ext>
                          </a:extLst>
                        </p:cNvPr>
                        <p:cNvGrpSpPr/>
                        <p:nvPr/>
                      </p:nvGrpSpPr>
                      <p:grpSpPr>
                        <a:xfrm>
                          <a:off x="108793" y="1960326"/>
                          <a:ext cx="308660" cy="384869"/>
                          <a:chOff x="108793" y="1960326"/>
                          <a:chExt cx="308660" cy="384869"/>
                        </a:xfrm>
                      </p:grpSpPr>
                      <p:sp>
                        <p:nvSpPr>
                          <p:cNvPr id="353" name="Freeform: Shape 438">
                            <a:extLst>
                              <a:ext uri="{FF2B5EF4-FFF2-40B4-BE49-F238E27FC236}">
                                <a16:creationId xmlns:a16="http://schemas.microsoft.com/office/drawing/2014/main" id="{E30B6C62-0C3A-6E6A-EBA9-CF15D6EA22F8}"/>
                              </a:ext>
                            </a:extLst>
                          </p:cNvPr>
                          <p:cNvSpPr/>
                          <p:nvPr/>
                        </p:nvSpPr>
                        <p:spPr>
                          <a:xfrm>
                            <a:off x="108793" y="1989387"/>
                            <a:ext cx="271924" cy="352104"/>
                          </a:xfrm>
                          <a:custGeom>
                            <a:avLst/>
                            <a:gdLst>
                              <a:gd name="connsiteX0" fmla="*/ 216504 w 271924"/>
                              <a:gd name="connsiteY0" fmla="*/ 0 h 352104"/>
                              <a:gd name="connsiteX1" fmla="*/ 203587 w 271924"/>
                              <a:gd name="connsiteY1" fmla="*/ 29062 h 352104"/>
                              <a:gd name="connsiteX2" fmla="*/ 271924 w 271924"/>
                              <a:gd name="connsiteY2" fmla="*/ 352104 h 352104"/>
                              <a:gd name="connsiteX3" fmla="*/ 247018 w 271924"/>
                              <a:gd name="connsiteY3" fmla="*/ 349593 h 352104"/>
                              <a:gd name="connsiteX4" fmla="*/ 57665 w 271924"/>
                              <a:gd name="connsiteY4" fmla="*/ 269914 h 352104"/>
                              <a:gd name="connsiteX5" fmla="*/ 0 w 271924"/>
                              <a:gd name="connsiteY5" fmla="*/ 222335 h 352104"/>
                              <a:gd name="connsiteX6" fmla="*/ 6612 w 271924"/>
                              <a:gd name="connsiteY6" fmla="*/ 167911 h 352104"/>
                              <a:gd name="connsiteX7" fmla="*/ 126089 w 271924"/>
                              <a:gd name="connsiteY7" fmla="*/ 25832 h 352104"/>
                              <a:gd name="connsiteX8" fmla="*/ 216504 w 271924"/>
                              <a:gd name="connsiteY8" fmla="*/ 0 h 35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924" h="352104">
                                <a:moveTo>
                                  <a:pt x="216504" y="0"/>
                                </a:moveTo>
                                <a:lnTo>
                                  <a:pt x="203587" y="29062"/>
                                </a:lnTo>
                                <a:lnTo>
                                  <a:pt x="271924" y="352104"/>
                                </a:lnTo>
                                <a:lnTo>
                                  <a:pt x="247018" y="349593"/>
                                </a:lnTo>
                                <a:cubicBezTo>
                                  <a:pt x="178073" y="335486"/>
                                  <a:pt x="114009" y="307979"/>
                                  <a:pt x="57665" y="269914"/>
                                </a:cubicBezTo>
                                <a:lnTo>
                                  <a:pt x="0" y="222335"/>
                                </a:lnTo>
                                <a:lnTo>
                                  <a:pt x="6612" y="167911"/>
                                </a:lnTo>
                                <a:cubicBezTo>
                                  <a:pt x="13072" y="100100"/>
                                  <a:pt x="61508" y="45206"/>
                                  <a:pt x="126089" y="25832"/>
                                </a:cubicBezTo>
                                <a:lnTo>
                                  <a:pt x="216504" y="0"/>
                                </a:lnTo>
                                <a:close/>
                              </a:path>
                            </a:pathLst>
                          </a:custGeom>
                          <a:solidFill>
                            <a:srgbClr val="F05540"/>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354" name="Freeform: Shape 439">
                            <a:extLst>
                              <a:ext uri="{FF2B5EF4-FFF2-40B4-BE49-F238E27FC236}">
                                <a16:creationId xmlns:a16="http://schemas.microsoft.com/office/drawing/2014/main" id="{5E337B40-3DC2-67C2-1027-4328B7FC5479}"/>
                              </a:ext>
                            </a:extLst>
                          </p:cNvPr>
                          <p:cNvSpPr/>
                          <p:nvPr/>
                        </p:nvSpPr>
                        <p:spPr>
                          <a:xfrm>
                            <a:off x="215508" y="1960326"/>
                            <a:ext cx="201945" cy="384869"/>
                          </a:xfrm>
                          <a:custGeom>
                            <a:avLst/>
                            <a:gdLst>
                              <a:gd name="connsiteX0" fmla="*/ 138852 w 201945"/>
                              <a:gd name="connsiteY0" fmla="*/ 0 h 384869"/>
                              <a:gd name="connsiteX1" fmla="*/ 201945 w 201945"/>
                              <a:gd name="connsiteY1" fmla="*/ 384869 h 384869"/>
                              <a:gd name="connsiteX2" fmla="*/ 140303 w 201945"/>
                              <a:gd name="connsiteY2" fmla="*/ 378655 h 384869"/>
                              <a:gd name="connsiteX3" fmla="*/ 81645 w 201945"/>
                              <a:gd name="connsiteY3" fmla="*/ 360447 h 384869"/>
                              <a:gd name="connsiteX4" fmla="*/ 0 w 201945"/>
                              <a:gd name="connsiteY4" fmla="*/ 180828 h 384869"/>
                              <a:gd name="connsiteX5" fmla="*/ 58124 w 201945"/>
                              <a:gd name="connsiteY5" fmla="*/ 145309 h 384869"/>
                              <a:gd name="connsiteX6" fmla="*/ 0 w 201945"/>
                              <a:gd name="connsiteY6" fmla="*/ 113017 h 384869"/>
                              <a:gd name="connsiteX7" fmla="*/ 3230 w 201945"/>
                              <a:gd name="connsiteY7" fmla="*/ 109787 h 384869"/>
                              <a:gd name="connsiteX8" fmla="*/ 138852 w 201945"/>
                              <a:gd name="connsiteY8" fmla="*/ 0 h 384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945" h="384869">
                                <a:moveTo>
                                  <a:pt x="138852" y="0"/>
                                </a:moveTo>
                                <a:lnTo>
                                  <a:pt x="201945" y="384869"/>
                                </a:lnTo>
                                <a:lnTo>
                                  <a:pt x="140303" y="378655"/>
                                </a:lnTo>
                                <a:lnTo>
                                  <a:pt x="81645" y="360447"/>
                                </a:lnTo>
                                <a:lnTo>
                                  <a:pt x="0" y="180828"/>
                                </a:lnTo>
                                <a:lnTo>
                                  <a:pt x="58124" y="145309"/>
                                </a:lnTo>
                                <a:lnTo>
                                  <a:pt x="0" y="113017"/>
                                </a:lnTo>
                                <a:lnTo>
                                  <a:pt x="3230" y="109787"/>
                                </a:lnTo>
                                <a:lnTo>
                                  <a:pt x="138852" y="0"/>
                                </a:lnTo>
                                <a:close/>
                              </a:path>
                            </a:pathLst>
                          </a:custGeom>
                          <a:solidFill>
                            <a:srgbClr val="F3705A"/>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350" name="Group 435">
                          <a:extLst>
                            <a:ext uri="{FF2B5EF4-FFF2-40B4-BE49-F238E27FC236}">
                              <a16:creationId xmlns:a16="http://schemas.microsoft.com/office/drawing/2014/main" id="{F586615A-177A-BEA9-2CD3-DB475ACB928E}"/>
                            </a:ext>
                          </a:extLst>
                        </p:cNvPr>
                        <p:cNvGrpSpPr/>
                        <p:nvPr/>
                      </p:nvGrpSpPr>
                      <p:grpSpPr>
                        <a:xfrm>
                          <a:off x="507614" y="1960326"/>
                          <a:ext cx="308280" cy="384869"/>
                          <a:chOff x="507614" y="1960326"/>
                          <a:chExt cx="308280" cy="384869"/>
                        </a:xfrm>
                      </p:grpSpPr>
                      <p:sp>
                        <p:nvSpPr>
                          <p:cNvPr id="351" name="Freeform: Shape 436">
                            <a:extLst>
                              <a:ext uri="{FF2B5EF4-FFF2-40B4-BE49-F238E27FC236}">
                                <a16:creationId xmlns:a16="http://schemas.microsoft.com/office/drawing/2014/main" id="{5C556069-435C-C968-4989-B8D0E35815F8}"/>
                              </a:ext>
                            </a:extLst>
                          </p:cNvPr>
                          <p:cNvSpPr/>
                          <p:nvPr/>
                        </p:nvSpPr>
                        <p:spPr>
                          <a:xfrm>
                            <a:off x="544227" y="1989387"/>
                            <a:ext cx="271667" cy="352116"/>
                          </a:xfrm>
                          <a:custGeom>
                            <a:avLst/>
                            <a:gdLst>
                              <a:gd name="connsiteX0" fmla="*/ 55545 w 271667"/>
                              <a:gd name="connsiteY0" fmla="*/ 0 h 352116"/>
                              <a:gd name="connsiteX1" fmla="*/ 145957 w 271667"/>
                              <a:gd name="connsiteY1" fmla="*/ 25832 h 352116"/>
                              <a:gd name="connsiteX2" fmla="*/ 265435 w 271667"/>
                              <a:gd name="connsiteY2" fmla="*/ 167911 h 352116"/>
                              <a:gd name="connsiteX3" fmla="*/ 271667 w 271667"/>
                              <a:gd name="connsiteY3" fmla="*/ 222648 h 352116"/>
                              <a:gd name="connsiteX4" fmla="*/ 214381 w 271667"/>
                              <a:gd name="connsiteY4" fmla="*/ 269914 h 352116"/>
                              <a:gd name="connsiteX5" fmla="*/ 25028 w 271667"/>
                              <a:gd name="connsiteY5" fmla="*/ 349593 h 352116"/>
                              <a:gd name="connsiteX6" fmla="*/ 0 w 271667"/>
                              <a:gd name="connsiteY6" fmla="*/ 352116 h 352116"/>
                              <a:gd name="connsiteX7" fmla="*/ 65232 w 271667"/>
                              <a:gd name="connsiteY7" fmla="*/ 29062 h 352116"/>
                              <a:gd name="connsiteX8" fmla="*/ 55545 w 271667"/>
                              <a:gd name="connsiteY8" fmla="*/ 0 h 35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667" h="352116">
                                <a:moveTo>
                                  <a:pt x="55545" y="0"/>
                                </a:moveTo>
                                <a:lnTo>
                                  <a:pt x="145957" y="25832"/>
                                </a:lnTo>
                                <a:cubicBezTo>
                                  <a:pt x="210538" y="45206"/>
                                  <a:pt x="258974" y="100100"/>
                                  <a:pt x="265435" y="167911"/>
                                </a:cubicBezTo>
                                <a:lnTo>
                                  <a:pt x="271667" y="222648"/>
                                </a:lnTo>
                                <a:lnTo>
                                  <a:pt x="214381" y="269914"/>
                                </a:lnTo>
                                <a:cubicBezTo>
                                  <a:pt x="158037" y="307979"/>
                                  <a:pt x="93973" y="335486"/>
                                  <a:pt x="25028" y="349593"/>
                                </a:cubicBezTo>
                                <a:lnTo>
                                  <a:pt x="0" y="352116"/>
                                </a:lnTo>
                                <a:lnTo>
                                  <a:pt x="65232" y="29062"/>
                                </a:lnTo>
                                <a:lnTo>
                                  <a:pt x="55545" y="0"/>
                                </a:lnTo>
                                <a:close/>
                              </a:path>
                            </a:pathLst>
                          </a:custGeom>
                          <a:solidFill>
                            <a:srgbClr val="F05540"/>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352" name="Freeform: Shape 437">
                            <a:extLst>
                              <a:ext uri="{FF2B5EF4-FFF2-40B4-BE49-F238E27FC236}">
                                <a16:creationId xmlns:a16="http://schemas.microsoft.com/office/drawing/2014/main" id="{55D01741-17E3-A989-4BAB-4F2B1C85C67F}"/>
                              </a:ext>
                            </a:extLst>
                          </p:cNvPr>
                          <p:cNvSpPr/>
                          <p:nvPr/>
                        </p:nvSpPr>
                        <p:spPr>
                          <a:xfrm>
                            <a:off x="507614" y="1960326"/>
                            <a:ext cx="201945" cy="384869"/>
                          </a:xfrm>
                          <a:custGeom>
                            <a:avLst/>
                            <a:gdLst>
                              <a:gd name="connsiteX0" fmla="*/ 63096 w 201945"/>
                              <a:gd name="connsiteY0" fmla="*/ 0 h 384869"/>
                              <a:gd name="connsiteX1" fmla="*/ 198718 w 201945"/>
                              <a:gd name="connsiteY1" fmla="*/ 109787 h 384869"/>
                              <a:gd name="connsiteX2" fmla="*/ 201945 w 201945"/>
                              <a:gd name="connsiteY2" fmla="*/ 113017 h 384869"/>
                              <a:gd name="connsiteX3" fmla="*/ 143821 w 201945"/>
                              <a:gd name="connsiteY3" fmla="*/ 145309 h 384869"/>
                              <a:gd name="connsiteX4" fmla="*/ 201945 w 201945"/>
                              <a:gd name="connsiteY4" fmla="*/ 180828 h 384869"/>
                              <a:gd name="connsiteX5" fmla="*/ 120300 w 201945"/>
                              <a:gd name="connsiteY5" fmla="*/ 360447 h 384869"/>
                              <a:gd name="connsiteX6" fmla="*/ 61641 w 201945"/>
                              <a:gd name="connsiteY6" fmla="*/ 378655 h 384869"/>
                              <a:gd name="connsiteX7" fmla="*/ 0 w 201945"/>
                              <a:gd name="connsiteY7" fmla="*/ 384869 h 384869"/>
                              <a:gd name="connsiteX8" fmla="*/ 63096 w 201945"/>
                              <a:gd name="connsiteY8" fmla="*/ 0 h 384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945" h="384869">
                                <a:moveTo>
                                  <a:pt x="63096" y="0"/>
                                </a:moveTo>
                                <a:lnTo>
                                  <a:pt x="198718" y="109787"/>
                                </a:lnTo>
                                <a:lnTo>
                                  <a:pt x="201945" y="113017"/>
                                </a:lnTo>
                                <a:lnTo>
                                  <a:pt x="143821" y="145309"/>
                                </a:lnTo>
                                <a:lnTo>
                                  <a:pt x="201945" y="180828"/>
                                </a:lnTo>
                                <a:lnTo>
                                  <a:pt x="120300" y="360447"/>
                                </a:lnTo>
                                <a:lnTo>
                                  <a:pt x="61641" y="378655"/>
                                </a:lnTo>
                                <a:lnTo>
                                  <a:pt x="0" y="384869"/>
                                </a:lnTo>
                                <a:lnTo>
                                  <a:pt x="63096" y="0"/>
                                </a:lnTo>
                                <a:close/>
                              </a:path>
                            </a:pathLst>
                          </a:custGeom>
                          <a:solidFill>
                            <a:srgbClr val="F3705A"/>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sp>
                  <p:nvSpPr>
                    <p:cNvPr id="345" name="Freeform: Shape 430">
                      <a:extLst>
                        <a:ext uri="{FF2B5EF4-FFF2-40B4-BE49-F238E27FC236}">
                          <a16:creationId xmlns:a16="http://schemas.microsoft.com/office/drawing/2014/main" id="{2B82B2D2-5BCC-E1ED-585C-9977F1F700C0}"/>
                        </a:ext>
                      </a:extLst>
                    </p:cNvPr>
                    <p:cNvSpPr/>
                    <p:nvPr/>
                  </p:nvSpPr>
                  <p:spPr>
                    <a:xfrm>
                      <a:off x="302693" y="1647102"/>
                      <a:ext cx="316453" cy="348742"/>
                    </a:xfrm>
                    <a:custGeom>
                      <a:avLst/>
                      <a:gdLst>
                        <a:gd name="connsiteX0" fmla="*/ 894083 w 995686"/>
                        <a:gd name="connsiteY0" fmla="*/ 121920 h 1097280"/>
                        <a:gd name="connsiteX1" fmla="*/ 508007 w 995686"/>
                        <a:gd name="connsiteY1" fmla="*/ 0 h 1097280"/>
                        <a:gd name="connsiteX2" fmla="*/ 203206 w 995686"/>
                        <a:gd name="connsiteY2" fmla="*/ 223523 h 1097280"/>
                        <a:gd name="connsiteX3" fmla="*/ 10163 w 995686"/>
                        <a:gd name="connsiteY3" fmla="*/ 264166 h 1097280"/>
                        <a:gd name="connsiteX4" fmla="*/ 0 w 995686"/>
                        <a:gd name="connsiteY4" fmla="*/ 375923 h 1097280"/>
                        <a:gd name="connsiteX5" fmla="*/ 497843 w 995686"/>
                        <a:gd name="connsiteY5" fmla="*/ 1097280 h 1097280"/>
                        <a:gd name="connsiteX6" fmla="*/ 995686 w 995686"/>
                        <a:gd name="connsiteY6" fmla="*/ 375923 h 1097280"/>
                        <a:gd name="connsiteX7" fmla="*/ 965207 w 995686"/>
                        <a:gd name="connsiteY7" fmla="*/ 121920 h 1097280"/>
                        <a:gd name="connsiteX8" fmla="*/ 894083 w 995686"/>
                        <a:gd name="connsiteY8" fmla="*/ 121920 h 109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5686" h="1097280">
                          <a:moveTo>
                            <a:pt x="894083" y="121920"/>
                          </a:moveTo>
                          <a:cubicBezTo>
                            <a:pt x="731520" y="121920"/>
                            <a:pt x="599447" y="71123"/>
                            <a:pt x="508007" y="0"/>
                          </a:cubicBezTo>
                          <a:cubicBezTo>
                            <a:pt x="426730" y="101603"/>
                            <a:pt x="314963" y="172717"/>
                            <a:pt x="203206" y="223523"/>
                          </a:cubicBezTo>
                          <a:cubicBezTo>
                            <a:pt x="142247" y="243840"/>
                            <a:pt x="71123" y="264166"/>
                            <a:pt x="10163" y="264166"/>
                          </a:cubicBezTo>
                          <a:cubicBezTo>
                            <a:pt x="10163" y="294647"/>
                            <a:pt x="0" y="335290"/>
                            <a:pt x="0" y="375923"/>
                          </a:cubicBezTo>
                          <a:cubicBezTo>
                            <a:pt x="0" y="772163"/>
                            <a:pt x="223523" y="1097280"/>
                            <a:pt x="497843" y="1097280"/>
                          </a:cubicBezTo>
                          <a:cubicBezTo>
                            <a:pt x="772163" y="1097280"/>
                            <a:pt x="995686" y="772163"/>
                            <a:pt x="995686" y="375923"/>
                          </a:cubicBezTo>
                          <a:cubicBezTo>
                            <a:pt x="995686" y="284483"/>
                            <a:pt x="985523" y="203206"/>
                            <a:pt x="965207" y="121920"/>
                          </a:cubicBezTo>
                          <a:cubicBezTo>
                            <a:pt x="944880" y="111757"/>
                            <a:pt x="924563" y="121920"/>
                            <a:pt x="894083" y="121920"/>
                          </a:cubicBezTo>
                          <a:close/>
                        </a:path>
                      </a:pathLst>
                    </a:custGeom>
                    <a:solidFill>
                      <a:srgbClr val="ED7D31">
                        <a:lumMod val="40000"/>
                        <a:lumOff val="6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sp>
            <p:nvSpPr>
              <p:cNvPr id="339" name="Freeform: Shape 424">
                <a:extLst>
                  <a:ext uri="{FF2B5EF4-FFF2-40B4-BE49-F238E27FC236}">
                    <a16:creationId xmlns:a16="http://schemas.microsoft.com/office/drawing/2014/main" id="{D3341638-AA4A-F345-08D0-AF193FF6CA6E}"/>
                  </a:ext>
                </a:extLst>
              </p:cNvPr>
              <p:cNvSpPr/>
              <p:nvPr/>
            </p:nvSpPr>
            <p:spPr>
              <a:xfrm>
                <a:off x="522270" y="1622498"/>
                <a:ext cx="227832" cy="735005"/>
              </a:xfrm>
              <a:custGeom>
                <a:avLst/>
                <a:gdLst>
                  <a:gd name="connsiteX0" fmla="*/ 680723 w 716849"/>
                  <a:gd name="connsiteY0" fmla="*/ 1174696 h 2312618"/>
                  <a:gd name="connsiteX1" fmla="*/ 518160 w 716849"/>
                  <a:gd name="connsiteY1" fmla="*/ 758139 h 2312618"/>
                  <a:gd name="connsiteX2" fmla="*/ 365760 w 716849"/>
                  <a:gd name="connsiteY2" fmla="*/ 6302 h 2312618"/>
                  <a:gd name="connsiteX3" fmla="*/ 314963 w 716849"/>
                  <a:gd name="connsiteY3" fmla="*/ 6302 h 2312618"/>
                  <a:gd name="connsiteX4" fmla="*/ 213360 w 716849"/>
                  <a:gd name="connsiteY4" fmla="*/ 737822 h 2312618"/>
                  <a:gd name="connsiteX5" fmla="*/ 142237 w 716849"/>
                  <a:gd name="connsiteY5" fmla="*/ 981662 h 2312618"/>
                  <a:gd name="connsiteX6" fmla="*/ 0 w 716849"/>
                  <a:gd name="connsiteY6" fmla="*/ 2312619 h 2312618"/>
                  <a:gd name="connsiteX7" fmla="*/ 467363 w 716849"/>
                  <a:gd name="connsiteY7" fmla="*/ 1885899 h 2312618"/>
                  <a:gd name="connsiteX8" fmla="*/ 711203 w 716849"/>
                  <a:gd name="connsiteY8" fmla="*/ 1418536 h 2312618"/>
                  <a:gd name="connsiteX9" fmla="*/ 680723 w 716849"/>
                  <a:gd name="connsiteY9" fmla="*/ 1174696 h 23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6849" h="2312618">
                    <a:moveTo>
                      <a:pt x="680723" y="1174696"/>
                    </a:moveTo>
                    <a:cubicBezTo>
                      <a:pt x="609600" y="1042612"/>
                      <a:pt x="558803" y="900375"/>
                      <a:pt x="518160" y="758139"/>
                    </a:cubicBezTo>
                    <a:cubicBezTo>
                      <a:pt x="447037" y="483819"/>
                      <a:pt x="436883" y="-64821"/>
                      <a:pt x="365760" y="6302"/>
                    </a:cubicBezTo>
                    <a:lnTo>
                      <a:pt x="314963" y="6302"/>
                    </a:lnTo>
                    <a:cubicBezTo>
                      <a:pt x="335280" y="260305"/>
                      <a:pt x="294646" y="504145"/>
                      <a:pt x="213360" y="737822"/>
                    </a:cubicBezTo>
                    <a:cubicBezTo>
                      <a:pt x="172717" y="839425"/>
                      <a:pt x="142237" y="981662"/>
                      <a:pt x="142237" y="981662"/>
                    </a:cubicBezTo>
                    <a:cubicBezTo>
                      <a:pt x="264157" y="1398219"/>
                      <a:pt x="193034" y="1845265"/>
                      <a:pt x="0" y="2312619"/>
                    </a:cubicBezTo>
                    <a:lnTo>
                      <a:pt x="467363" y="1885899"/>
                    </a:lnTo>
                    <a:cubicBezTo>
                      <a:pt x="599446" y="1763979"/>
                      <a:pt x="690886" y="1601416"/>
                      <a:pt x="711203" y="1418536"/>
                    </a:cubicBezTo>
                    <a:cubicBezTo>
                      <a:pt x="721366" y="1327096"/>
                      <a:pt x="721366" y="1245819"/>
                      <a:pt x="680723" y="1174696"/>
                    </a:cubicBezTo>
                    <a:close/>
                  </a:path>
                </a:pathLst>
              </a:custGeom>
              <a:solidFill>
                <a:sysClr val="windowText" lastClr="000000">
                  <a:lumMod val="85000"/>
                  <a:lumOff val="15000"/>
                </a:sys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315" name="Group 400">
              <a:extLst>
                <a:ext uri="{FF2B5EF4-FFF2-40B4-BE49-F238E27FC236}">
                  <a16:creationId xmlns:a16="http://schemas.microsoft.com/office/drawing/2014/main" id="{EBABB014-42A6-0EA0-FBC0-B34A8AC60CC5}"/>
                </a:ext>
              </a:extLst>
            </p:cNvPr>
            <p:cNvGrpSpPr/>
            <p:nvPr/>
          </p:nvGrpSpPr>
          <p:grpSpPr>
            <a:xfrm>
              <a:off x="3028469" y="2896015"/>
              <a:ext cx="566367" cy="593124"/>
              <a:chOff x="3246703" y="1401272"/>
              <a:chExt cx="890320" cy="932383"/>
            </a:xfrm>
          </p:grpSpPr>
          <p:grpSp>
            <p:nvGrpSpPr>
              <p:cNvPr id="316" name="Group 401">
                <a:extLst>
                  <a:ext uri="{FF2B5EF4-FFF2-40B4-BE49-F238E27FC236}">
                    <a16:creationId xmlns:a16="http://schemas.microsoft.com/office/drawing/2014/main" id="{74CDFC35-283C-E0E4-E090-87712244D658}"/>
                  </a:ext>
                </a:extLst>
              </p:cNvPr>
              <p:cNvGrpSpPr/>
              <p:nvPr/>
            </p:nvGrpSpPr>
            <p:grpSpPr>
              <a:xfrm>
                <a:off x="3246703" y="1925956"/>
                <a:ext cx="890320" cy="407698"/>
                <a:chOff x="3246703" y="1925956"/>
                <a:chExt cx="890320" cy="407698"/>
              </a:xfrm>
            </p:grpSpPr>
            <p:sp>
              <p:nvSpPr>
                <p:cNvPr id="333" name="Freeform: Shape 418">
                  <a:extLst>
                    <a:ext uri="{FF2B5EF4-FFF2-40B4-BE49-F238E27FC236}">
                      <a16:creationId xmlns:a16="http://schemas.microsoft.com/office/drawing/2014/main" id="{1BDBD9D4-A041-EA51-AD58-B44BFB085C23}"/>
                    </a:ext>
                  </a:extLst>
                </p:cNvPr>
                <p:cNvSpPr/>
                <p:nvPr/>
              </p:nvSpPr>
              <p:spPr>
                <a:xfrm>
                  <a:off x="3246703" y="1956958"/>
                  <a:ext cx="890320" cy="376696"/>
                </a:xfrm>
                <a:custGeom>
                  <a:avLst/>
                  <a:gdLst>
                    <a:gd name="connsiteX0" fmla="*/ 586431 w 890320"/>
                    <a:gd name="connsiteY0" fmla="*/ 0 h 376696"/>
                    <a:gd name="connsiteX1" fmla="*/ 622733 w 890320"/>
                    <a:gd name="connsiteY1" fmla="*/ 14305 h 376696"/>
                    <a:gd name="connsiteX2" fmla="*/ 685312 w 890320"/>
                    <a:gd name="connsiteY2" fmla="*/ 38834 h 376696"/>
                    <a:gd name="connsiteX3" fmla="*/ 760273 w 890320"/>
                    <a:gd name="connsiteY3" fmla="*/ 68268 h 376696"/>
                    <a:gd name="connsiteX4" fmla="*/ 860351 w 890320"/>
                    <a:gd name="connsiteY4" fmla="*/ 107711 h 376696"/>
                    <a:gd name="connsiteX5" fmla="*/ 890320 w 890320"/>
                    <a:gd name="connsiteY5" fmla="*/ 131699 h 376696"/>
                    <a:gd name="connsiteX6" fmla="*/ 884064 w 890320"/>
                    <a:gd name="connsiteY6" fmla="*/ 143224 h 376696"/>
                    <a:gd name="connsiteX7" fmla="*/ 444955 w 890320"/>
                    <a:gd name="connsiteY7" fmla="*/ 376696 h 376696"/>
                    <a:gd name="connsiteX8" fmla="*/ 5846 w 890320"/>
                    <a:gd name="connsiteY8" fmla="*/ 143224 h 376696"/>
                    <a:gd name="connsiteX9" fmla="*/ 0 w 890320"/>
                    <a:gd name="connsiteY9" fmla="*/ 132453 h 376696"/>
                    <a:gd name="connsiteX10" fmla="*/ 10217 w 890320"/>
                    <a:gd name="connsiteY10" fmla="*/ 121420 h 376696"/>
                    <a:gd name="connsiteX11" fmla="*/ 33998 w 890320"/>
                    <a:gd name="connsiteY11" fmla="*/ 107733 h 376696"/>
                    <a:gd name="connsiteX12" fmla="*/ 134076 w 890320"/>
                    <a:gd name="connsiteY12" fmla="*/ 68290 h 376696"/>
                    <a:gd name="connsiteX13" fmla="*/ 209037 w 890320"/>
                    <a:gd name="connsiteY13" fmla="*/ 38856 h 376696"/>
                    <a:gd name="connsiteX14" fmla="*/ 271812 w 890320"/>
                    <a:gd name="connsiteY14" fmla="*/ 14110 h 376696"/>
                    <a:gd name="connsiteX15" fmla="*/ 307723 w 890320"/>
                    <a:gd name="connsiteY15" fmla="*/ 2 h 376696"/>
                    <a:gd name="connsiteX16" fmla="*/ 308135 w 890320"/>
                    <a:gd name="connsiteY16" fmla="*/ 199 h 376696"/>
                    <a:gd name="connsiteX17" fmla="*/ 308332 w 890320"/>
                    <a:gd name="connsiteY17" fmla="*/ 199 h 376696"/>
                    <a:gd name="connsiteX18" fmla="*/ 310118 w 890320"/>
                    <a:gd name="connsiteY18" fmla="*/ 2533 h 376696"/>
                    <a:gd name="connsiteX19" fmla="*/ 310315 w 890320"/>
                    <a:gd name="connsiteY19" fmla="*/ 2533 h 376696"/>
                    <a:gd name="connsiteX20" fmla="*/ 310315 w 890320"/>
                    <a:gd name="connsiteY20" fmla="*/ 2730 h 376696"/>
                    <a:gd name="connsiteX21" fmla="*/ 321892 w 890320"/>
                    <a:gd name="connsiteY21" fmla="*/ 17056 h 376696"/>
                    <a:gd name="connsiteX22" fmla="*/ 447087 w 890320"/>
                    <a:gd name="connsiteY22" fmla="*/ 72019 h 376696"/>
                    <a:gd name="connsiteX23" fmla="*/ 572853 w 890320"/>
                    <a:gd name="connsiteY23" fmla="*/ 16682 h 376696"/>
                    <a:gd name="connsiteX24" fmla="*/ 584235 w 890320"/>
                    <a:gd name="connsiteY24" fmla="*/ 2533 h 376696"/>
                    <a:gd name="connsiteX25" fmla="*/ 584450 w 890320"/>
                    <a:gd name="connsiteY25" fmla="*/ 2336 h 376696"/>
                    <a:gd name="connsiteX26" fmla="*/ 586019 w 890320"/>
                    <a:gd name="connsiteY26" fmla="*/ 197 h 376696"/>
                    <a:gd name="connsiteX27" fmla="*/ 586216 w 890320"/>
                    <a:gd name="connsiteY27" fmla="*/ 197 h 376696"/>
                    <a:gd name="connsiteX28" fmla="*/ 586431 w 890320"/>
                    <a:gd name="connsiteY28" fmla="*/ 0 h 37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90320" h="376696">
                      <a:moveTo>
                        <a:pt x="586431" y="0"/>
                      </a:moveTo>
                      <a:lnTo>
                        <a:pt x="622733" y="14305"/>
                      </a:lnTo>
                      <a:lnTo>
                        <a:pt x="685312" y="38834"/>
                      </a:lnTo>
                      <a:lnTo>
                        <a:pt x="760273" y="68268"/>
                      </a:lnTo>
                      <a:lnTo>
                        <a:pt x="860351" y="107711"/>
                      </a:lnTo>
                      <a:lnTo>
                        <a:pt x="890320" y="131699"/>
                      </a:lnTo>
                      <a:lnTo>
                        <a:pt x="884064" y="143224"/>
                      </a:lnTo>
                      <a:cubicBezTo>
                        <a:pt x="788901" y="284084"/>
                        <a:pt x="627743" y="376696"/>
                        <a:pt x="444955" y="376696"/>
                      </a:cubicBezTo>
                      <a:cubicBezTo>
                        <a:pt x="262167" y="376696"/>
                        <a:pt x="101010" y="284084"/>
                        <a:pt x="5846" y="143224"/>
                      </a:cubicBezTo>
                      <a:lnTo>
                        <a:pt x="0" y="132453"/>
                      </a:lnTo>
                      <a:lnTo>
                        <a:pt x="10217" y="121420"/>
                      </a:lnTo>
                      <a:cubicBezTo>
                        <a:pt x="17281" y="115766"/>
                        <a:pt x="25266" y="111118"/>
                        <a:pt x="33998" y="107733"/>
                      </a:cubicBezTo>
                      <a:lnTo>
                        <a:pt x="134076" y="68290"/>
                      </a:lnTo>
                      <a:lnTo>
                        <a:pt x="209037" y="38856"/>
                      </a:lnTo>
                      <a:lnTo>
                        <a:pt x="271812" y="14110"/>
                      </a:lnTo>
                      <a:lnTo>
                        <a:pt x="307723" y="2"/>
                      </a:lnTo>
                      <a:lnTo>
                        <a:pt x="308135" y="199"/>
                      </a:lnTo>
                      <a:lnTo>
                        <a:pt x="308332" y="199"/>
                      </a:lnTo>
                      <a:cubicBezTo>
                        <a:pt x="308920" y="964"/>
                        <a:pt x="309509" y="1768"/>
                        <a:pt x="310118" y="2533"/>
                      </a:cubicBezTo>
                      <a:lnTo>
                        <a:pt x="310315" y="2533"/>
                      </a:lnTo>
                      <a:lnTo>
                        <a:pt x="310315" y="2730"/>
                      </a:lnTo>
                      <a:cubicBezTo>
                        <a:pt x="314024" y="7852"/>
                        <a:pt x="317968" y="12541"/>
                        <a:pt x="321892" y="17056"/>
                      </a:cubicBezTo>
                      <a:cubicBezTo>
                        <a:pt x="355448" y="53752"/>
                        <a:pt x="401150" y="72019"/>
                        <a:pt x="447087" y="72019"/>
                      </a:cubicBezTo>
                      <a:cubicBezTo>
                        <a:pt x="493221" y="72019"/>
                        <a:pt x="539512" y="53573"/>
                        <a:pt x="572853" y="16682"/>
                      </a:cubicBezTo>
                      <a:cubicBezTo>
                        <a:pt x="576797" y="12169"/>
                        <a:pt x="580702" y="7636"/>
                        <a:pt x="584235" y="2533"/>
                      </a:cubicBezTo>
                      <a:cubicBezTo>
                        <a:pt x="584235" y="2533"/>
                        <a:pt x="584450" y="2533"/>
                        <a:pt x="584450" y="2336"/>
                      </a:cubicBezTo>
                      <a:cubicBezTo>
                        <a:pt x="585039" y="1768"/>
                        <a:pt x="585430" y="962"/>
                        <a:pt x="586019" y="197"/>
                      </a:cubicBezTo>
                      <a:lnTo>
                        <a:pt x="586216" y="197"/>
                      </a:lnTo>
                      <a:lnTo>
                        <a:pt x="586431" y="0"/>
                      </a:lnTo>
                      <a:close/>
                    </a:path>
                  </a:pathLst>
                </a:custGeom>
                <a:solidFill>
                  <a:srgbClr val="5B9BD5">
                    <a:lumMod val="75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34" name="Freeform: Shape 419">
                  <a:extLst>
                    <a:ext uri="{FF2B5EF4-FFF2-40B4-BE49-F238E27FC236}">
                      <a16:creationId xmlns:a16="http://schemas.microsoft.com/office/drawing/2014/main" id="{EEABFE3A-9734-0DBB-E783-85CCF017503B}"/>
                    </a:ext>
                  </a:extLst>
                </p:cNvPr>
                <p:cNvSpPr/>
                <p:nvPr/>
              </p:nvSpPr>
              <p:spPr>
                <a:xfrm>
                  <a:off x="3741677" y="1925956"/>
                  <a:ext cx="238513" cy="402262"/>
                </a:xfrm>
                <a:custGeom>
                  <a:avLst/>
                  <a:gdLst>
                    <a:gd name="connsiteX0" fmla="*/ 78998 w 238514"/>
                    <a:gd name="connsiteY0" fmla="*/ 0 h 402262"/>
                    <a:gd name="connsiteX1" fmla="*/ 238514 w 238514"/>
                    <a:gd name="connsiteY1" fmla="*/ 220349 h 402262"/>
                    <a:gd name="connsiteX2" fmla="*/ 137062 w 238514"/>
                    <a:gd name="connsiteY2" fmla="*/ 235263 h 402262"/>
                    <a:gd name="connsiteX3" fmla="*/ 238494 w 238514"/>
                    <a:gd name="connsiteY3" fmla="*/ 268072 h 402262"/>
                    <a:gd name="connsiteX4" fmla="*/ 217703 w 238514"/>
                    <a:gd name="connsiteY4" fmla="*/ 311454 h 402262"/>
                    <a:gd name="connsiteX5" fmla="*/ 201092 w 238514"/>
                    <a:gd name="connsiteY5" fmla="*/ 339547 h 402262"/>
                    <a:gd name="connsiteX6" fmla="*/ 152202 w 238514"/>
                    <a:gd name="connsiteY6" fmla="*/ 366084 h 402262"/>
                    <a:gd name="connsiteX7" fmla="*/ 52800 w 238514"/>
                    <a:gd name="connsiteY7" fmla="*/ 396939 h 402262"/>
                    <a:gd name="connsiteX8" fmla="*/ 0 w 238514"/>
                    <a:gd name="connsiteY8" fmla="*/ 402262 h 402262"/>
                    <a:gd name="connsiteX9" fmla="*/ 3036 w 238514"/>
                    <a:gd name="connsiteY9" fmla="*/ 394818 h 402262"/>
                    <a:gd name="connsiteX10" fmla="*/ 25427 w 238514"/>
                    <a:gd name="connsiteY10" fmla="*/ 347133 h 402262"/>
                    <a:gd name="connsiteX11" fmla="*/ 85082 w 238514"/>
                    <a:gd name="connsiteY11" fmla="*/ 152472 h 402262"/>
                    <a:gd name="connsiteX12" fmla="*/ 90183 w 238514"/>
                    <a:gd name="connsiteY12" fmla="*/ 99077 h 402262"/>
                    <a:gd name="connsiteX13" fmla="*/ 86651 w 238514"/>
                    <a:gd name="connsiteY13" fmla="*/ 33340 h 402262"/>
                    <a:gd name="connsiteX14" fmla="*/ 78998 w 238514"/>
                    <a:gd name="connsiteY14" fmla="*/ 0 h 40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8514" h="402262">
                      <a:moveTo>
                        <a:pt x="78998" y="0"/>
                      </a:moveTo>
                      <a:cubicBezTo>
                        <a:pt x="78998" y="0"/>
                        <a:pt x="230489" y="185224"/>
                        <a:pt x="238514" y="220349"/>
                      </a:cubicBezTo>
                      <a:cubicBezTo>
                        <a:pt x="238514" y="220349"/>
                        <a:pt x="165536" y="247232"/>
                        <a:pt x="137062" y="235263"/>
                      </a:cubicBezTo>
                      <a:cubicBezTo>
                        <a:pt x="137041" y="235281"/>
                        <a:pt x="159432" y="269622"/>
                        <a:pt x="238494" y="268072"/>
                      </a:cubicBezTo>
                      <a:cubicBezTo>
                        <a:pt x="238494" y="268072"/>
                        <a:pt x="232171" y="284550"/>
                        <a:pt x="217703" y="311454"/>
                      </a:cubicBezTo>
                      <a:lnTo>
                        <a:pt x="201092" y="339547"/>
                      </a:lnTo>
                      <a:lnTo>
                        <a:pt x="152202" y="366084"/>
                      </a:lnTo>
                      <a:cubicBezTo>
                        <a:pt x="120525" y="379482"/>
                        <a:pt x="87273" y="389886"/>
                        <a:pt x="52800" y="396939"/>
                      </a:cubicBezTo>
                      <a:lnTo>
                        <a:pt x="0" y="402262"/>
                      </a:lnTo>
                      <a:lnTo>
                        <a:pt x="3036" y="394818"/>
                      </a:lnTo>
                      <a:cubicBezTo>
                        <a:pt x="9924" y="378334"/>
                        <a:pt x="17361" y="362047"/>
                        <a:pt x="25427" y="347133"/>
                      </a:cubicBezTo>
                      <a:cubicBezTo>
                        <a:pt x="25427" y="347133"/>
                        <a:pt x="69776" y="256474"/>
                        <a:pt x="85082" y="152472"/>
                      </a:cubicBezTo>
                      <a:cubicBezTo>
                        <a:pt x="87828" y="134988"/>
                        <a:pt x="89576" y="117130"/>
                        <a:pt x="90183" y="99077"/>
                      </a:cubicBezTo>
                      <a:cubicBezTo>
                        <a:pt x="91164" y="77119"/>
                        <a:pt x="90183" y="54728"/>
                        <a:pt x="86651" y="33340"/>
                      </a:cubicBezTo>
                      <a:cubicBezTo>
                        <a:pt x="84885" y="21958"/>
                        <a:pt x="82333" y="10773"/>
                        <a:pt x="78998" y="0"/>
                      </a:cubicBezTo>
                      <a:close/>
                    </a:path>
                  </a:pathLst>
                </a:custGeom>
                <a:solidFill>
                  <a:srgbClr val="3484CC"/>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335" name="Freeform: Shape 420">
                  <a:extLst>
                    <a:ext uri="{FF2B5EF4-FFF2-40B4-BE49-F238E27FC236}">
                      <a16:creationId xmlns:a16="http://schemas.microsoft.com/office/drawing/2014/main" id="{9579CE06-FE09-8D6E-98F8-73A06875022C}"/>
                    </a:ext>
                  </a:extLst>
                </p:cNvPr>
                <p:cNvSpPr/>
                <p:nvPr/>
              </p:nvSpPr>
              <p:spPr>
                <a:xfrm>
                  <a:off x="3406190" y="1925976"/>
                  <a:ext cx="238589" cy="402953"/>
                </a:xfrm>
                <a:custGeom>
                  <a:avLst/>
                  <a:gdLst>
                    <a:gd name="connsiteX0" fmla="*/ 159340 w 238589"/>
                    <a:gd name="connsiteY0" fmla="*/ 0 h 402953"/>
                    <a:gd name="connsiteX1" fmla="*/ 151686 w 238589"/>
                    <a:gd name="connsiteY1" fmla="*/ 33535 h 402953"/>
                    <a:gd name="connsiteX2" fmla="*/ 148134 w 238589"/>
                    <a:gd name="connsiteY2" fmla="*/ 99077 h 402953"/>
                    <a:gd name="connsiteX3" fmla="*/ 153256 w 238589"/>
                    <a:gd name="connsiteY3" fmla="*/ 152472 h 402953"/>
                    <a:gd name="connsiteX4" fmla="*/ 212891 w 238589"/>
                    <a:gd name="connsiteY4" fmla="*/ 347133 h 402953"/>
                    <a:gd name="connsiteX5" fmla="*/ 235653 w 238589"/>
                    <a:gd name="connsiteY5" fmla="*/ 395798 h 402953"/>
                    <a:gd name="connsiteX6" fmla="*/ 238589 w 238589"/>
                    <a:gd name="connsiteY6" fmla="*/ 402953 h 402953"/>
                    <a:gd name="connsiteX7" fmla="*/ 178746 w 238589"/>
                    <a:gd name="connsiteY7" fmla="*/ 396920 h 402953"/>
                    <a:gd name="connsiteX8" fmla="*/ 79344 w 238589"/>
                    <a:gd name="connsiteY8" fmla="*/ 366065 h 402953"/>
                    <a:gd name="connsiteX9" fmla="*/ 40609 w 238589"/>
                    <a:gd name="connsiteY9" fmla="*/ 345040 h 402953"/>
                    <a:gd name="connsiteX10" fmla="*/ 20776 w 238589"/>
                    <a:gd name="connsiteY10" fmla="*/ 311436 h 402953"/>
                    <a:gd name="connsiteX11" fmla="*/ 0 w 238589"/>
                    <a:gd name="connsiteY11" fmla="*/ 268053 h 402953"/>
                    <a:gd name="connsiteX12" fmla="*/ 101256 w 238589"/>
                    <a:gd name="connsiteY12" fmla="*/ 235263 h 402953"/>
                    <a:gd name="connsiteX13" fmla="*/ 0 w 238589"/>
                    <a:gd name="connsiteY13" fmla="*/ 220349 h 402953"/>
                    <a:gd name="connsiteX14" fmla="*/ 159340 w 238589"/>
                    <a:gd name="connsiteY14" fmla="*/ 0 h 402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8589" h="402953">
                      <a:moveTo>
                        <a:pt x="159340" y="0"/>
                      </a:moveTo>
                      <a:cubicBezTo>
                        <a:pt x="155984" y="10988"/>
                        <a:pt x="153453" y="22155"/>
                        <a:pt x="151686" y="33535"/>
                      </a:cubicBezTo>
                      <a:cubicBezTo>
                        <a:pt x="148134" y="54925"/>
                        <a:pt x="147174" y="77119"/>
                        <a:pt x="148134" y="99077"/>
                      </a:cubicBezTo>
                      <a:cubicBezTo>
                        <a:pt x="148723" y="117130"/>
                        <a:pt x="150489" y="134988"/>
                        <a:pt x="153256" y="152472"/>
                      </a:cubicBezTo>
                      <a:cubicBezTo>
                        <a:pt x="168542" y="256474"/>
                        <a:pt x="212891" y="347133"/>
                        <a:pt x="212891" y="347133"/>
                      </a:cubicBezTo>
                      <a:cubicBezTo>
                        <a:pt x="221132" y="362419"/>
                        <a:pt x="228806" y="378923"/>
                        <a:pt x="235653" y="395798"/>
                      </a:cubicBezTo>
                      <a:lnTo>
                        <a:pt x="238589" y="402953"/>
                      </a:lnTo>
                      <a:lnTo>
                        <a:pt x="178746" y="396920"/>
                      </a:lnTo>
                      <a:cubicBezTo>
                        <a:pt x="144273" y="389867"/>
                        <a:pt x="111021" y="379463"/>
                        <a:pt x="79344" y="366065"/>
                      </a:cubicBezTo>
                      <a:lnTo>
                        <a:pt x="40609" y="345040"/>
                      </a:lnTo>
                      <a:lnTo>
                        <a:pt x="20776" y="311436"/>
                      </a:lnTo>
                      <a:cubicBezTo>
                        <a:pt x="6328" y="284532"/>
                        <a:pt x="0" y="268053"/>
                        <a:pt x="0" y="268053"/>
                      </a:cubicBezTo>
                      <a:cubicBezTo>
                        <a:pt x="78885" y="269604"/>
                        <a:pt x="101256" y="235263"/>
                        <a:pt x="101256" y="235263"/>
                      </a:cubicBezTo>
                      <a:cubicBezTo>
                        <a:pt x="72998" y="247234"/>
                        <a:pt x="0" y="220349"/>
                        <a:pt x="0" y="220349"/>
                      </a:cubicBezTo>
                      <a:cubicBezTo>
                        <a:pt x="7850" y="185224"/>
                        <a:pt x="159340" y="0"/>
                        <a:pt x="159340" y="0"/>
                      </a:cubicBezTo>
                      <a:close/>
                    </a:path>
                  </a:pathLst>
                </a:custGeom>
                <a:solidFill>
                  <a:srgbClr val="3484CC"/>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317" name="Group 402">
                <a:extLst>
                  <a:ext uri="{FF2B5EF4-FFF2-40B4-BE49-F238E27FC236}">
                    <a16:creationId xmlns:a16="http://schemas.microsoft.com/office/drawing/2014/main" id="{811C39F3-AC33-753F-8FEA-21B6E6B6478B}"/>
                  </a:ext>
                </a:extLst>
              </p:cNvPr>
              <p:cNvGrpSpPr/>
              <p:nvPr/>
            </p:nvGrpSpPr>
            <p:grpSpPr>
              <a:xfrm>
                <a:off x="3467480" y="1401272"/>
                <a:ext cx="452250" cy="932383"/>
                <a:chOff x="3467480" y="1401272"/>
                <a:chExt cx="452250" cy="932383"/>
              </a:xfrm>
            </p:grpSpPr>
            <p:sp>
              <p:nvSpPr>
                <p:cNvPr id="318" name="Freeform: Shape 403">
                  <a:extLst>
                    <a:ext uri="{FF2B5EF4-FFF2-40B4-BE49-F238E27FC236}">
                      <a16:creationId xmlns:a16="http://schemas.microsoft.com/office/drawing/2014/main" id="{977F52AC-B2E0-205E-26A9-4FA6572FC03D}"/>
                    </a:ext>
                  </a:extLst>
                </p:cNvPr>
                <p:cNvSpPr/>
                <p:nvPr/>
              </p:nvSpPr>
              <p:spPr>
                <a:xfrm>
                  <a:off x="3552908" y="1959296"/>
                  <a:ext cx="282106" cy="374359"/>
                </a:xfrm>
                <a:custGeom>
                  <a:avLst/>
                  <a:gdLst>
                    <a:gd name="connsiteX0" fmla="*/ 278243 w 282106"/>
                    <a:gd name="connsiteY0" fmla="*/ 0 h 374359"/>
                    <a:gd name="connsiteX1" fmla="*/ 281755 w 282106"/>
                    <a:gd name="connsiteY1" fmla="*/ 65739 h 374359"/>
                    <a:gd name="connsiteX2" fmla="*/ 276653 w 282106"/>
                    <a:gd name="connsiteY2" fmla="*/ 119133 h 374359"/>
                    <a:gd name="connsiteX3" fmla="*/ 216998 w 282106"/>
                    <a:gd name="connsiteY3" fmla="*/ 313795 h 374359"/>
                    <a:gd name="connsiteX4" fmla="*/ 194608 w 282106"/>
                    <a:gd name="connsiteY4" fmla="*/ 361479 h 374359"/>
                    <a:gd name="connsiteX5" fmla="*/ 192076 w 282106"/>
                    <a:gd name="connsiteY5" fmla="*/ 367758 h 374359"/>
                    <a:gd name="connsiteX6" fmla="*/ 191553 w 282106"/>
                    <a:gd name="connsiteY6" fmla="*/ 369036 h 374359"/>
                    <a:gd name="connsiteX7" fmla="*/ 138750 w 282106"/>
                    <a:gd name="connsiteY7" fmla="*/ 374359 h 374359"/>
                    <a:gd name="connsiteX8" fmla="*/ 90773 w 282106"/>
                    <a:gd name="connsiteY8" fmla="*/ 369522 h 374359"/>
                    <a:gd name="connsiteX9" fmla="*/ 89643 w 282106"/>
                    <a:gd name="connsiteY9" fmla="*/ 366757 h 374359"/>
                    <a:gd name="connsiteX10" fmla="*/ 87877 w 282106"/>
                    <a:gd name="connsiteY10" fmla="*/ 362460 h 374359"/>
                    <a:gd name="connsiteX11" fmla="*/ 65115 w 282106"/>
                    <a:gd name="connsiteY11" fmla="*/ 313795 h 374359"/>
                    <a:gd name="connsiteX12" fmla="*/ 5480 w 282106"/>
                    <a:gd name="connsiteY12" fmla="*/ 119133 h 374359"/>
                    <a:gd name="connsiteX13" fmla="*/ 359 w 282106"/>
                    <a:gd name="connsiteY13" fmla="*/ 65739 h 374359"/>
                    <a:gd name="connsiteX14" fmla="*/ 3911 w 282106"/>
                    <a:gd name="connsiteY14" fmla="*/ 197 h 374359"/>
                    <a:gd name="connsiteX15" fmla="*/ 4108 w 282106"/>
                    <a:gd name="connsiteY15" fmla="*/ 197 h 374359"/>
                    <a:gd name="connsiteX16" fmla="*/ 4108 w 282106"/>
                    <a:gd name="connsiteY16" fmla="*/ 394 h 374359"/>
                    <a:gd name="connsiteX17" fmla="*/ 15685 w 282106"/>
                    <a:gd name="connsiteY17" fmla="*/ 14719 h 374359"/>
                    <a:gd name="connsiteX18" fmla="*/ 140880 w 282106"/>
                    <a:gd name="connsiteY18" fmla="*/ 69683 h 374359"/>
                    <a:gd name="connsiteX19" fmla="*/ 266646 w 282106"/>
                    <a:gd name="connsiteY19" fmla="*/ 14346 h 374359"/>
                    <a:gd name="connsiteX20" fmla="*/ 278028 w 282106"/>
                    <a:gd name="connsiteY20" fmla="*/ 197 h 374359"/>
                    <a:gd name="connsiteX21" fmla="*/ 278243 w 282106"/>
                    <a:gd name="connsiteY21" fmla="*/ 0 h 37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2106" h="374359">
                      <a:moveTo>
                        <a:pt x="278243" y="0"/>
                      </a:moveTo>
                      <a:cubicBezTo>
                        <a:pt x="281755" y="21390"/>
                        <a:pt x="282717" y="43781"/>
                        <a:pt x="281755" y="65739"/>
                      </a:cubicBezTo>
                      <a:cubicBezTo>
                        <a:pt x="281166" y="83792"/>
                        <a:pt x="279400" y="101649"/>
                        <a:pt x="276653" y="119133"/>
                      </a:cubicBezTo>
                      <a:cubicBezTo>
                        <a:pt x="261347" y="223136"/>
                        <a:pt x="216998" y="313795"/>
                        <a:pt x="216998" y="313795"/>
                      </a:cubicBezTo>
                      <a:cubicBezTo>
                        <a:pt x="208954" y="328709"/>
                        <a:pt x="201496" y="344996"/>
                        <a:pt x="194608" y="361479"/>
                      </a:cubicBezTo>
                      <a:cubicBezTo>
                        <a:pt x="193843" y="363637"/>
                        <a:pt x="192842" y="365620"/>
                        <a:pt x="192076" y="367758"/>
                      </a:cubicBezTo>
                      <a:lnTo>
                        <a:pt x="191553" y="369036"/>
                      </a:lnTo>
                      <a:lnTo>
                        <a:pt x="138750" y="374359"/>
                      </a:lnTo>
                      <a:lnTo>
                        <a:pt x="90773" y="369522"/>
                      </a:lnTo>
                      <a:lnTo>
                        <a:pt x="89643" y="366757"/>
                      </a:lnTo>
                      <a:cubicBezTo>
                        <a:pt x="89075" y="365403"/>
                        <a:pt x="88466" y="363834"/>
                        <a:pt x="87877" y="362460"/>
                      </a:cubicBezTo>
                      <a:cubicBezTo>
                        <a:pt x="81010" y="345584"/>
                        <a:pt x="73357" y="329081"/>
                        <a:pt x="65115" y="313795"/>
                      </a:cubicBezTo>
                      <a:cubicBezTo>
                        <a:pt x="65115" y="313795"/>
                        <a:pt x="20766" y="223136"/>
                        <a:pt x="5480" y="119133"/>
                      </a:cubicBezTo>
                      <a:cubicBezTo>
                        <a:pt x="2713" y="101649"/>
                        <a:pt x="968" y="83792"/>
                        <a:pt x="359" y="65739"/>
                      </a:cubicBezTo>
                      <a:cubicBezTo>
                        <a:pt x="-622" y="43781"/>
                        <a:pt x="359" y="21587"/>
                        <a:pt x="3911" y="197"/>
                      </a:cubicBezTo>
                      <a:lnTo>
                        <a:pt x="4108" y="197"/>
                      </a:lnTo>
                      <a:lnTo>
                        <a:pt x="4108" y="394"/>
                      </a:lnTo>
                      <a:cubicBezTo>
                        <a:pt x="7817" y="5515"/>
                        <a:pt x="11761" y="10205"/>
                        <a:pt x="15685" y="14719"/>
                      </a:cubicBezTo>
                      <a:cubicBezTo>
                        <a:pt x="49241" y="51415"/>
                        <a:pt x="94944" y="69683"/>
                        <a:pt x="140880" y="69683"/>
                      </a:cubicBezTo>
                      <a:cubicBezTo>
                        <a:pt x="187014" y="69683"/>
                        <a:pt x="233305" y="51237"/>
                        <a:pt x="266646" y="14346"/>
                      </a:cubicBezTo>
                      <a:cubicBezTo>
                        <a:pt x="270590" y="9833"/>
                        <a:pt x="274496" y="5300"/>
                        <a:pt x="278028" y="197"/>
                      </a:cubicBezTo>
                      <a:cubicBezTo>
                        <a:pt x="278028" y="197"/>
                        <a:pt x="278243" y="197"/>
                        <a:pt x="278243" y="0"/>
                      </a:cubicBezTo>
                      <a:close/>
                    </a:path>
                  </a:pathLst>
                </a:custGeom>
                <a:solidFill>
                  <a:sysClr val="window" lastClr="FFFFFF">
                    <a:lumMod val="95000"/>
                  </a:sysClr>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19" name="Group 404">
                  <a:extLst>
                    <a:ext uri="{FF2B5EF4-FFF2-40B4-BE49-F238E27FC236}">
                      <a16:creationId xmlns:a16="http://schemas.microsoft.com/office/drawing/2014/main" id="{1FCA0855-F411-B978-B185-D1CE14A82BBB}"/>
                    </a:ext>
                  </a:extLst>
                </p:cNvPr>
                <p:cNvGrpSpPr/>
                <p:nvPr/>
              </p:nvGrpSpPr>
              <p:grpSpPr>
                <a:xfrm>
                  <a:off x="3467480" y="1401272"/>
                  <a:ext cx="452250" cy="932383"/>
                  <a:chOff x="3467480" y="1401272"/>
                  <a:chExt cx="452250" cy="932383"/>
                </a:xfrm>
              </p:grpSpPr>
              <p:grpSp>
                <p:nvGrpSpPr>
                  <p:cNvPr id="320" name="Group 405">
                    <a:extLst>
                      <a:ext uri="{FF2B5EF4-FFF2-40B4-BE49-F238E27FC236}">
                        <a16:creationId xmlns:a16="http://schemas.microsoft.com/office/drawing/2014/main" id="{C1DE04BE-D6A9-E2B2-EB20-BF648EFD0FFB}"/>
                      </a:ext>
                    </a:extLst>
                  </p:cNvPr>
                  <p:cNvGrpSpPr/>
                  <p:nvPr/>
                </p:nvGrpSpPr>
                <p:grpSpPr>
                  <a:xfrm>
                    <a:off x="3552982" y="1973994"/>
                    <a:ext cx="282419" cy="359661"/>
                    <a:chOff x="3552982" y="1973994"/>
                    <a:chExt cx="282419" cy="359661"/>
                  </a:xfrm>
                </p:grpSpPr>
                <p:sp>
                  <p:nvSpPr>
                    <p:cNvPr id="329" name="Freeform: Shape 414">
                      <a:extLst>
                        <a:ext uri="{FF2B5EF4-FFF2-40B4-BE49-F238E27FC236}">
                          <a16:creationId xmlns:a16="http://schemas.microsoft.com/office/drawing/2014/main" id="{A3B07820-5E67-F48A-EC88-8B3B2AF207ED}"/>
                        </a:ext>
                      </a:extLst>
                    </p:cNvPr>
                    <p:cNvSpPr/>
                    <p:nvPr/>
                  </p:nvSpPr>
                  <p:spPr>
                    <a:xfrm>
                      <a:off x="3631172" y="2073326"/>
                      <a:ext cx="125195" cy="260329"/>
                    </a:xfrm>
                    <a:custGeom>
                      <a:avLst/>
                      <a:gdLst>
                        <a:gd name="connsiteX0" fmla="*/ 62381 w 125195"/>
                        <a:gd name="connsiteY0" fmla="*/ 0 h 260329"/>
                        <a:gd name="connsiteX1" fmla="*/ 86715 w 125195"/>
                        <a:gd name="connsiteY1" fmla="*/ 8439 h 260329"/>
                        <a:gd name="connsiteX2" fmla="*/ 106534 w 125195"/>
                        <a:gd name="connsiteY2" fmla="*/ 15306 h 260329"/>
                        <a:gd name="connsiteX3" fmla="*/ 125195 w 125195"/>
                        <a:gd name="connsiteY3" fmla="*/ 20625 h 260329"/>
                        <a:gd name="connsiteX4" fmla="*/ 113224 w 125195"/>
                        <a:gd name="connsiteY4" fmla="*/ 34361 h 260329"/>
                        <a:gd name="connsiteX5" fmla="*/ 106749 w 125195"/>
                        <a:gd name="connsiteY5" fmla="*/ 53179 h 260329"/>
                        <a:gd name="connsiteX6" fmla="*/ 104394 w 125195"/>
                        <a:gd name="connsiteY6" fmla="*/ 84595 h 260329"/>
                        <a:gd name="connsiteX7" fmla="*/ 90854 w 125195"/>
                        <a:gd name="connsiteY7" fmla="*/ 95545 h 260329"/>
                        <a:gd name="connsiteX8" fmla="*/ 113813 w 125195"/>
                        <a:gd name="connsiteY8" fmla="*/ 253728 h 260329"/>
                        <a:gd name="connsiteX9" fmla="*/ 113290 w 125195"/>
                        <a:gd name="connsiteY9" fmla="*/ 255006 h 260329"/>
                        <a:gd name="connsiteX10" fmla="*/ 60487 w 125195"/>
                        <a:gd name="connsiteY10" fmla="*/ 260329 h 260329"/>
                        <a:gd name="connsiteX11" fmla="*/ 12510 w 125195"/>
                        <a:gd name="connsiteY11" fmla="*/ 255492 h 260329"/>
                        <a:gd name="connsiteX12" fmla="*/ 11380 w 125195"/>
                        <a:gd name="connsiteY12" fmla="*/ 252727 h 260329"/>
                        <a:gd name="connsiteX13" fmla="*/ 33947 w 125195"/>
                        <a:gd name="connsiteY13" fmla="*/ 95545 h 260329"/>
                        <a:gd name="connsiteX14" fmla="*/ 20428 w 125195"/>
                        <a:gd name="connsiteY14" fmla="*/ 84557 h 260329"/>
                        <a:gd name="connsiteX15" fmla="*/ 18446 w 125195"/>
                        <a:gd name="connsiteY15" fmla="*/ 53768 h 260329"/>
                        <a:gd name="connsiteX16" fmla="*/ 11971 w 125195"/>
                        <a:gd name="connsiteY16" fmla="*/ 34341 h 260329"/>
                        <a:gd name="connsiteX17" fmla="*/ 0 w 125195"/>
                        <a:gd name="connsiteY17" fmla="*/ 20604 h 260329"/>
                        <a:gd name="connsiteX18" fmla="*/ 18641 w 125195"/>
                        <a:gd name="connsiteY18" fmla="*/ 15286 h 260329"/>
                        <a:gd name="connsiteX19" fmla="*/ 38854 w 125195"/>
                        <a:gd name="connsiteY19" fmla="*/ 8242 h 260329"/>
                        <a:gd name="connsiteX20" fmla="*/ 62381 w 125195"/>
                        <a:gd name="connsiteY20" fmla="*/ 0 h 26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5195" h="260329">
                          <a:moveTo>
                            <a:pt x="62381" y="0"/>
                          </a:moveTo>
                          <a:lnTo>
                            <a:pt x="86715" y="8439"/>
                          </a:lnTo>
                          <a:lnTo>
                            <a:pt x="106534" y="15306"/>
                          </a:lnTo>
                          <a:lnTo>
                            <a:pt x="125195" y="20625"/>
                          </a:lnTo>
                          <a:cubicBezTo>
                            <a:pt x="125195" y="20625"/>
                            <a:pt x="119877" y="25943"/>
                            <a:pt x="113224" y="34361"/>
                          </a:cubicBezTo>
                          <a:cubicBezTo>
                            <a:pt x="109104" y="39660"/>
                            <a:pt x="107337" y="46135"/>
                            <a:pt x="106749" y="53179"/>
                          </a:cubicBezTo>
                          <a:cubicBezTo>
                            <a:pt x="105571" y="62795"/>
                            <a:pt x="106160" y="73607"/>
                            <a:pt x="104394" y="84595"/>
                          </a:cubicBezTo>
                          <a:lnTo>
                            <a:pt x="90854" y="95545"/>
                          </a:lnTo>
                          <a:lnTo>
                            <a:pt x="113813" y="253728"/>
                          </a:lnTo>
                          <a:lnTo>
                            <a:pt x="113290" y="255006"/>
                          </a:lnTo>
                          <a:lnTo>
                            <a:pt x="60487" y="260329"/>
                          </a:lnTo>
                          <a:lnTo>
                            <a:pt x="12510" y="255492"/>
                          </a:lnTo>
                          <a:lnTo>
                            <a:pt x="11380" y="252727"/>
                          </a:lnTo>
                          <a:lnTo>
                            <a:pt x="33947" y="95545"/>
                          </a:lnTo>
                          <a:lnTo>
                            <a:pt x="20428" y="84557"/>
                          </a:lnTo>
                          <a:cubicBezTo>
                            <a:pt x="18858" y="73764"/>
                            <a:pt x="19230" y="63167"/>
                            <a:pt x="18446" y="53768"/>
                          </a:cubicBezTo>
                          <a:cubicBezTo>
                            <a:pt x="17858" y="46292"/>
                            <a:pt x="16288" y="39619"/>
                            <a:pt x="11971" y="34341"/>
                          </a:cubicBezTo>
                          <a:cubicBezTo>
                            <a:pt x="5298" y="25903"/>
                            <a:pt x="0" y="20604"/>
                            <a:pt x="0" y="20604"/>
                          </a:cubicBezTo>
                          <a:lnTo>
                            <a:pt x="18641" y="15286"/>
                          </a:lnTo>
                          <a:lnTo>
                            <a:pt x="38854" y="8242"/>
                          </a:lnTo>
                          <a:lnTo>
                            <a:pt x="62381" y="0"/>
                          </a:lnTo>
                          <a:close/>
                        </a:path>
                      </a:pathLst>
                    </a:custGeom>
                    <a:solidFill>
                      <a:srgbClr val="00B0F0"/>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330" name="Group 415">
                      <a:extLst>
                        <a:ext uri="{FF2B5EF4-FFF2-40B4-BE49-F238E27FC236}">
                          <a16:creationId xmlns:a16="http://schemas.microsoft.com/office/drawing/2014/main" id="{2AAC4982-7135-FB2E-DB02-6277C10DF95B}"/>
                        </a:ext>
                      </a:extLst>
                    </p:cNvPr>
                    <p:cNvGrpSpPr/>
                    <p:nvPr/>
                  </p:nvGrpSpPr>
                  <p:grpSpPr>
                    <a:xfrm>
                      <a:off x="3552982" y="1973994"/>
                      <a:ext cx="282419" cy="179728"/>
                      <a:chOff x="3552982" y="1961824"/>
                      <a:chExt cx="282419" cy="179728"/>
                    </a:xfrm>
                  </p:grpSpPr>
                  <p:sp>
                    <p:nvSpPr>
                      <p:cNvPr id="331" name="Freeform: Shape 416">
                        <a:extLst>
                          <a:ext uri="{FF2B5EF4-FFF2-40B4-BE49-F238E27FC236}">
                            <a16:creationId xmlns:a16="http://schemas.microsoft.com/office/drawing/2014/main" id="{2F2993AF-BA60-CC0A-198D-E5E13F9CDF01}"/>
                          </a:ext>
                        </a:extLst>
                      </p:cNvPr>
                      <p:cNvSpPr/>
                      <p:nvPr/>
                    </p:nvSpPr>
                    <p:spPr>
                      <a:xfrm>
                        <a:off x="3552982" y="1964530"/>
                        <a:ext cx="141412" cy="177000"/>
                      </a:xfrm>
                      <a:custGeom>
                        <a:avLst/>
                        <a:gdLst>
                          <a:gd name="connsiteX0" fmla="*/ 140923 w 141412"/>
                          <a:gd name="connsiteY0" fmla="*/ 96625 h 177000"/>
                          <a:gd name="connsiteX1" fmla="*/ 1991 w 141412"/>
                          <a:gd name="connsiteY1" fmla="*/ 0 h 177000"/>
                          <a:gd name="connsiteX2" fmla="*/ 21810 w 141412"/>
                          <a:gd name="connsiteY2" fmla="*/ 177000 h 177000"/>
                          <a:gd name="connsiteX3" fmla="*/ 141413 w 141412"/>
                          <a:gd name="connsiteY3" fmla="*/ 96623 h 177000"/>
                          <a:gd name="connsiteX4" fmla="*/ 141374 w 141412"/>
                          <a:gd name="connsiteY4" fmla="*/ 96623 h 177000"/>
                          <a:gd name="connsiteX5" fmla="*/ 140923 w 141412"/>
                          <a:gd name="connsiteY5" fmla="*/ 96625 h 1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1412" h="177000">
                            <a:moveTo>
                              <a:pt x="140923" y="96625"/>
                            </a:moveTo>
                            <a:cubicBezTo>
                              <a:pt x="88883" y="96625"/>
                              <a:pt x="36842" y="46154"/>
                              <a:pt x="1991" y="0"/>
                            </a:cubicBezTo>
                            <a:cubicBezTo>
                              <a:pt x="-7820" y="81867"/>
                              <a:pt x="21810" y="177000"/>
                              <a:pt x="21810" y="177000"/>
                            </a:cubicBezTo>
                            <a:cubicBezTo>
                              <a:pt x="21810" y="177000"/>
                              <a:pt x="134074" y="101197"/>
                              <a:pt x="141413" y="96623"/>
                            </a:cubicBezTo>
                            <a:lnTo>
                              <a:pt x="141374" y="96623"/>
                            </a:lnTo>
                            <a:cubicBezTo>
                              <a:pt x="141218" y="96625"/>
                              <a:pt x="141080" y="96625"/>
                              <a:pt x="140923" y="96625"/>
                            </a:cubicBezTo>
                          </a:path>
                        </a:pathLst>
                      </a:custGeom>
                      <a:solidFill>
                        <a:srgbClr val="F2F2F2"/>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332" name="Freeform: Shape 417">
                        <a:extLst>
                          <a:ext uri="{FF2B5EF4-FFF2-40B4-BE49-F238E27FC236}">
                            <a16:creationId xmlns:a16="http://schemas.microsoft.com/office/drawing/2014/main" id="{3AE0AA5E-DA7A-B5B0-28FB-9B4877A218DF}"/>
                          </a:ext>
                        </a:extLst>
                      </p:cNvPr>
                      <p:cNvSpPr/>
                      <p:nvPr/>
                    </p:nvSpPr>
                    <p:spPr>
                      <a:xfrm>
                        <a:off x="3693906" y="1961824"/>
                        <a:ext cx="141495" cy="179728"/>
                      </a:xfrm>
                      <a:custGeom>
                        <a:avLst/>
                        <a:gdLst>
                          <a:gd name="connsiteX0" fmla="*/ 139168 w 141495"/>
                          <a:gd name="connsiteY0" fmla="*/ 0 h 179728"/>
                          <a:gd name="connsiteX1" fmla="*/ 139168 w 141495"/>
                          <a:gd name="connsiteY1" fmla="*/ 2570 h 179728"/>
                          <a:gd name="connsiteX2" fmla="*/ 139168 w 141495"/>
                          <a:gd name="connsiteY2" fmla="*/ 2491 h 179728"/>
                          <a:gd name="connsiteX3" fmla="*/ 139088 w 141495"/>
                          <a:gd name="connsiteY3" fmla="*/ 2609 h 179728"/>
                          <a:gd name="connsiteX4" fmla="*/ 0 w 141495"/>
                          <a:gd name="connsiteY4" fmla="*/ 99351 h 179728"/>
                          <a:gd name="connsiteX5" fmla="*/ 119623 w 141495"/>
                          <a:gd name="connsiteY5" fmla="*/ 179729 h 179728"/>
                          <a:gd name="connsiteX6" fmla="*/ 139168 w 141495"/>
                          <a:gd name="connsiteY6" fmla="*/ 0 h 179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495" h="179728">
                            <a:moveTo>
                              <a:pt x="139168" y="0"/>
                            </a:moveTo>
                            <a:lnTo>
                              <a:pt x="139168" y="2570"/>
                            </a:lnTo>
                            <a:lnTo>
                              <a:pt x="139168" y="2491"/>
                            </a:lnTo>
                            <a:lnTo>
                              <a:pt x="139088" y="2609"/>
                            </a:lnTo>
                            <a:cubicBezTo>
                              <a:pt x="104238" y="48762"/>
                              <a:pt x="52100" y="99370"/>
                              <a:pt x="0" y="99351"/>
                            </a:cubicBezTo>
                            <a:cubicBezTo>
                              <a:pt x="7359" y="103905"/>
                              <a:pt x="119623" y="179729"/>
                              <a:pt x="119623" y="179729"/>
                            </a:cubicBezTo>
                            <a:cubicBezTo>
                              <a:pt x="119623" y="179729"/>
                              <a:pt x="149979" y="82476"/>
                              <a:pt x="139168" y="0"/>
                            </a:cubicBezTo>
                          </a:path>
                        </a:pathLst>
                      </a:custGeom>
                      <a:solidFill>
                        <a:srgbClr val="F2F2F2"/>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nvGrpSpPr>
                  <p:cNvPr id="321" name="Group 406">
                    <a:extLst>
                      <a:ext uri="{FF2B5EF4-FFF2-40B4-BE49-F238E27FC236}">
                        <a16:creationId xmlns:a16="http://schemas.microsoft.com/office/drawing/2014/main" id="{2EDB1BBE-4695-3543-DF1A-C2C185E46852}"/>
                      </a:ext>
                    </a:extLst>
                  </p:cNvPr>
                  <p:cNvGrpSpPr/>
                  <p:nvPr/>
                </p:nvGrpSpPr>
                <p:grpSpPr>
                  <a:xfrm>
                    <a:off x="3467480" y="1401272"/>
                    <a:ext cx="452250" cy="672073"/>
                    <a:chOff x="3467480" y="1401272"/>
                    <a:chExt cx="452250" cy="672073"/>
                  </a:xfrm>
                </p:grpSpPr>
                <p:sp>
                  <p:nvSpPr>
                    <p:cNvPr id="322" name="Freeform: Shape 407">
                      <a:extLst>
                        <a:ext uri="{FF2B5EF4-FFF2-40B4-BE49-F238E27FC236}">
                          <a16:creationId xmlns:a16="http://schemas.microsoft.com/office/drawing/2014/main" id="{D0035833-6634-803C-6FBF-25A1766BB909}"/>
                        </a:ext>
                      </a:extLst>
                    </p:cNvPr>
                    <p:cNvSpPr/>
                    <p:nvPr/>
                  </p:nvSpPr>
                  <p:spPr>
                    <a:xfrm>
                      <a:off x="3554679" y="1874659"/>
                      <a:ext cx="278395" cy="198686"/>
                    </a:xfrm>
                    <a:custGeom>
                      <a:avLst/>
                      <a:gdLst>
                        <a:gd name="connsiteX0" fmla="*/ 79 w 278395"/>
                        <a:gd name="connsiteY0" fmla="*/ 101905 h 198686"/>
                        <a:gd name="connsiteX1" fmla="*/ 79 w 278395"/>
                        <a:gd name="connsiteY1" fmla="*/ 101866 h 198686"/>
                        <a:gd name="connsiteX2" fmla="*/ 138 w 278395"/>
                        <a:gd name="connsiteY2" fmla="*/ 101905 h 198686"/>
                        <a:gd name="connsiteX3" fmla="*/ 158 w 278395"/>
                        <a:gd name="connsiteY3" fmla="*/ 101866 h 198686"/>
                        <a:gd name="connsiteX4" fmla="*/ 158 w 278395"/>
                        <a:gd name="connsiteY4" fmla="*/ 101905 h 198686"/>
                        <a:gd name="connsiteX5" fmla="*/ 139228 w 278395"/>
                        <a:gd name="connsiteY5" fmla="*/ 198686 h 198686"/>
                        <a:gd name="connsiteX6" fmla="*/ 278317 w 278395"/>
                        <a:gd name="connsiteY6" fmla="*/ 101944 h 198686"/>
                        <a:gd name="connsiteX7" fmla="*/ 278396 w 278395"/>
                        <a:gd name="connsiteY7" fmla="*/ 101864 h 198686"/>
                        <a:gd name="connsiteX8" fmla="*/ 278396 w 278395"/>
                        <a:gd name="connsiteY8" fmla="*/ 101903 h 198686"/>
                        <a:gd name="connsiteX9" fmla="*/ 278396 w 278395"/>
                        <a:gd name="connsiteY9" fmla="*/ 0 h 198686"/>
                        <a:gd name="connsiteX10" fmla="*/ 0 w 278395"/>
                        <a:gd name="connsiteY10" fmla="*/ 0 h 198686"/>
                        <a:gd name="connsiteX11" fmla="*/ 0 w 278395"/>
                        <a:gd name="connsiteY11" fmla="*/ 101942 h 198686"/>
                        <a:gd name="connsiteX12" fmla="*/ 79 w 278395"/>
                        <a:gd name="connsiteY12" fmla="*/ 101905 h 19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8395" h="198686">
                          <a:moveTo>
                            <a:pt x="79" y="101905"/>
                          </a:moveTo>
                          <a:lnTo>
                            <a:pt x="79" y="101866"/>
                          </a:lnTo>
                          <a:lnTo>
                            <a:pt x="138" y="101905"/>
                          </a:lnTo>
                          <a:lnTo>
                            <a:pt x="158" y="101866"/>
                          </a:lnTo>
                          <a:lnTo>
                            <a:pt x="158" y="101905"/>
                          </a:lnTo>
                          <a:cubicBezTo>
                            <a:pt x="35009" y="148097"/>
                            <a:pt x="87147" y="198686"/>
                            <a:pt x="139228" y="198686"/>
                          </a:cubicBezTo>
                          <a:cubicBezTo>
                            <a:pt x="191328" y="198686"/>
                            <a:pt x="243447" y="148118"/>
                            <a:pt x="278317" y="101944"/>
                          </a:cubicBezTo>
                          <a:lnTo>
                            <a:pt x="278396" y="101864"/>
                          </a:lnTo>
                          <a:lnTo>
                            <a:pt x="278396" y="101903"/>
                          </a:lnTo>
                          <a:lnTo>
                            <a:pt x="278396" y="0"/>
                          </a:lnTo>
                          <a:lnTo>
                            <a:pt x="0" y="0"/>
                          </a:lnTo>
                          <a:lnTo>
                            <a:pt x="0" y="101942"/>
                          </a:lnTo>
                          <a:lnTo>
                            <a:pt x="79" y="101905"/>
                          </a:lnTo>
                          <a:close/>
                        </a:path>
                      </a:pathLst>
                    </a:custGeom>
                    <a:solidFill>
                      <a:srgbClr val="ED7D31">
                        <a:lumMod val="60000"/>
                        <a:lumOff val="40000"/>
                      </a:srgbClr>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23" name="Group 408">
                      <a:extLst>
                        <a:ext uri="{FF2B5EF4-FFF2-40B4-BE49-F238E27FC236}">
                          <a16:creationId xmlns:a16="http://schemas.microsoft.com/office/drawing/2014/main" id="{BAA70174-85C1-11DF-AE65-EC68BD818EE8}"/>
                        </a:ext>
                      </a:extLst>
                    </p:cNvPr>
                    <p:cNvGrpSpPr/>
                    <p:nvPr/>
                  </p:nvGrpSpPr>
                  <p:grpSpPr>
                    <a:xfrm>
                      <a:off x="3467480" y="1401272"/>
                      <a:ext cx="452250" cy="574077"/>
                      <a:chOff x="3467480" y="1389102"/>
                      <a:chExt cx="452250" cy="574077"/>
                    </a:xfrm>
                  </p:grpSpPr>
                  <p:grpSp>
                    <p:nvGrpSpPr>
                      <p:cNvPr id="324" name="Group 409">
                        <a:extLst>
                          <a:ext uri="{FF2B5EF4-FFF2-40B4-BE49-F238E27FC236}">
                            <a16:creationId xmlns:a16="http://schemas.microsoft.com/office/drawing/2014/main" id="{78B56926-7B4E-0998-451A-175FB44F2A80}"/>
                          </a:ext>
                        </a:extLst>
                      </p:cNvPr>
                      <p:cNvGrpSpPr/>
                      <p:nvPr/>
                    </p:nvGrpSpPr>
                    <p:grpSpPr>
                      <a:xfrm>
                        <a:off x="3468337" y="1389200"/>
                        <a:ext cx="451393" cy="573979"/>
                        <a:chOff x="3468337" y="1389200"/>
                        <a:chExt cx="451393" cy="573979"/>
                      </a:xfrm>
                    </p:grpSpPr>
                    <p:sp>
                      <p:nvSpPr>
                        <p:cNvPr id="326" name="Freeform: Shape 411">
                          <a:extLst>
                            <a:ext uri="{FF2B5EF4-FFF2-40B4-BE49-F238E27FC236}">
                              <a16:creationId xmlns:a16="http://schemas.microsoft.com/office/drawing/2014/main" id="{5CA92439-A11E-A74A-B937-028382C72E56}"/>
                            </a:ext>
                          </a:extLst>
                        </p:cNvPr>
                        <p:cNvSpPr/>
                        <p:nvPr/>
                      </p:nvSpPr>
                      <p:spPr>
                        <a:xfrm>
                          <a:off x="3468337" y="1639885"/>
                          <a:ext cx="88248" cy="127786"/>
                        </a:xfrm>
                        <a:custGeom>
                          <a:avLst/>
                          <a:gdLst>
                            <a:gd name="connsiteX0" fmla="*/ 87894 w 88248"/>
                            <a:gd name="connsiteY0" fmla="*/ 60067 h 127786"/>
                            <a:gd name="connsiteX1" fmla="*/ 49726 w 88248"/>
                            <a:gd name="connsiteY1" fmla="*/ 127669 h 127786"/>
                            <a:gd name="connsiteX2" fmla="*/ 355 w 88248"/>
                            <a:gd name="connsiteY2" fmla="*/ 67720 h 127786"/>
                            <a:gd name="connsiteX3" fmla="*/ 38541 w 88248"/>
                            <a:gd name="connsiteY3" fmla="*/ 117 h 127786"/>
                            <a:gd name="connsiteX4" fmla="*/ 87894 w 88248"/>
                            <a:gd name="connsiteY4" fmla="*/ 60067 h 127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48" h="127786">
                              <a:moveTo>
                                <a:pt x="87894" y="60067"/>
                              </a:moveTo>
                              <a:cubicBezTo>
                                <a:pt x="90955" y="95291"/>
                                <a:pt x="73862" y="125568"/>
                                <a:pt x="49726" y="127669"/>
                              </a:cubicBezTo>
                              <a:cubicBezTo>
                                <a:pt x="25551" y="129788"/>
                                <a:pt x="3455" y="102944"/>
                                <a:pt x="355" y="67720"/>
                              </a:cubicBezTo>
                              <a:cubicBezTo>
                                <a:pt x="-2707" y="32496"/>
                                <a:pt x="14386" y="2237"/>
                                <a:pt x="38541" y="117"/>
                              </a:cubicBezTo>
                              <a:cubicBezTo>
                                <a:pt x="62697" y="-2002"/>
                                <a:pt x="84792" y="24843"/>
                                <a:pt x="87894" y="60067"/>
                              </a:cubicBezTo>
                            </a:path>
                          </a:pathLst>
                        </a:custGeom>
                        <a:solidFill>
                          <a:srgbClr val="ED7D31">
                            <a:lumMod val="60000"/>
                            <a:lumOff val="40000"/>
                          </a:srgbClr>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327" name="Freeform: Shape 412">
                          <a:extLst>
                            <a:ext uri="{FF2B5EF4-FFF2-40B4-BE49-F238E27FC236}">
                              <a16:creationId xmlns:a16="http://schemas.microsoft.com/office/drawing/2014/main" id="{3E7702F6-19E3-D53D-1445-18598A6CBCF9}"/>
                            </a:ext>
                          </a:extLst>
                        </p:cNvPr>
                        <p:cNvSpPr/>
                        <p:nvPr/>
                      </p:nvSpPr>
                      <p:spPr>
                        <a:xfrm>
                          <a:off x="3831494" y="1639905"/>
                          <a:ext cx="88236" cy="127786"/>
                        </a:xfrm>
                        <a:custGeom>
                          <a:avLst/>
                          <a:gdLst>
                            <a:gd name="connsiteX0" fmla="*/ 87882 w 88236"/>
                            <a:gd name="connsiteY0" fmla="*/ 67720 h 127786"/>
                            <a:gd name="connsiteX1" fmla="*/ 38549 w 88236"/>
                            <a:gd name="connsiteY1" fmla="*/ 127669 h 127786"/>
                            <a:gd name="connsiteX2" fmla="*/ 363 w 88236"/>
                            <a:gd name="connsiteY2" fmla="*/ 60067 h 127786"/>
                            <a:gd name="connsiteX3" fmla="*/ 49716 w 88236"/>
                            <a:gd name="connsiteY3" fmla="*/ 117 h 127786"/>
                            <a:gd name="connsiteX4" fmla="*/ 87882 w 88236"/>
                            <a:gd name="connsiteY4" fmla="*/ 67720 h 127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36" h="127786">
                              <a:moveTo>
                                <a:pt x="87882" y="67720"/>
                              </a:moveTo>
                              <a:cubicBezTo>
                                <a:pt x="84800" y="102944"/>
                                <a:pt x="62706" y="129788"/>
                                <a:pt x="38549" y="127669"/>
                              </a:cubicBezTo>
                              <a:cubicBezTo>
                                <a:pt x="14374" y="125550"/>
                                <a:pt x="-2739" y="95291"/>
                                <a:pt x="363" y="60067"/>
                              </a:cubicBezTo>
                              <a:cubicBezTo>
                                <a:pt x="3445" y="24843"/>
                                <a:pt x="25521" y="-2002"/>
                                <a:pt x="49716" y="117"/>
                              </a:cubicBezTo>
                              <a:cubicBezTo>
                                <a:pt x="73851" y="2216"/>
                                <a:pt x="90943" y="32496"/>
                                <a:pt x="87882" y="67720"/>
                              </a:cubicBezTo>
                            </a:path>
                          </a:pathLst>
                        </a:custGeom>
                        <a:solidFill>
                          <a:srgbClr val="ED7D31">
                            <a:lumMod val="60000"/>
                            <a:lumOff val="40000"/>
                          </a:srgbClr>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328" name="Freeform: Shape 413">
                          <a:extLst>
                            <a:ext uri="{FF2B5EF4-FFF2-40B4-BE49-F238E27FC236}">
                              <a16:creationId xmlns:a16="http://schemas.microsoft.com/office/drawing/2014/main" id="{C1CD7FFF-73A1-247C-0730-1E6BF94B15F1}"/>
                            </a:ext>
                          </a:extLst>
                        </p:cNvPr>
                        <p:cNvSpPr/>
                        <p:nvPr/>
                      </p:nvSpPr>
                      <p:spPr>
                        <a:xfrm>
                          <a:off x="3490707" y="1389200"/>
                          <a:ext cx="406436" cy="573979"/>
                        </a:xfrm>
                        <a:custGeom>
                          <a:avLst/>
                          <a:gdLst>
                            <a:gd name="connsiteX0" fmla="*/ 406437 w 406436"/>
                            <a:gd name="connsiteY0" fmla="*/ 201941 h 573979"/>
                            <a:gd name="connsiteX1" fmla="*/ 406437 w 406436"/>
                            <a:gd name="connsiteY1" fmla="*/ 268660 h 573979"/>
                            <a:gd name="connsiteX2" fmla="*/ 406222 w 406436"/>
                            <a:gd name="connsiteY2" fmla="*/ 272389 h 573979"/>
                            <a:gd name="connsiteX3" fmla="*/ 406222 w 406436"/>
                            <a:gd name="connsiteY3" fmla="*/ 275136 h 573979"/>
                            <a:gd name="connsiteX4" fmla="*/ 406025 w 406436"/>
                            <a:gd name="connsiteY4" fmla="*/ 278865 h 573979"/>
                            <a:gd name="connsiteX5" fmla="*/ 403670 w 406436"/>
                            <a:gd name="connsiteY5" fmla="*/ 310851 h 573979"/>
                            <a:gd name="connsiteX6" fmla="*/ 403473 w 406436"/>
                            <a:gd name="connsiteY6" fmla="*/ 311637 h 573979"/>
                            <a:gd name="connsiteX7" fmla="*/ 401315 w 406436"/>
                            <a:gd name="connsiteY7" fmla="*/ 327335 h 573979"/>
                            <a:gd name="connsiteX8" fmla="*/ 388953 w 406436"/>
                            <a:gd name="connsiteY8" fmla="*/ 378748 h 573979"/>
                            <a:gd name="connsiteX9" fmla="*/ 306339 w 406436"/>
                            <a:gd name="connsiteY9" fmla="*/ 522390 h 573979"/>
                            <a:gd name="connsiteX10" fmla="*/ 286912 w 406436"/>
                            <a:gd name="connsiteY10" fmla="*/ 543583 h 573979"/>
                            <a:gd name="connsiteX11" fmla="*/ 217819 w 406436"/>
                            <a:gd name="connsiteY11" fmla="*/ 573979 h 573979"/>
                            <a:gd name="connsiteX12" fmla="*/ 188384 w 406436"/>
                            <a:gd name="connsiteY12" fmla="*/ 573979 h 573979"/>
                            <a:gd name="connsiteX13" fmla="*/ 119507 w 406436"/>
                            <a:gd name="connsiteY13" fmla="*/ 543583 h 573979"/>
                            <a:gd name="connsiteX14" fmla="*/ 100295 w 406436"/>
                            <a:gd name="connsiteY14" fmla="*/ 522390 h 573979"/>
                            <a:gd name="connsiteX15" fmla="*/ 35165 w 406436"/>
                            <a:gd name="connsiteY15" fmla="*/ 424274 h 573979"/>
                            <a:gd name="connsiteX16" fmla="*/ 5515 w 406436"/>
                            <a:gd name="connsiteY16" fmla="*/ 328297 h 573979"/>
                            <a:gd name="connsiteX17" fmla="*/ 3161 w 406436"/>
                            <a:gd name="connsiteY17" fmla="*/ 312402 h 573979"/>
                            <a:gd name="connsiteX18" fmla="*/ 2964 w 406436"/>
                            <a:gd name="connsiteY18" fmla="*/ 310833 h 573979"/>
                            <a:gd name="connsiteX19" fmla="*/ 609 w 406436"/>
                            <a:gd name="connsiteY19" fmla="*/ 279043 h 573979"/>
                            <a:gd name="connsiteX20" fmla="*/ 609 w 406436"/>
                            <a:gd name="connsiteY20" fmla="*/ 276885 h 573979"/>
                            <a:gd name="connsiteX21" fmla="*/ 412 w 406436"/>
                            <a:gd name="connsiteY21" fmla="*/ 276494 h 573979"/>
                            <a:gd name="connsiteX22" fmla="*/ 197 w 406436"/>
                            <a:gd name="connsiteY22" fmla="*/ 272373 h 573979"/>
                            <a:gd name="connsiteX23" fmla="*/ 197 w 406436"/>
                            <a:gd name="connsiteY23" fmla="*/ 268644 h 573979"/>
                            <a:gd name="connsiteX24" fmla="*/ 0 w 406436"/>
                            <a:gd name="connsiteY24" fmla="*/ 264131 h 573979"/>
                            <a:gd name="connsiteX25" fmla="*/ 0 w 406436"/>
                            <a:gd name="connsiteY25" fmla="*/ 203103 h 573979"/>
                            <a:gd name="connsiteX26" fmla="*/ 2943 w 406436"/>
                            <a:gd name="connsiteY26" fmla="*/ 170137 h 573979"/>
                            <a:gd name="connsiteX27" fmla="*/ 2943 w 406436"/>
                            <a:gd name="connsiteY27" fmla="*/ 169548 h 573979"/>
                            <a:gd name="connsiteX28" fmla="*/ 7850 w 406436"/>
                            <a:gd name="connsiteY28" fmla="*/ 147374 h 573979"/>
                            <a:gd name="connsiteX29" fmla="*/ 16660 w 406436"/>
                            <a:gd name="connsiteY29" fmla="*/ 122846 h 573979"/>
                            <a:gd name="connsiteX30" fmla="*/ 203297 w 406436"/>
                            <a:gd name="connsiteY30" fmla="*/ 0 h 573979"/>
                            <a:gd name="connsiteX31" fmla="*/ 389501 w 406436"/>
                            <a:gd name="connsiteY31" fmla="*/ 122449 h 573979"/>
                            <a:gd name="connsiteX32" fmla="*/ 398547 w 406436"/>
                            <a:gd name="connsiteY32" fmla="*/ 147371 h 573979"/>
                            <a:gd name="connsiteX33" fmla="*/ 403648 w 406436"/>
                            <a:gd name="connsiteY33" fmla="*/ 169544 h 573979"/>
                            <a:gd name="connsiteX34" fmla="*/ 403648 w 406436"/>
                            <a:gd name="connsiteY34" fmla="*/ 170133 h 573979"/>
                            <a:gd name="connsiteX35" fmla="*/ 406437 w 406436"/>
                            <a:gd name="connsiteY35" fmla="*/ 201941 h 57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06436" h="573979">
                              <a:moveTo>
                                <a:pt x="406437" y="201941"/>
                              </a:moveTo>
                              <a:lnTo>
                                <a:pt x="406437" y="268660"/>
                              </a:lnTo>
                              <a:cubicBezTo>
                                <a:pt x="406437" y="269838"/>
                                <a:pt x="406437" y="271212"/>
                                <a:pt x="406222" y="272389"/>
                              </a:cubicBezTo>
                              <a:cubicBezTo>
                                <a:pt x="406437" y="273370"/>
                                <a:pt x="406222" y="274155"/>
                                <a:pt x="406222" y="275136"/>
                              </a:cubicBezTo>
                              <a:cubicBezTo>
                                <a:pt x="406222" y="276313"/>
                                <a:pt x="406222" y="277687"/>
                                <a:pt x="406025" y="278865"/>
                              </a:cubicBezTo>
                              <a:cubicBezTo>
                                <a:pt x="405810" y="289658"/>
                                <a:pt x="405044" y="300255"/>
                                <a:pt x="403670" y="310851"/>
                              </a:cubicBezTo>
                              <a:cubicBezTo>
                                <a:pt x="403670" y="311048"/>
                                <a:pt x="403670" y="311440"/>
                                <a:pt x="403473" y="311637"/>
                              </a:cubicBezTo>
                              <a:cubicBezTo>
                                <a:pt x="402885" y="316935"/>
                                <a:pt x="402099" y="322036"/>
                                <a:pt x="401315" y="327335"/>
                              </a:cubicBezTo>
                              <a:cubicBezTo>
                                <a:pt x="398195" y="344799"/>
                                <a:pt x="394251" y="362068"/>
                                <a:pt x="388953" y="378748"/>
                              </a:cubicBezTo>
                              <a:cubicBezTo>
                                <a:pt x="372272" y="431927"/>
                                <a:pt x="344232" y="480984"/>
                                <a:pt x="306339" y="522390"/>
                              </a:cubicBezTo>
                              <a:lnTo>
                                <a:pt x="286912" y="543583"/>
                              </a:lnTo>
                              <a:cubicBezTo>
                                <a:pt x="269271" y="563010"/>
                                <a:pt x="244134" y="573979"/>
                                <a:pt x="217819" y="573979"/>
                              </a:cubicBezTo>
                              <a:lnTo>
                                <a:pt x="188384" y="573979"/>
                              </a:lnTo>
                              <a:cubicBezTo>
                                <a:pt x="162305" y="573979"/>
                                <a:pt x="137188" y="562815"/>
                                <a:pt x="119507" y="543583"/>
                              </a:cubicBezTo>
                              <a:lnTo>
                                <a:pt x="100295" y="522390"/>
                              </a:lnTo>
                              <a:cubicBezTo>
                                <a:pt x="73412" y="493152"/>
                                <a:pt x="51434" y="459791"/>
                                <a:pt x="35165" y="424274"/>
                              </a:cubicBezTo>
                              <a:cubicBezTo>
                                <a:pt x="21016" y="393859"/>
                                <a:pt x="11029" y="361676"/>
                                <a:pt x="5515" y="328297"/>
                              </a:cubicBezTo>
                              <a:cubicBezTo>
                                <a:pt x="4535" y="322999"/>
                                <a:pt x="3946" y="317700"/>
                                <a:pt x="3161" y="312402"/>
                              </a:cubicBezTo>
                              <a:cubicBezTo>
                                <a:pt x="3161" y="311813"/>
                                <a:pt x="2964" y="311422"/>
                                <a:pt x="2964" y="310833"/>
                              </a:cubicBezTo>
                              <a:cubicBezTo>
                                <a:pt x="1589" y="300433"/>
                                <a:pt x="824" y="289640"/>
                                <a:pt x="609" y="279043"/>
                              </a:cubicBezTo>
                              <a:lnTo>
                                <a:pt x="609" y="276885"/>
                              </a:lnTo>
                              <a:cubicBezTo>
                                <a:pt x="609" y="276688"/>
                                <a:pt x="412" y="276688"/>
                                <a:pt x="412" y="276494"/>
                              </a:cubicBezTo>
                              <a:cubicBezTo>
                                <a:pt x="197" y="275119"/>
                                <a:pt x="197" y="273747"/>
                                <a:pt x="197" y="272373"/>
                              </a:cubicBezTo>
                              <a:lnTo>
                                <a:pt x="197" y="268644"/>
                              </a:lnTo>
                              <a:cubicBezTo>
                                <a:pt x="0" y="267074"/>
                                <a:pt x="0" y="265700"/>
                                <a:pt x="0" y="264131"/>
                              </a:cubicBezTo>
                              <a:lnTo>
                                <a:pt x="0" y="203103"/>
                              </a:lnTo>
                              <a:cubicBezTo>
                                <a:pt x="0" y="191918"/>
                                <a:pt x="1001" y="180930"/>
                                <a:pt x="2943" y="170137"/>
                              </a:cubicBezTo>
                              <a:lnTo>
                                <a:pt x="2943" y="169548"/>
                              </a:lnTo>
                              <a:cubicBezTo>
                                <a:pt x="4141" y="161895"/>
                                <a:pt x="5710" y="154634"/>
                                <a:pt x="7850" y="147374"/>
                              </a:cubicBezTo>
                              <a:cubicBezTo>
                                <a:pt x="10205" y="138936"/>
                                <a:pt x="13148" y="130694"/>
                                <a:pt x="16660" y="122846"/>
                              </a:cubicBezTo>
                              <a:cubicBezTo>
                                <a:pt x="47666" y="50628"/>
                                <a:pt x="119487" y="0"/>
                                <a:pt x="203297" y="0"/>
                              </a:cubicBezTo>
                              <a:cubicBezTo>
                                <a:pt x="286694" y="0"/>
                                <a:pt x="358515" y="50431"/>
                                <a:pt x="389501" y="122449"/>
                              </a:cubicBezTo>
                              <a:cubicBezTo>
                                <a:pt x="393053" y="130493"/>
                                <a:pt x="395977" y="138735"/>
                                <a:pt x="398547" y="147371"/>
                              </a:cubicBezTo>
                              <a:cubicBezTo>
                                <a:pt x="400686" y="154632"/>
                                <a:pt x="402452" y="161891"/>
                                <a:pt x="403648" y="169544"/>
                              </a:cubicBezTo>
                              <a:lnTo>
                                <a:pt x="403648" y="170133"/>
                              </a:lnTo>
                              <a:cubicBezTo>
                                <a:pt x="405436" y="180571"/>
                                <a:pt x="406437" y="191168"/>
                                <a:pt x="406437" y="201941"/>
                              </a:cubicBezTo>
                            </a:path>
                          </a:pathLst>
                        </a:custGeom>
                        <a:solidFill>
                          <a:srgbClr val="ED7D31">
                            <a:lumMod val="60000"/>
                            <a:lumOff val="40000"/>
                          </a:srgbClr>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sp>
                    <p:nvSpPr>
                      <p:cNvPr id="325" name="Freeform: Shape 410">
                        <a:extLst>
                          <a:ext uri="{FF2B5EF4-FFF2-40B4-BE49-F238E27FC236}">
                            <a16:creationId xmlns:a16="http://schemas.microsoft.com/office/drawing/2014/main" id="{B40F3504-2F7B-6EDE-74D3-708AD5AE27D4}"/>
                          </a:ext>
                        </a:extLst>
                      </p:cNvPr>
                      <p:cNvSpPr/>
                      <p:nvPr/>
                    </p:nvSpPr>
                    <p:spPr>
                      <a:xfrm>
                        <a:off x="3467480" y="1389102"/>
                        <a:ext cx="448356" cy="267678"/>
                      </a:xfrm>
                      <a:custGeom>
                        <a:avLst/>
                        <a:gdLst>
                          <a:gd name="connsiteX0" fmla="*/ 429663 w 448356"/>
                          <a:gd name="connsiteY0" fmla="*/ 256946 h 267678"/>
                          <a:gd name="connsiteX1" fmla="*/ 383254 w 448356"/>
                          <a:gd name="connsiteY1" fmla="*/ 206200 h 267678"/>
                          <a:gd name="connsiteX2" fmla="*/ 353622 w 448356"/>
                          <a:gd name="connsiteY2" fmla="*/ 126529 h 267678"/>
                          <a:gd name="connsiteX3" fmla="*/ 144674 w 448356"/>
                          <a:gd name="connsiteY3" fmla="*/ 236674 h 267678"/>
                          <a:gd name="connsiteX4" fmla="*/ 23364 w 448356"/>
                          <a:gd name="connsiteY4" fmla="*/ 267678 h 267678"/>
                          <a:gd name="connsiteX5" fmla="*/ 13336 w 448356"/>
                          <a:gd name="connsiteY5" fmla="*/ 235103 h 267678"/>
                          <a:gd name="connsiteX6" fmla="*/ 856 w 448356"/>
                          <a:gd name="connsiteY6" fmla="*/ 149880 h 267678"/>
                          <a:gd name="connsiteX7" fmla="*/ 183625 w 448356"/>
                          <a:gd name="connsiteY7" fmla="*/ 4296 h 267678"/>
                          <a:gd name="connsiteX8" fmla="*/ 419633 w 448356"/>
                          <a:gd name="connsiteY8" fmla="*/ 98920 h 267678"/>
                          <a:gd name="connsiteX9" fmla="*/ 445418 w 448356"/>
                          <a:gd name="connsiteY9" fmla="*/ 187263 h 267678"/>
                          <a:gd name="connsiteX10" fmla="*/ 429663 w 448356"/>
                          <a:gd name="connsiteY10" fmla="*/ 256946 h 267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8356" h="267678">
                            <a:moveTo>
                              <a:pt x="429663" y="256946"/>
                            </a:moveTo>
                            <a:cubicBezTo>
                              <a:pt x="429663" y="256946"/>
                              <a:pt x="389004" y="262106"/>
                              <a:pt x="383254" y="206200"/>
                            </a:cubicBezTo>
                            <a:cubicBezTo>
                              <a:pt x="383254" y="206200"/>
                              <a:pt x="400856" y="142288"/>
                              <a:pt x="353622" y="126529"/>
                            </a:cubicBezTo>
                            <a:cubicBezTo>
                              <a:pt x="353622" y="126529"/>
                              <a:pt x="274893" y="236674"/>
                              <a:pt x="144674" y="236674"/>
                            </a:cubicBezTo>
                            <a:cubicBezTo>
                              <a:pt x="109529" y="236674"/>
                              <a:pt x="48599" y="201038"/>
                              <a:pt x="23364" y="267678"/>
                            </a:cubicBezTo>
                            <a:cubicBezTo>
                              <a:pt x="23364" y="267678"/>
                              <a:pt x="12591" y="257141"/>
                              <a:pt x="13336" y="235103"/>
                            </a:cubicBezTo>
                            <a:cubicBezTo>
                              <a:pt x="13336" y="235103"/>
                              <a:pt x="-3992" y="163792"/>
                              <a:pt x="856" y="149880"/>
                            </a:cubicBezTo>
                            <a:cubicBezTo>
                              <a:pt x="17634" y="101784"/>
                              <a:pt x="44969" y="38284"/>
                              <a:pt x="183625" y="4296"/>
                            </a:cubicBezTo>
                            <a:cubicBezTo>
                              <a:pt x="183625" y="4296"/>
                              <a:pt x="397401" y="-30672"/>
                              <a:pt x="419633" y="98920"/>
                            </a:cubicBezTo>
                            <a:cubicBezTo>
                              <a:pt x="419633" y="98920"/>
                              <a:pt x="459273" y="100666"/>
                              <a:pt x="445418" y="187263"/>
                            </a:cubicBezTo>
                            <a:cubicBezTo>
                              <a:pt x="445459" y="187263"/>
                              <a:pt x="456390" y="230552"/>
                              <a:pt x="429663" y="256946"/>
                            </a:cubicBezTo>
                          </a:path>
                        </a:pathLst>
                      </a:custGeom>
                      <a:solidFill>
                        <a:srgbClr val="ED7D31">
                          <a:lumMod val="50000"/>
                        </a:srgbClr>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grpSp>
        </p:grpSp>
        <p:grpSp>
          <p:nvGrpSpPr>
            <p:cNvPr id="11" name="Group 250">
              <a:extLst>
                <a:ext uri="{FF2B5EF4-FFF2-40B4-BE49-F238E27FC236}">
                  <a16:creationId xmlns:a16="http://schemas.microsoft.com/office/drawing/2014/main" id="{1F3F92C5-EE3E-A905-3FEB-CD39CF79F109}"/>
                </a:ext>
              </a:extLst>
            </p:cNvPr>
            <p:cNvGrpSpPr/>
            <p:nvPr/>
          </p:nvGrpSpPr>
          <p:grpSpPr>
            <a:xfrm>
              <a:off x="1995994" y="2201271"/>
              <a:ext cx="681784" cy="726180"/>
              <a:chOff x="2160933" y="1477191"/>
              <a:chExt cx="813197" cy="866150"/>
            </a:xfrm>
          </p:grpSpPr>
          <p:grpSp>
            <p:nvGrpSpPr>
              <p:cNvPr id="301" name="Group 386">
                <a:extLst>
                  <a:ext uri="{FF2B5EF4-FFF2-40B4-BE49-F238E27FC236}">
                    <a16:creationId xmlns:a16="http://schemas.microsoft.com/office/drawing/2014/main" id="{C7B023F3-3091-2671-F9FD-BEA4FA5A0088}"/>
                  </a:ext>
                </a:extLst>
              </p:cNvPr>
              <p:cNvGrpSpPr/>
              <p:nvPr/>
            </p:nvGrpSpPr>
            <p:grpSpPr>
              <a:xfrm>
                <a:off x="2160933" y="1477191"/>
                <a:ext cx="813197" cy="866150"/>
                <a:chOff x="2160933" y="1477191"/>
                <a:chExt cx="813197" cy="866150"/>
              </a:xfrm>
            </p:grpSpPr>
            <p:sp>
              <p:nvSpPr>
                <p:cNvPr id="302" name="Freeform: Shape 387">
                  <a:extLst>
                    <a:ext uri="{FF2B5EF4-FFF2-40B4-BE49-F238E27FC236}">
                      <a16:creationId xmlns:a16="http://schemas.microsoft.com/office/drawing/2014/main" id="{EE102823-B59C-45DD-6385-5014939C3D46}"/>
                    </a:ext>
                  </a:extLst>
                </p:cNvPr>
                <p:cNvSpPr/>
                <p:nvPr/>
              </p:nvSpPr>
              <p:spPr>
                <a:xfrm>
                  <a:off x="2308333" y="1477191"/>
                  <a:ext cx="510811" cy="653109"/>
                </a:xfrm>
                <a:custGeom>
                  <a:avLst/>
                  <a:gdLst>
                    <a:gd name="connsiteX0" fmla="*/ 2844794 w 2844793"/>
                    <a:gd name="connsiteY0" fmla="*/ 3637283 h 3637283"/>
                    <a:gd name="connsiteX1" fmla="*/ 2428237 w 2844793"/>
                    <a:gd name="connsiteY1" fmla="*/ 904246 h 3637283"/>
                    <a:gd name="connsiteX2" fmla="*/ 1422397 w 2844793"/>
                    <a:gd name="connsiteY2" fmla="*/ 0 h 3637283"/>
                    <a:gd name="connsiteX3" fmla="*/ 416557 w 2844793"/>
                    <a:gd name="connsiteY3" fmla="*/ 904237 h 3637283"/>
                    <a:gd name="connsiteX4" fmla="*/ 0 w 2844793"/>
                    <a:gd name="connsiteY4" fmla="*/ 3637274 h 3637283"/>
                    <a:gd name="connsiteX5" fmla="*/ 2844794 w 2844793"/>
                    <a:gd name="connsiteY5" fmla="*/ 3637274 h 363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4793" h="3637283">
                      <a:moveTo>
                        <a:pt x="2844794" y="3637283"/>
                      </a:moveTo>
                      <a:cubicBezTo>
                        <a:pt x="2844794" y="3637283"/>
                        <a:pt x="2428237" y="2174243"/>
                        <a:pt x="2428237" y="904246"/>
                      </a:cubicBezTo>
                      <a:cubicBezTo>
                        <a:pt x="2428237" y="203197"/>
                        <a:pt x="1960874" y="0"/>
                        <a:pt x="1422397" y="0"/>
                      </a:cubicBezTo>
                      <a:cubicBezTo>
                        <a:pt x="883920" y="0"/>
                        <a:pt x="416557" y="203197"/>
                        <a:pt x="416557" y="904237"/>
                      </a:cubicBezTo>
                      <a:cubicBezTo>
                        <a:pt x="416557" y="2001517"/>
                        <a:pt x="0" y="3637274"/>
                        <a:pt x="0" y="3637274"/>
                      </a:cubicBezTo>
                      <a:lnTo>
                        <a:pt x="2844794" y="3637274"/>
                      </a:lnTo>
                      <a:close/>
                    </a:path>
                  </a:pathLst>
                </a:custGeom>
                <a:solidFill>
                  <a:srgbClr val="ED7D31">
                    <a:lumMod val="5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03" name="Group 388">
                  <a:extLst>
                    <a:ext uri="{FF2B5EF4-FFF2-40B4-BE49-F238E27FC236}">
                      <a16:creationId xmlns:a16="http://schemas.microsoft.com/office/drawing/2014/main" id="{2223F59C-5E21-33A7-0304-6C119BC6E796}"/>
                    </a:ext>
                  </a:extLst>
                </p:cNvPr>
                <p:cNvGrpSpPr/>
                <p:nvPr/>
              </p:nvGrpSpPr>
              <p:grpSpPr>
                <a:xfrm>
                  <a:off x="2160933" y="1592123"/>
                  <a:ext cx="813197" cy="751218"/>
                  <a:chOff x="2160933" y="1592123"/>
                  <a:chExt cx="813197" cy="751218"/>
                </a:xfrm>
              </p:grpSpPr>
              <p:sp>
                <p:nvSpPr>
                  <p:cNvPr id="304" name="Freeform: Shape 389">
                    <a:extLst>
                      <a:ext uri="{FF2B5EF4-FFF2-40B4-BE49-F238E27FC236}">
                        <a16:creationId xmlns:a16="http://schemas.microsoft.com/office/drawing/2014/main" id="{365E4C95-8C5B-BC7C-D4E3-800574A26547}"/>
                      </a:ext>
                    </a:extLst>
                  </p:cNvPr>
                  <p:cNvSpPr/>
                  <p:nvPr/>
                </p:nvSpPr>
                <p:spPr>
                  <a:xfrm>
                    <a:off x="2374007" y="1592123"/>
                    <a:ext cx="353919" cy="751218"/>
                  </a:xfrm>
                  <a:custGeom>
                    <a:avLst/>
                    <a:gdLst>
                      <a:gd name="connsiteX0" fmla="*/ 238988 w 353919"/>
                      <a:gd name="connsiteY0" fmla="*/ 0 h 751218"/>
                      <a:gd name="connsiteX1" fmla="*/ 342975 w 353919"/>
                      <a:gd name="connsiteY1" fmla="*/ 63851 h 751218"/>
                      <a:gd name="connsiteX2" fmla="*/ 308312 w 353919"/>
                      <a:gd name="connsiteY2" fmla="*/ 295541 h 751218"/>
                      <a:gd name="connsiteX3" fmla="*/ 302839 w 353919"/>
                      <a:gd name="connsiteY3" fmla="*/ 310135 h 751218"/>
                      <a:gd name="connsiteX4" fmla="*/ 302839 w 353919"/>
                      <a:gd name="connsiteY4" fmla="*/ 370338 h 751218"/>
                      <a:gd name="connsiteX5" fmla="*/ 353919 w 353919"/>
                      <a:gd name="connsiteY5" fmla="*/ 563717 h 751218"/>
                      <a:gd name="connsiteX6" fmla="*/ 299745 w 353919"/>
                      <a:gd name="connsiteY6" fmla="*/ 741013 h 751218"/>
                      <a:gd name="connsiteX7" fmla="*/ 198519 w 353919"/>
                      <a:gd name="connsiteY7" fmla="*/ 751218 h 751218"/>
                      <a:gd name="connsiteX8" fmla="*/ 91797 w 353919"/>
                      <a:gd name="connsiteY8" fmla="*/ 740459 h 751218"/>
                      <a:gd name="connsiteX9" fmla="*/ 70397 w 353919"/>
                      <a:gd name="connsiteY9" fmla="*/ 733816 h 751218"/>
                      <a:gd name="connsiteX10" fmla="*/ 0 w 353919"/>
                      <a:gd name="connsiteY10" fmla="*/ 541825 h 751218"/>
                      <a:gd name="connsiteX11" fmla="*/ 85745 w 353919"/>
                      <a:gd name="connsiteY11" fmla="*/ 372163 h 751218"/>
                      <a:gd name="connsiteX12" fmla="*/ 85745 w 353919"/>
                      <a:gd name="connsiteY12" fmla="*/ 311960 h 751218"/>
                      <a:gd name="connsiteX13" fmla="*/ 54732 w 353919"/>
                      <a:gd name="connsiteY13" fmla="*/ 233513 h 751218"/>
                      <a:gd name="connsiteX14" fmla="*/ 41961 w 353919"/>
                      <a:gd name="connsiteY14" fmla="*/ 82095 h 751218"/>
                      <a:gd name="connsiteX15" fmla="*/ 41961 w 353919"/>
                      <a:gd name="connsiteY15" fmla="*/ 80270 h 751218"/>
                      <a:gd name="connsiteX16" fmla="*/ 54732 w 353919"/>
                      <a:gd name="connsiteY16" fmla="*/ 80270 h 751218"/>
                      <a:gd name="connsiteX17" fmla="*/ 238988 w 353919"/>
                      <a:gd name="connsiteY17" fmla="*/ 0 h 75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3919" h="751218">
                        <a:moveTo>
                          <a:pt x="238988" y="0"/>
                        </a:moveTo>
                        <a:cubicBezTo>
                          <a:pt x="270001" y="31013"/>
                          <a:pt x="299191" y="52905"/>
                          <a:pt x="342975" y="63851"/>
                        </a:cubicBezTo>
                        <a:cubicBezTo>
                          <a:pt x="342975" y="63851"/>
                          <a:pt x="350271" y="202500"/>
                          <a:pt x="308312" y="295541"/>
                        </a:cubicBezTo>
                        <a:cubicBezTo>
                          <a:pt x="306487" y="301014"/>
                          <a:pt x="304664" y="304662"/>
                          <a:pt x="302839" y="310135"/>
                        </a:cubicBezTo>
                        <a:lnTo>
                          <a:pt x="302839" y="370338"/>
                        </a:lnTo>
                        <a:lnTo>
                          <a:pt x="353919" y="563717"/>
                        </a:lnTo>
                        <a:lnTo>
                          <a:pt x="299745" y="741013"/>
                        </a:lnTo>
                        <a:lnTo>
                          <a:pt x="198519" y="751218"/>
                        </a:lnTo>
                        <a:cubicBezTo>
                          <a:pt x="161962" y="751218"/>
                          <a:pt x="126269" y="747514"/>
                          <a:pt x="91797" y="740459"/>
                        </a:cubicBezTo>
                        <a:lnTo>
                          <a:pt x="70397" y="733816"/>
                        </a:lnTo>
                        <a:lnTo>
                          <a:pt x="0" y="541825"/>
                        </a:lnTo>
                        <a:lnTo>
                          <a:pt x="85745" y="372163"/>
                        </a:lnTo>
                        <a:lnTo>
                          <a:pt x="85745" y="311960"/>
                        </a:lnTo>
                        <a:cubicBezTo>
                          <a:pt x="72974" y="286420"/>
                          <a:pt x="62028" y="257230"/>
                          <a:pt x="54732" y="233513"/>
                        </a:cubicBezTo>
                        <a:cubicBezTo>
                          <a:pt x="41961" y="193379"/>
                          <a:pt x="38313" y="124054"/>
                          <a:pt x="41961" y="82095"/>
                        </a:cubicBezTo>
                        <a:cubicBezTo>
                          <a:pt x="41961" y="80270"/>
                          <a:pt x="41961" y="80270"/>
                          <a:pt x="41961" y="80270"/>
                        </a:cubicBezTo>
                        <a:cubicBezTo>
                          <a:pt x="45611" y="80270"/>
                          <a:pt x="51084" y="80270"/>
                          <a:pt x="54732" y="80270"/>
                        </a:cubicBezTo>
                        <a:cubicBezTo>
                          <a:pt x="124056" y="80270"/>
                          <a:pt x="191556" y="49257"/>
                          <a:pt x="238988" y="0"/>
                        </a:cubicBezTo>
                        <a:close/>
                      </a:path>
                    </a:pathLst>
                  </a:custGeom>
                  <a:solidFill>
                    <a:srgbClr val="ED7D31">
                      <a:lumMod val="40000"/>
                      <a:lumOff val="60000"/>
                    </a:srgbClr>
                  </a:solidFill>
                  <a:ln w="9525" cap="flat">
                    <a:noFill/>
                    <a:prstDash val="solid"/>
                    <a:miter/>
                  </a:ln>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05" name="Group 390">
                    <a:extLst>
                      <a:ext uri="{FF2B5EF4-FFF2-40B4-BE49-F238E27FC236}">
                        <a16:creationId xmlns:a16="http://schemas.microsoft.com/office/drawing/2014/main" id="{3CE9B77B-5591-1FD2-23CB-0E6682F7B823}"/>
                      </a:ext>
                    </a:extLst>
                  </p:cNvPr>
                  <p:cNvGrpSpPr/>
                  <p:nvPr/>
                </p:nvGrpSpPr>
                <p:grpSpPr>
                  <a:xfrm>
                    <a:off x="2160933" y="1960639"/>
                    <a:ext cx="813197" cy="382702"/>
                    <a:chOff x="2160933" y="1960639"/>
                    <a:chExt cx="813197" cy="382702"/>
                  </a:xfrm>
                </p:grpSpPr>
                <p:sp>
                  <p:nvSpPr>
                    <p:cNvPr id="306" name="Freeform: Shape 391">
                      <a:extLst>
                        <a:ext uri="{FF2B5EF4-FFF2-40B4-BE49-F238E27FC236}">
                          <a16:creationId xmlns:a16="http://schemas.microsoft.com/office/drawing/2014/main" id="{0DD7E1C4-0007-CD2B-874B-FC717C9355F4}"/>
                        </a:ext>
                      </a:extLst>
                    </p:cNvPr>
                    <p:cNvSpPr/>
                    <p:nvPr/>
                  </p:nvSpPr>
                  <p:spPr>
                    <a:xfrm>
                      <a:off x="2403196" y="2022664"/>
                      <a:ext cx="324731" cy="320677"/>
                    </a:xfrm>
                    <a:custGeom>
                      <a:avLst/>
                      <a:gdLst>
                        <a:gd name="connsiteX0" fmla="*/ 0 w 324731"/>
                        <a:gd name="connsiteY0" fmla="*/ 0 h 320677"/>
                        <a:gd name="connsiteX1" fmla="*/ 18242 w 324731"/>
                        <a:gd name="connsiteY1" fmla="*/ 0 h 320677"/>
                        <a:gd name="connsiteX2" fmla="*/ 162365 w 324731"/>
                        <a:gd name="connsiteY2" fmla="*/ 134999 h 320677"/>
                        <a:gd name="connsiteX3" fmla="*/ 306487 w 324731"/>
                        <a:gd name="connsiteY3" fmla="*/ 0 h 320677"/>
                        <a:gd name="connsiteX4" fmla="*/ 324731 w 324731"/>
                        <a:gd name="connsiteY4" fmla="*/ 0 h 320677"/>
                        <a:gd name="connsiteX5" fmla="*/ 324731 w 324731"/>
                        <a:gd name="connsiteY5" fmla="*/ 294808 h 320677"/>
                        <a:gd name="connsiteX6" fmla="*/ 276052 w 324731"/>
                        <a:gd name="connsiteY6" fmla="*/ 309918 h 320677"/>
                        <a:gd name="connsiteX7" fmla="*/ 169330 w 324731"/>
                        <a:gd name="connsiteY7" fmla="*/ 320677 h 320677"/>
                        <a:gd name="connsiteX8" fmla="*/ 62608 w 324731"/>
                        <a:gd name="connsiteY8" fmla="*/ 309918 h 320677"/>
                        <a:gd name="connsiteX9" fmla="*/ 0 w 324731"/>
                        <a:gd name="connsiteY9" fmla="*/ 290484 h 320677"/>
                        <a:gd name="connsiteX10" fmla="*/ 0 w 324731"/>
                        <a:gd name="connsiteY10" fmla="*/ 0 h 320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4731" h="320677">
                          <a:moveTo>
                            <a:pt x="0" y="0"/>
                          </a:moveTo>
                          <a:lnTo>
                            <a:pt x="18242" y="0"/>
                          </a:lnTo>
                          <a:cubicBezTo>
                            <a:pt x="23715" y="76622"/>
                            <a:pt x="85743" y="134999"/>
                            <a:pt x="162365" y="134999"/>
                          </a:cubicBezTo>
                          <a:cubicBezTo>
                            <a:pt x="238987" y="134999"/>
                            <a:pt x="301014" y="74797"/>
                            <a:pt x="306487" y="0"/>
                          </a:cubicBezTo>
                          <a:lnTo>
                            <a:pt x="324731" y="0"/>
                          </a:lnTo>
                          <a:lnTo>
                            <a:pt x="324731" y="294808"/>
                          </a:lnTo>
                          <a:lnTo>
                            <a:pt x="276052" y="309918"/>
                          </a:lnTo>
                          <a:cubicBezTo>
                            <a:pt x="241580" y="316973"/>
                            <a:pt x="205888" y="320677"/>
                            <a:pt x="169330" y="320677"/>
                          </a:cubicBezTo>
                          <a:cubicBezTo>
                            <a:pt x="132773" y="320677"/>
                            <a:pt x="97080" y="316973"/>
                            <a:pt x="62608" y="309918"/>
                          </a:cubicBezTo>
                          <a:lnTo>
                            <a:pt x="0" y="290484"/>
                          </a:lnTo>
                          <a:lnTo>
                            <a:pt x="0" y="0"/>
                          </a:lnTo>
                          <a:close/>
                        </a:path>
                      </a:pathLst>
                    </a:custGeom>
                    <a:solidFill>
                      <a:srgbClr val="E8EAE9"/>
                    </a:solidFill>
                    <a:ln w="9525" cap="flat">
                      <a:noFill/>
                      <a:prstDash val="solid"/>
                      <a:miter/>
                    </a:ln>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07" name="Group 392">
                      <a:extLst>
                        <a:ext uri="{FF2B5EF4-FFF2-40B4-BE49-F238E27FC236}">
                          <a16:creationId xmlns:a16="http://schemas.microsoft.com/office/drawing/2014/main" id="{262BBAC6-D285-DCA8-F6CD-01083FB0877D}"/>
                        </a:ext>
                      </a:extLst>
                    </p:cNvPr>
                    <p:cNvGrpSpPr/>
                    <p:nvPr/>
                  </p:nvGrpSpPr>
                  <p:grpSpPr>
                    <a:xfrm>
                      <a:off x="2160933" y="1960639"/>
                      <a:ext cx="813197" cy="374826"/>
                      <a:chOff x="2160933" y="1960639"/>
                      <a:chExt cx="813197" cy="374826"/>
                    </a:xfrm>
                  </p:grpSpPr>
                  <p:sp>
                    <p:nvSpPr>
                      <p:cNvPr id="308" name="Freeform: Shape 393">
                        <a:extLst>
                          <a:ext uri="{FF2B5EF4-FFF2-40B4-BE49-F238E27FC236}">
                            <a16:creationId xmlns:a16="http://schemas.microsoft.com/office/drawing/2014/main" id="{73B4BC50-D263-C709-0358-033D3ACCB6C5}"/>
                          </a:ext>
                        </a:extLst>
                      </p:cNvPr>
                      <p:cNvSpPr/>
                      <p:nvPr/>
                    </p:nvSpPr>
                    <p:spPr>
                      <a:xfrm>
                        <a:off x="2160933" y="2029963"/>
                        <a:ext cx="284737" cy="303439"/>
                      </a:xfrm>
                      <a:custGeom>
                        <a:avLst/>
                        <a:gdLst>
                          <a:gd name="connsiteX0" fmla="*/ 224019 w 284737"/>
                          <a:gd name="connsiteY0" fmla="*/ 0 h 303439"/>
                          <a:gd name="connsiteX1" fmla="*/ 256858 w 284737"/>
                          <a:gd name="connsiteY1" fmla="*/ 209798 h 303439"/>
                          <a:gd name="connsiteX2" fmla="*/ 268716 w 284737"/>
                          <a:gd name="connsiteY2" fmla="*/ 257458 h 303439"/>
                          <a:gd name="connsiteX3" fmla="*/ 284737 w 284737"/>
                          <a:gd name="connsiteY3" fmla="*/ 303439 h 303439"/>
                          <a:gd name="connsiteX4" fmla="*/ 200330 w 284737"/>
                          <a:gd name="connsiteY4" fmla="*/ 277238 h 303439"/>
                          <a:gd name="connsiteX5" fmla="*/ 32008 w 284737"/>
                          <a:gd name="connsiteY5" fmla="*/ 163751 h 303439"/>
                          <a:gd name="connsiteX6" fmla="*/ 0 w 284737"/>
                          <a:gd name="connsiteY6" fmla="*/ 124958 h 303439"/>
                          <a:gd name="connsiteX7" fmla="*/ 5300 w 284737"/>
                          <a:gd name="connsiteY7" fmla="*/ 108775 h 303439"/>
                          <a:gd name="connsiteX8" fmla="*/ 50709 w 284737"/>
                          <a:gd name="connsiteY8" fmla="*/ 65676 h 303439"/>
                          <a:gd name="connsiteX9" fmla="*/ 224019 w 284737"/>
                          <a:gd name="connsiteY9" fmla="*/ 0 h 30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737" h="303439">
                            <a:moveTo>
                              <a:pt x="224019" y="0"/>
                            </a:moveTo>
                            <a:cubicBezTo>
                              <a:pt x="224019" y="0"/>
                              <a:pt x="242263" y="114932"/>
                              <a:pt x="256858" y="209798"/>
                            </a:cubicBezTo>
                            <a:cubicBezTo>
                              <a:pt x="258682" y="221656"/>
                              <a:pt x="262787" y="238074"/>
                              <a:pt x="268716" y="257458"/>
                            </a:cubicBezTo>
                            <a:lnTo>
                              <a:pt x="284737" y="303439"/>
                            </a:lnTo>
                            <a:lnTo>
                              <a:pt x="200330" y="277238"/>
                            </a:lnTo>
                            <a:cubicBezTo>
                              <a:pt x="136976" y="250441"/>
                              <a:pt x="79922" y="211666"/>
                              <a:pt x="32008" y="163751"/>
                            </a:cubicBezTo>
                            <a:lnTo>
                              <a:pt x="0" y="124958"/>
                            </a:lnTo>
                            <a:lnTo>
                              <a:pt x="5300" y="108775"/>
                            </a:lnTo>
                            <a:cubicBezTo>
                              <a:pt x="23002" y="67728"/>
                              <a:pt x="50709" y="65676"/>
                              <a:pt x="50709" y="65676"/>
                            </a:cubicBezTo>
                            <a:cubicBezTo>
                              <a:pt x="65303" y="47432"/>
                              <a:pt x="224019" y="0"/>
                              <a:pt x="224019" y="0"/>
                            </a:cubicBezTo>
                            <a:close/>
                          </a:path>
                        </a:pathLst>
                      </a:custGeom>
                      <a:solidFill>
                        <a:srgbClr val="4ABAA5"/>
                      </a:solidFill>
                      <a:ln w="9525" cap="flat">
                        <a:noFill/>
                        <a:prstDash val="solid"/>
                        <a:miter/>
                      </a:ln>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09" name="Group 394">
                        <a:extLst>
                          <a:ext uri="{FF2B5EF4-FFF2-40B4-BE49-F238E27FC236}">
                            <a16:creationId xmlns:a16="http://schemas.microsoft.com/office/drawing/2014/main" id="{B47BA6D5-00B8-CD8F-37FF-164A041C14E2}"/>
                          </a:ext>
                        </a:extLst>
                      </p:cNvPr>
                      <p:cNvGrpSpPr/>
                      <p:nvPr/>
                    </p:nvGrpSpPr>
                    <p:grpSpPr>
                      <a:xfrm>
                        <a:off x="2302813" y="1960639"/>
                        <a:ext cx="671317" cy="374826"/>
                        <a:chOff x="2302813" y="1960639"/>
                        <a:chExt cx="671317" cy="374826"/>
                      </a:xfrm>
                    </p:grpSpPr>
                    <p:sp>
                      <p:nvSpPr>
                        <p:cNvPr id="310" name="Freeform: Shape 395">
                          <a:extLst>
                            <a:ext uri="{FF2B5EF4-FFF2-40B4-BE49-F238E27FC236}">
                              <a16:creationId xmlns:a16="http://schemas.microsoft.com/office/drawing/2014/main" id="{6EF67D77-5580-7EE2-75DB-D551D8360609}"/>
                            </a:ext>
                          </a:extLst>
                        </p:cNvPr>
                        <p:cNvSpPr/>
                        <p:nvPr/>
                      </p:nvSpPr>
                      <p:spPr>
                        <a:xfrm>
                          <a:off x="2686345" y="2028137"/>
                          <a:ext cx="287785" cy="306120"/>
                        </a:xfrm>
                        <a:custGeom>
                          <a:avLst/>
                          <a:gdLst>
                            <a:gd name="connsiteX0" fmla="*/ 61652 w 287785"/>
                            <a:gd name="connsiteY0" fmla="*/ 0 h 306120"/>
                            <a:gd name="connsiteX1" fmla="*/ 236787 w 287785"/>
                            <a:gd name="connsiteY1" fmla="*/ 65676 h 306120"/>
                            <a:gd name="connsiteX2" fmla="*/ 282196 w 287785"/>
                            <a:gd name="connsiteY2" fmla="*/ 109545 h 306120"/>
                            <a:gd name="connsiteX3" fmla="*/ 287785 w 287785"/>
                            <a:gd name="connsiteY3" fmla="*/ 126433 h 306120"/>
                            <a:gd name="connsiteX4" fmla="*/ 255488 w 287785"/>
                            <a:gd name="connsiteY4" fmla="*/ 165576 h 306120"/>
                            <a:gd name="connsiteX5" fmla="*/ 87166 w 287785"/>
                            <a:gd name="connsiteY5" fmla="*/ 279063 h 306120"/>
                            <a:gd name="connsiteX6" fmla="*/ 0 w 287785"/>
                            <a:gd name="connsiteY6" fmla="*/ 306120 h 306120"/>
                            <a:gd name="connsiteX7" fmla="*/ 16956 w 287785"/>
                            <a:gd name="connsiteY7" fmla="*/ 257458 h 306120"/>
                            <a:gd name="connsiteX8" fmla="*/ 28814 w 287785"/>
                            <a:gd name="connsiteY8" fmla="*/ 209798 h 306120"/>
                            <a:gd name="connsiteX9" fmla="*/ 61652 w 287785"/>
                            <a:gd name="connsiteY9" fmla="*/ 0 h 30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7785" h="306120">
                              <a:moveTo>
                                <a:pt x="61652" y="0"/>
                              </a:moveTo>
                              <a:cubicBezTo>
                                <a:pt x="61652" y="0"/>
                                <a:pt x="222193" y="47432"/>
                                <a:pt x="236787" y="65676"/>
                              </a:cubicBezTo>
                              <a:cubicBezTo>
                                <a:pt x="236787" y="65676"/>
                                <a:pt x="264494" y="68755"/>
                                <a:pt x="282196" y="109545"/>
                              </a:cubicBezTo>
                              <a:lnTo>
                                <a:pt x="287785" y="126433"/>
                              </a:lnTo>
                              <a:lnTo>
                                <a:pt x="255488" y="165576"/>
                              </a:lnTo>
                              <a:cubicBezTo>
                                <a:pt x="207574" y="213491"/>
                                <a:pt x="150520" y="252266"/>
                                <a:pt x="87166" y="279063"/>
                              </a:cubicBezTo>
                              <a:lnTo>
                                <a:pt x="0" y="306120"/>
                              </a:lnTo>
                              <a:lnTo>
                                <a:pt x="16956" y="257458"/>
                              </a:lnTo>
                              <a:cubicBezTo>
                                <a:pt x="22885" y="238075"/>
                                <a:pt x="26990" y="221657"/>
                                <a:pt x="28814" y="209798"/>
                              </a:cubicBezTo>
                              <a:cubicBezTo>
                                <a:pt x="43408" y="113108"/>
                                <a:pt x="61652" y="0"/>
                                <a:pt x="61652" y="0"/>
                              </a:cubicBezTo>
                              <a:close/>
                            </a:path>
                          </a:pathLst>
                        </a:custGeom>
                        <a:solidFill>
                          <a:srgbClr val="4ABAA5"/>
                        </a:solidFill>
                        <a:ln w="9525" cap="flat">
                          <a:noFill/>
                          <a:prstDash val="solid"/>
                          <a:miter/>
                        </a:ln>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11" name="Group 396">
                          <a:extLst>
                            <a:ext uri="{FF2B5EF4-FFF2-40B4-BE49-F238E27FC236}">
                              <a16:creationId xmlns:a16="http://schemas.microsoft.com/office/drawing/2014/main" id="{FC38C45A-B6AE-B9B0-0233-3F2A5FC861A9}"/>
                            </a:ext>
                          </a:extLst>
                        </p:cNvPr>
                        <p:cNvGrpSpPr/>
                        <p:nvPr/>
                      </p:nvGrpSpPr>
                      <p:grpSpPr>
                        <a:xfrm>
                          <a:off x="2302813" y="1960639"/>
                          <a:ext cx="530926" cy="374826"/>
                          <a:chOff x="2302813" y="1960639"/>
                          <a:chExt cx="530926" cy="374826"/>
                        </a:xfrm>
                      </p:grpSpPr>
                      <p:sp>
                        <p:nvSpPr>
                          <p:cNvPr id="312" name="Freeform: Shape 397">
                            <a:extLst>
                              <a:ext uri="{FF2B5EF4-FFF2-40B4-BE49-F238E27FC236}">
                                <a16:creationId xmlns:a16="http://schemas.microsoft.com/office/drawing/2014/main" id="{09092E52-E657-025E-CE9A-4EE42A2BDCC5}"/>
                              </a:ext>
                            </a:extLst>
                          </p:cNvPr>
                          <p:cNvSpPr/>
                          <p:nvPr/>
                        </p:nvSpPr>
                        <p:spPr>
                          <a:xfrm>
                            <a:off x="2302813" y="1960639"/>
                            <a:ext cx="180990" cy="373759"/>
                          </a:xfrm>
                          <a:custGeom>
                            <a:avLst/>
                            <a:gdLst>
                              <a:gd name="connsiteX0" fmla="*/ 156940 w 180990"/>
                              <a:gd name="connsiteY0" fmla="*/ 0 h 373759"/>
                              <a:gd name="connsiteX1" fmla="*/ 138696 w 180990"/>
                              <a:gd name="connsiteY1" fmla="*/ 197027 h 373759"/>
                              <a:gd name="connsiteX2" fmla="*/ 169224 w 180990"/>
                              <a:gd name="connsiteY2" fmla="*/ 331456 h 373759"/>
                              <a:gd name="connsiteX3" fmla="*/ 180990 w 180990"/>
                              <a:gd name="connsiteY3" fmla="*/ 373759 h 373759"/>
                              <a:gd name="connsiteX4" fmla="*/ 162991 w 180990"/>
                              <a:gd name="connsiteY4" fmla="*/ 371944 h 373759"/>
                              <a:gd name="connsiteX5" fmla="*/ 65989 w 180990"/>
                              <a:gd name="connsiteY5" fmla="*/ 341834 h 373759"/>
                              <a:gd name="connsiteX6" fmla="*/ 58283 w 180990"/>
                              <a:gd name="connsiteY6" fmla="*/ 326468 h 373759"/>
                              <a:gd name="connsiteX7" fmla="*/ 49 w 180990"/>
                              <a:gd name="connsiteY7" fmla="*/ 206148 h 373759"/>
                              <a:gd name="connsiteX8" fmla="*/ 52953 w 180990"/>
                              <a:gd name="connsiteY8" fmla="*/ 167837 h 373759"/>
                              <a:gd name="connsiteX9" fmla="*/ 21940 w 180990"/>
                              <a:gd name="connsiteY9" fmla="*/ 153243 h 373759"/>
                              <a:gd name="connsiteX10" fmla="*/ 25588 w 180990"/>
                              <a:gd name="connsiteY10" fmla="*/ 147770 h 373759"/>
                              <a:gd name="connsiteX11" fmla="*/ 120454 w 180990"/>
                              <a:gd name="connsiteY11" fmla="*/ 34663 h 373759"/>
                              <a:gd name="connsiteX12" fmla="*/ 156940 w 180990"/>
                              <a:gd name="connsiteY12" fmla="*/ 0 h 373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0990" h="373759">
                                <a:moveTo>
                                  <a:pt x="156940" y="0"/>
                                </a:moveTo>
                                <a:cubicBezTo>
                                  <a:pt x="156940" y="0"/>
                                  <a:pt x="127750" y="98514"/>
                                  <a:pt x="138696" y="197027"/>
                                </a:cubicBezTo>
                                <a:cubicBezTo>
                                  <a:pt x="141432" y="224392"/>
                                  <a:pt x="153404" y="273306"/>
                                  <a:pt x="169224" y="331456"/>
                                </a:cubicBezTo>
                                <a:lnTo>
                                  <a:pt x="180990" y="373759"/>
                                </a:lnTo>
                                <a:lnTo>
                                  <a:pt x="162991" y="371944"/>
                                </a:lnTo>
                                <a:lnTo>
                                  <a:pt x="65989" y="341834"/>
                                </a:lnTo>
                                <a:lnTo>
                                  <a:pt x="58283" y="326468"/>
                                </a:lnTo>
                                <a:cubicBezTo>
                                  <a:pt x="26043" y="262247"/>
                                  <a:pt x="-1321" y="207517"/>
                                  <a:pt x="49" y="206148"/>
                                </a:cubicBezTo>
                                <a:lnTo>
                                  <a:pt x="52953" y="167837"/>
                                </a:lnTo>
                                <a:lnTo>
                                  <a:pt x="21940" y="153243"/>
                                </a:lnTo>
                                <a:lnTo>
                                  <a:pt x="25588" y="147770"/>
                                </a:lnTo>
                                <a:cubicBezTo>
                                  <a:pt x="51130" y="103987"/>
                                  <a:pt x="82143" y="67501"/>
                                  <a:pt x="120454" y="34663"/>
                                </a:cubicBezTo>
                                <a:cubicBezTo>
                                  <a:pt x="131400" y="23717"/>
                                  <a:pt x="153292" y="9121"/>
                                  <a:pt x="156940" y="0"/>
                                </a:cubicBezTo>
                                <a:close/>
                              </a:path>
                            </a:pathLst>
                          </a:custGeom>
                          <a:solidFill>
                            <a:srgbClr val="66C6B9"/>
                          </a:solidFill>
                          <a:ln w="9525" cap="flat">
                            <a:noFill/>
                            <a:prstDash val="solid"/>
                            <a:miter/>
                          </a:ln>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313" name="Freeform: Shape 398">
                            <a:extLst>
                              <a:ext uri="{FF2B5EF4-FFF2-40B4-BE49-F238E27FC236}">
                                <a16:creationId xmlns:a16="http://schemas.microsoft.com/office/drawing/2014/main" id="{A0FE01D1-4264-8D47-B208-5125BA5C713A}"/>
                              </a:ext>
                            </a:extLst>
                          </p:cNvPr>
                          <p:cNvSpPr/>
                          <p:nvPr/>
                        </p:nvSpPr>
                        <p:spPr>
                          <a:xfrm>
                            <a:off x="2650653" y="1962461"/>
                            <a:ext cx="183086" cy="373004"/>
                          </a:xfrm>
                          <a:custGeom>
                            <a:avLst/>
                            <a:gdLst>
                              <a:gd name="connsiteX0" fmla="*/ 26193 w 183086"/>
                              <a:gd name="connsiteY0" fmla="*/ 0 h 373004"/>
                              <a:gd name="connsiteX1" fmla="*/ 62679 w 183086"/>
                              <a:gd name="connsiteY1" fmla="*/ 34663 h 373004"/>
                              <a:gd name="connsiteX2" fmla="*/ 157546 w 183086"/>
                              <a:gd name="connsiteY2" fmla="*/ 147772 h 373004"/>
                              <a:gd name="connsiteX3" fmla="*/ 161194 w 183086"/>
                              <a:gd name="connsiteY3" fmla="*/ 153245 h 373004"/>
                              <a:gd name="connsiteX4" fmla="*/ 130181 w 183086"/>
                              <a:gd name="connsiteY4" fmla="*/ 167839 h 373004"/>
                              <a:gd name="connsiteX5" fmla="*/ 183086 w 183086"/>
                              <a:gd name="connsiteY5" fmla="*/ 206150 h 373004"/>
                              <a:gd name="connsiteX6" fmla="*/ 123054 w 183086"/>
                              <a:gd name="connsiteY6" fmla="*/ 324674 h 373004"/>
                              <a:gd name="connsiteX7" fmla="*/ 113461 w 183086"/>
                              <a:gd name="connsiteY7" fmla="*/ 343778 h 373004"/>
                              <a:gd name="connsiteX8" fmla="*/ 28595 w 183086"/>
                              <a:gd name="connsiteY8" fmla="*/ 370121 h 373004"/>
                              <a:gd name="connsiteX9" fmla="*/ 0 w 183086"/>
                              <a:gd name="connsiteY9" fmla="*/ 373004 h 373004"/>
                              <a:gd name="connsiteX10" fmla="*/ 12083 w 183086"/>
                              <a:gd name="connsiteY10" fmla="*/ 329377 h 373004"/>
                              <a:gd name="connsiteX11" fmla="*/ 42612 w 183086"/>
                              <a:gd name="connsiteY11" fmla="*/ 195204 h 373004"/>
                              <a:gd name="connsiteX12" fmla="*/ 26193 w 183086"/>
                              <a:gd name="connsiteY12" fmla="*/ 0 h 373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3086" h="373004">
                                <a:moveTo>
                                  <a:pt x="26193" y="0"/>
                                </a:moveTo>
                                <a:cubicBezTo>
                                  <a:pt x="29841" y="9123"/>
                                  <a:pt x="49908" y="23717"/>
                                  <a:pt x="62679" y="34663"/>
                                </a:cubicBezTo>
                                <a:cubicBezTo>
                                  <a:pt x="99167" y="67501"/>
                                  <a:pt x="132004" y="105811"/>
                                  <a:pt x="157546" y="147772"/>
                                </a:cubicBezTo>
                                <a:lnTo>
                                  <a:pt x="161194" y="153245"/>
                                </a:lnTo>
                                <a:lnTo>
                                  <a:pt x="130181" y="167839"/>
                                </a:lnTo>
                                <a:lnTo>
                                  <a:pt x="183086" y="206150"/>
                                </a:lnTo>
                                <a:cubicBezTo>
                                  <a:pt x="183086" y="206150"/>
                                  <a:pt x="155379" y="260538"/>
                                  <a:pt x="123054" y="324674"/>
                                </a:cubicBezTo>
                                <a:lnTo>
                                  <a:pt x="113461" y="343778"/>
                                </a:lnTo>
                                <a:lnTo>
                                  <a:pt x="28595" y="370121"/>
                                </a:lnTo>
                                <a:lnTo>
                                  <a:pt x="0" y="373004"/>
                                </a:lnTo>
                                <a:lnTo>
                                  <a:pt x="12083" y="329377"/>
                                </a:lnTo>
                                <a:cubicBezTo>
                                  <a:pt x="27903" y="270800"/>
                                  <a:pt x="39876" y="221201"/>
                                  <a:pt x="42612" y="195204"/>
                                </a:cubicBezTo>
                                <a:cubicBezTo>
                                  <a:pt x="53558" y="96690"/>
                                  <a:pt x="26193" y="0"/>
                                  <a:pt x="26193" y="0"/>
                                </a:cubicBezTo>
                                <a:close/>
                              </a:path>
                            </a:pathLst>
                          </a:custGeom>
                          <a:solidFill>
                            <a:srgbClr val="66C6B9"/>
                          </a:solidFill>
                          <a:ln w="9525" cap="flat">
                            <a:noFill/>
                            <a:prstDash val="solid"/>
                            <a:miter/>
                          </a:ln>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grpSp>
            </p:grpSp>
          </p:grpSp>
          <p:sp>
            <p:nvSpPr>
              <p:cNvPr id="298" name="Freeform: Shape 383">
                <a:extLst>
                  <a:ext uri="{FF2B5EF4-FFF2-40B4-BE49-F238E27FC236}">
                    <a16:creationId xmlns:a16="http://schemas.microsoft.com/office/drawing/2014/main" id="{CBB24A62-4A3D-D31A-3282-847EC2A2FE4D}"/>
                  </a:ext>
                </a:extLst>
              </p:cNvPr>
              <p:cNvSpPr/>
              <p:nvPr/>
            </p:nvSpPr>
            <p:spPr>
              <a:xfrm>
                <a:off x="2674141" y="1730423"/>
                <a:ext cx="58950" cy="116755"/>
              </a:xfrm>
              <a:custGeom>
                <a:avLst/>
                <a:gdLst>
                  <a:gd name="connsiteX0" fmla="*/ 323824 w 328303"/>
                  <a:gd name="connsiteY0" fmla="*/ 325117 h 650233"/>
                  <a:gd name="connsiteX1" fmla="*/ 120627 w 328303"/>
                  <a:gd name="connsiteY1" fmla="*/ 650234 h 650233"/>
                  <a:gd name="connsiteX2" fmla="*/ 8860 w 328303"/>
                  <a:gd name="connsiteY2" fmla="*/ 325117 h 650233"/>
                  <a:gd name="connsiteX3" fmla="*/ 212057 w 328303"/>
                  <a:gd name="connsiteY3" fmla="*/ 0 h 650233"/>
                  <a:gd name="connsiteX4" fmla="*/ 323824 w 328303"/>
                  <a:gd name="connsiteY4" fmla="*/ 325117 h 650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303" h="650233">
                    <a:moveTo>
                      <a:pt x="323824" y="325117"/>
                    </a:moveTo>
                    <a:cubicBezTo>
                      <a:pt x="303507" y="497834"/>
                      <a:pt x="212067" y="650234"/>
                      <a:pt x="120627" y="650234"/>
                    </a:cubicBezTo>
                    <a:cubicBezTo>
                      <a:pt x="29187" y="650234"/>
                      <a:pt x="-21619" y="507997"/>
                      <a:pt x="8860" y="325117"/>
                    </a:cubicBezTo>
                    <a:cubicBezTo>
                      <a:pt x="29177" y="152400"/>
                      <a:pt x="120617" y="0"/>
                      <a:pt x="212057" y="0"/>
                    </a:cubicBezTo>
                    <a:cubicBezTo>
                      <a:pt x="293344" y="0"/>
                      <a:pt x="344141" y="142237"/>
                      <a:pt x="323824" y="325117"/>
                    </a:cubicBezTo>
                    <a:close/>
                  </a:path>
                </a:pathLst>
              </a:custGeom>
              <a:solidFill>
                <a:srgbClr val="ED7D31">
                  <a:lumMod val="40000"/>
                  <a:lumOff val="6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99" name="Freeform: Shape 384">
                <a:extLst>
                  <a:ext uri="{FF2B5EF4-FFF2-40B4-BE49-F238E27FC236}">
                    <a16:creationId xmlns:a16="http://schemas.microsoft.com/office/drawing/2014/main" id="{EED2AE44-6CD2-1022-DB89-0291C9085EBC}"/>
                  </a:ext>
                </a:extLst>
              </p:cNvPr>
              <p:cNvSpPr/>
              <p:nvPr/>
            </p:nvSpPr>
            <p:spPr>
              <a:xfrm>
                <a:off x="2391291" y="1725661"/>
                <a:ext cx="58949" cy="116755"/>
              </a:xfrm>
              <a:custGeom>
                <a:avLst/>
                <a:gdLst>
                  <a:gd name="connsiteX0" fmla="*/ 4480 w 328294"/>
                  <a:gd name="connsiteY0" fmla="*/ 325117 h 650233"/>
                  <a:gd name="connsiteX1" fmla="*/ 207677 w 328294"/>
                  <a:gd name="connsiteY1" fmla="*/ 650234 h 650233"/>
                  <a:gd name="connsiteX2" fmla="*/ 319433 w 328294"/>
                  <a:gd name="connsiteY2" fmla="*/ 325117 h 650233"/>
                  <a:gd name="connsiteX3" fmla="*/ 116236 w 328294"/>
                  <a:gd name="connsiteY3" fmla="*/ 0 h 650233"/>
                  <a:gd name="connsiteX4" fmla="*/ 4480 w 328294"/>
                  <a:gd name="connsiteY4" fmla="*/ 325117 h 650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294" h="650233">
                    <a:moveTo>
                      <a:pt x="4480" y="325117"/>
                    </a:moveTo>
                    <a:cubicBezTo>
                      <a:pt x="24797" y="497834"/>
                      <a:pt x="116236" y="650234"/>
                      <a:pt x="207677" y="650234"/>
                    </a:cubicBezTo>
                    <a:cubicBezTo>
                      <a:pt x="299117" y="650234"/>
                      <a:pt x="349913" y="507997"/>
                      <a:pt x="319433" y="325117"/>
                    </a:cubicBezTo>
                    <a:cubicBezTo>
                      <a:pt x="288953" y="142237"/>
                      <a:pt x="207677" y="0"/>
                      <a:pt x="116236" y="0"/>
                    </a:cubicBezTo>
                    <a:cubicBezTo>
                      <a:pt x="34960" y="-9"/>
                      <a:pt x="-15837" y="142237"/>
                      <a:pt x="4480" y="325117"/>
                    </a:cubicBezTo>
                    <a:close/>
                  </a:path>
                </a:pathLst>
              </a:custGeom>
              <a:solidFill>
                <a:srgbClr val="ED7D31">
                  <a:lumMod val="40000"/>
                  <a:lumOff val="6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283" name="Group 368">
              <a:extLst>
                <a:ext uri="{FF2B5EF4-FFF2-40B4-BE49-F238E27FC236}">
                  <a16:creationId xmlns:a16="http://schemas.microsoft.com/office/drawing/2014/main" id="{D942E335-69D6-F240-0BD8-93B0A33041FB}"/>
                </a:ext>
              </a:extLst>
            </p:cNvPr>
            <p:cNvGrpSpPr/>
            <p:nvPr/>
          </p:nvGrpSpPr>
          <p:grpSpPr>
            <a:xfrm>
              <a:off x="2974465" y="1193558"/>
              <a:ext cx="774009" cy="912523"/>
              <a:chOff x="945512" y="1413038"/>
              <a:chExt cx="785842" cy="926475"/>
            </a:xfrm>
          </p:grpSpPr>
          <p:grpSp>
            <p:nvGrpSpPr>
              <p:cNvPr id="284" name="Group 369">
                <a:extLst>
                  <a:ext uri="{FF2B5EF4-FFF2-40B4-BE49-F238E27FC236}">
                    <a16:creationId xmlns:a16="http://schemas.microsoft.com/office/drawing/2014/main" id="{2A640A66-1396-60FB-C935-F535E2272993}"/>
                  </a:ext>
                </a:extLst>
              </p:cNvPr>
              <p:cNvGrpSpPr/>
              <p:nvPr/>
            </p:nvGrpSpPr>
            <p:grpSpPr>
              <a:xfrm>
                <a:off x="1174339" y="1413038"/>
                <a:ext cx="356224" cy="599746"/>
                <a:chOff x="1174339" y="1413038"/>
                <a:chExt cx="356224" cy="599746"/>
              </a:xfrm>
            </p:grpSpPr>
            <p:grpSp>
              <p:nvGrpSpPr>
                <p:cNvPr id="292" name="Graphic 1">
                  <a:extLst>
                    <a:ext uri="{FF2B5EF4-FFF2-40B4-BE49-F238E27FC236}">
                      <a16:creationId xmlns:a16="http://schemas.microsoft.com/office/drawing/2014/main" id="{656C9470-78AB-71A3-7BE5-71AFF5B0CAED}"/>
                    </a:ext>
                  </a:extLst>
                </p:cNvPr>
                <p:cNvGrpSpPr/>
                <p:nvPr/>
              </p:nvGrpSpPr>
              <p:grpSpPr>
                <a:xfrm>
                  <a:off x="1174339" y="1507356"/>
                  <a:ext cx="356224" cy="505428"/>
                  <a:chOff x="4747145" y="988381"/>
                  <a:chExt cx="486336" cy="690043"/>
                </a:xfrm>
                <a:solidFill>
                  <a:srgbClr val="ED7D31">
                    <a:lumMod val="40000"/>
                    <a:lumOff val="60000"/>
                  </a:srgbClr>
                </a:solidFill>
              </p:grpSpPr>
              <p:sp>
                <p:nvSpPr>
                  <p:cNvPr id="294" name="Freeform: Shape 379">
                    <a:extLst>
                      <a:ext uri="{FF2B5EF4-FFF2-40B4-BE49-F238E27FC236}">
                        <a16:creationId xmlns:a16="http://schemas.microsoft.com/office/drawing/2014/main" id="{A979E131-FD6D-C9E4-9AA6-A5B4014D71CE}"/>
                      </a:ext>
                    </a:extLst>
                  </p:cNvPr>
                  <p:cNvSpPr/>
                  <p:nvPr/>
                </p:nvSpPr>
                <p:spPr>
                  <a:xfrm rot="-4721809">
                    <a:off x="5121715" y="1275208"/>
                    <a:ext cx="142245" cy="81286"/>
                  </a:xfrm>
                  <a:custGeom>
                    <a:avLst/>
                    <a:gdLst>
                      <a:gd name="connsiteX0" fmla="*/ 142246 w 142245"/>
                      <a:gd name="connsiteY0" fmla="*/ 40643 h 81286"/>
                      <a:gd name="connsiteX1" fmla="*/ 71123 w 142245"/>
                      <a:gd name="connsiteY1" fmla="*/ 81286 h 81286"/>
                      <a:gd name="connsiteX2" fmla="*/ 0 w 142245"/>
                      <a:gd name="connsiteY2" fmla="*/ 40643 h 81286"/>
                      <a:gd name="connsiteX3" fmla="*/ 71123 w 142245"/>
                      <a:gd name="connsiteY3" fmla="*/ 0 h 81286"/>
                      <a:gd name="connsiteX4" fmla="*/ 142246 w 142245"/>
                      <a:gd name="connsiteY4" fmla="*/ 40643 h 81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245" h="81286">
                        <a:moveTo>
                          <a:pt x="142246" y="40643"/>
                        </a:moveTo>
                        <a:cubicBezTo>
                          <a:pt x="142246" y="63090"/>
                          <a:pt x="110403" y="81286"/>
                          <a:pt x="71123" y="81286"/>
                        </a:cubicBezTo>
                        <a:cubicBezTo>
                          <a:pt x="31843" y="81286"/>
                          <a:pt x="0" y="63090"/>
                          <a:pt x="0" y="40643"/>
                        </a:cubicBezTo>
                        <a:cubicBezTo>
                          <a:pt x="0" y="18196"/>
                          <a:pt x="31842" y="0"/>
                          <a:pt x="71123" y="0"/>
                        </a:cubicBezTo>
                        <a:cubicBezTo>
                          <a:pt x="110403" y="0"/>
                          <a:pt x="142246" y="18196"/>
                          <a:pt x="142246" y="40643"/>
                        </a:cubicBezTo>
                        <a:close/>
                      </a:path>
                    </a:pathLst>
                  </a:custGeom>
                  <a:solidFill>
                    <a:srgbClr val="ED7D31">
                      <a:lumMod val="60000"/>
                      <a:lumOff val="4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95" name="Freeform: Shape 380">
                    <a:extLst>
                      <a:ext uri="{FF2B5EF4-FFF2-40B4-BE49-F238E27FC236}">
                        <a16:creationId xmlns:a16="http://schemas.microsoft.com/office/drawing/2014/main" id="{0FF0D152-DD5B-CA50-2B1D-1B11A6DCDD6F}"/>
                      </a:ext>
                    </a:extLst>
                  </p:cNvPr>
                  <p:cNvSpPr/>
                  <p:nvPr/>
                </p:nvSpPr>
                <p:spPr>
                  <a:xfrm rot="-6078192">
                    <a:off x="4716665" y="1274375"/>
                    <a:ext cx="142245" cy="81286"/>
                  </a:xfrm>
                  <a:custGeom>
                    <a:avLst/>
                    <a:gdLst>
                      <a:gd name="connsiteX0" fmla="*/ 142246 w 142245"/>
                      <a:gd name="connsiteY0" fmla="*/ 40643 h 81286"/>
                      <a:gd name="connsiteX1" fmla="*/ 71123 w 142245"/>
                      <a:gd name="connsiteY1" fmla="*/ 81286 h 81286"/>
                      <a:gd name="connsiteX2" fmla="*/ 0 w 142245"/>
                      <a:gd name="connsiteY2" fmla="*/ 40643 h 81286"/>
                      <a:gd name="connsiteX3" fmla="*/ 71123 w 142245"/>
                      <a:gd name="connsiteY3" fmla="*/ 0 h 81286"/>
                      <a:gd name="connsiteX4" fmla="*/ 142246 w 142245"/>
                      <a:gd name="connsiteY4" fmla="*/ 40643 h 81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245" h="81286">
                        <a:moveTo>
                          <a:pt x="142246" y="40643"/>
                        </a:moveTo>
                        <a:cubicBezTo>
                          <a:pt x="142246" y="63090"/>
                          <a:pt x="110403" y="81286"/>
                          <a:pt x="71123" y="81286"/>
                        </a:cubicBezTo>
                        <a:cubicBezTo>
                          <a:pt x="31843" y="81286"/>
                          <a:pt x="0" y="63090"/>
                          <a:pt x="0" y="40643"/>
                        </a:cubicBezTo>
                        <a:cubicBezTo>
                          <a:pt x="0" y="18197"/>
                          <a:pt x="31843" y="0"/>
                          <a:pt x="71123" y="0"/>
                        </a:cubicBezTo>
                        <a:cubicBezTo>
                          <a:pt x="110403" y="0"/>
                          <a:pt x="142246" y="18197"/>
                          <a:pt x="142246" y="40643"/>
                        </a:cubicBezTo>
                        <a:close/>
                      </a:path>
                    </a:pathLst>
                  </a:custGeom>
                  <a:solidFill>
                    <a:srgbClr val="ED7D31">
                      <a:lumMod val="60000"/>
                      <a:lumOff val="4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96" name="Freeform: Shape 381">
                    <a:extLst>
                      <a:ext uri="{FF2B5EF4-FFF2-40B4-BE49-F238E27FC236}">
                        <a16:creationId xmlns:a16="http://schemas.microsoft.com/office/drawing/2014/main" id="{BD910A22-9250-1973-2191-0F302724A62A}"/>
                      </a:ext>
                    </a:extLst>
                  </p:cNvPr>
                  <p:cNvSpPr/>
                  <p:nvPr/>
                </p:nvSpPr>
                <p:spPr>
                  <a:xfrm>
                    <a:off x="4785848" y="988381"/>
                    <a:ext cx="401538" cy="690043"/>
                  </a:xfrm>
                  <a:custGeom>
                    <a:avLst/>
                    <a:gdLst>
                      <a:gd name="connsiteX0" fmla="*/ 397068 w 401080"/>
                      <a:gd name="connsiteY0" fmla="*/ 224929 h 682129"/>
                      <a:gd name="connsiteX1" fmla="*/ 397068 w 401080"/>
                      <a:gd name="connsiteY1" fmla="*/ 296052 h 682129"/>
                      <a:gd name="connsiteX2" fmla="*/ 346271 w 401080"/>
                      <a:gd name="connsiteY2" fmla="*/ 509412 h 682129"/>
                      <a:gd name="connsiteX3" fmla="*/ 346271 w 401080"/>
                      <a:gd name="connsiteY3" fmla="*/ 682129 h 682129"/>
                      <a:gd name="connsiteX4" fmla="*/ 41471 w 401080"/>
                      <a:gd name="connsiteY4" fmla="*/ 682129 h 682129"/>
                      <a:gd name="connsiteX5" fmla="*/ 41471 w 401080"/>
                      <a:gd name="connsiteY5" fmla="*/ 509403 h 682129"/>
                      <a:gd name="connsiteX6" fmla="*/ 828 w 401080"/>
                      <a:gd name="connsiteY6" fmla="*/ 285880 h 682129"/>
                      <a:gd name="connsiteX7" fmla="*/ 41471 w 401080"/>
                      <a:gd name="connsiteY7" fmla="*/ 21723 h 682129"/>
                      <a:gd name="connsiteX8" fmla="*/ 366588 w 401080"/>
                      <a:gd name="connsiteY8" fmla="*/ 31886 h 682129"/>
                      <a:gd name="connsiteX9" fmla="*/ 397068 w 401080"/>
                      <a:gd name="connsiteY9" fmla="*/ 224929 h 682129"/>
                      <a:gd name="connsiteX0" fmla="*/ 397068 w 401080"/>
                      <a:gd name="connsiteY0" fmla="*/ 224929 h 682129"/>
                      <a:gd name="connsiteX1" fmla="*/ 397068 w 401080"/>
                      <a:gd name="connsiteY1" fmla="*/ 296052 h 682129"/>
                      <a:gd name="connsiteX2" fmla="*/ 298788 w 401080"/>
                      <a:gd name="connsiteY2" fmla="*/ 514688 h 682129"/>
                      <a:gd name="connsiteX3" fmla="*/ 346271 w 401080"/>
                      <a:gd name="connsiteY3" fmla="*/ 682129 h 682129"/>
                      <a:gd name="connsiteX4" fmla="*/ 41471 w 401080"/>
                      <a:gd name="connsiteY4" fmla="*/ 682129 h 682129"/>
                      <a:gd name="connsiteX5" fmla="*/ 41471 w 401080"/>
                      <a:gd name="connsiteY5" fmla="*/ 509403 h 682129"/>
                      <a:gd name="connsiteX6" fmla="*/ 828 w 401080"/>
                      <a:gd name="connsiteY6" fmla="*/ 285880 h 682129"/>
                      <a:gd name="connsiteX7" fmla="*/ 41471 w 401080"/>
                      <a:gd name="connsiteY7" fmla="*/ 21723 h 682129"/>
                      <a:gd name="connsiteX8" fmla="*/ 366588 w 401080"/>
                      <a:gd name="connsiteY8" fmla="*/ 31886 h 682129"/>
                      <a:gd name="connsiteX9" fmla="*/ 397068 w 401080"/>
                      <a:gd name="connsiteY9" fmla="*/ 224929 h 682129"/>
                      <a:gd name="connsiteX0" fmla="*/ 397068 w 401080"/>
                      <a:gd name="connsiteY0" fmla="*/ 224929 h 682129"/>
                      <a:gd name="connsiteX1" fmla="*/ 397068 w 401080"/>
                      <a:gd name="connsiteY1" fmla="*/ 296052 h 682129"/>
                      <a:gd name="connsiteX2" fmla="*/ 298788 w 401080"/>
                      <a:gd name="connsiteY2" fmla="*/ 514688 h 682129"/>
                      <a:gd name="connsiteX3" fmla="*/ 346271 w 401080"/>
                      <a:gd name="connsiteY3" fmla="*/ 682129 h 682129"/>
                      <a:gd name="connsiteX4" fmla="*/ 41471 w 401080"/>
                      <a:gd name="connsiteY4" fmla="*/ 682129 h 682129"/>
                      <a:gd name="connsiteX5" fmla="*/ 41471 w 401080"/>
                      <a:gd name="connsiteY5" fmla="*/ 509403 h 682129"/>
                      <a:gd name="connsiteX6" fmla="*/ 828 w 401080"/>
                      <a:gd name="connsiteY6" fmla="*/ 285880 h 682129"/>
                      <a:gd name="connsiteX7" fmla="*/ 41471 w 401080"/>
                      <a:gd name="connsiteY7" fmla="*/ 21723 h 682129"/>
                      <a:gd name="connsiteX8" fmla="*/ 366588 w 401080"/>
                      <a:gd name="connsiteY8" fmla="*/ 31886 h 682129"/>
                      <a:gd name="connsiteX9" fmla="*/ 397068 w 401080"/>
                      <a:gd name="connsiteY9" fmla="*/ 224929 h 682129"/>
                      <a:gd name="connsiteX0" fmla="*/ 397526 w 401538"/>
                      <a:gd name="connsiteY0" fmla="*/ 224929 h 682129"/>
                      <a:gd name="connsiteX1" fmla="*/ 397526 w 401538"/>
                      <a:gd name="connsiteY1" fmla="*/ 296052 h 682129"/>
                      <a:gd name="connsiteX2" fmla="*/ 299246 w 401538"/>
                      <a:gd name="connsiteY2" fmla="*/ 514688 h 682129"/>
                      <a:gd name="connsiteX3" fmla="*/ 346729 w 401538"/>
                      <a:gd name="connsiteY3" fmla="*/ 682129 h 682129"/>
                      <a:gd name="connsiteX4" fmla="*/ 41929 w 401538"/>
                      <a:gd name="connsiteY4" fmla="*/ 682129 h 682129"/>
                      <a:gd name="connsiteX5" fmla="*/ 78860 w 401538"/>
                      <a:gd name="connsiteY5" fmla="*/ 512041 h 682129"/>
                      <a:gd name="connsiteX6" fmla="*/ 1286 w 401538"/>
                      <a:gd name="connsiteY6" fmla="*/ 285880 h 682129"/>
                      <a:gd name="connsiteX7" fmla="*/ 41929 w 401538"/>
                      <a:gd name="connsiteY7" fmla="*/ 21723 h 682129"/>
                      <a:gd name="connsiteX8" fmla="*/ 367046 w 401538"/>
                      <a:gd name="connsiteY8" fmla="*/ 31886 h 682129"/>
                      <a:gd name="connsiteX9" fmla="*/ 397526 w 401538"/>
                      <a:gd name="connsiteY9" fmla="*/ 224929 h 682129"/>
                      <a:gd name="connsiteX0" fmla="*/ 397526 w 401538"/>
                      <a:gd name="connsiteY0" fmla="*/ 224929 h 682129"/>
                      <a:gd name="connsiteX1" fmla="*/ 397526 w 401538"/>
                      <a:gd name="connsiteY1" fmla="*/ 296052 h 682129"/>
                      <a:gd name="connsiteX2" fmla="*/ 299246 w 401538"/>
                      <a:gd name="connsiteY2" fmla="*/ 514688 h 682129"/>
                      <a:gd name="connsiteX3" fmla="*/ 346729 w 401538"/>
                      <a:gd name="connsiteY3" fmla="*/ 682129 h 682129"/>
                      <a:gd name="connsiteX4" fmla="*/ 41929 w 401538"/>
                      <a:gd name="connsiteY4" fmla="*/ 682129 h 682129"/>
                      <a:gd name="connsiteX5" fmla="*/ 78860 w 401538"/>
                      <a:gd name="connsiteY5" fmla="*/ 512041 h 682129"/>
                      <a:gd name="connsiteX6" fmla="*/ 1286 w 401538"/>
                      <a:gd name="connsiteY6" fmla="*/ 285880 h 682129"/>
                      <a:gd name="connsiteX7" fmla="*/ 41929 w 401538"/>
                      <a:gd name="connsiteY7" fmla="*/ 21723 h 682129"/>
                      <a:gd name="connsiteX8" fmla="*/ 367046 w 401538"/>
                      <a:gd name="connsiteY8" fmla="*/ 31886 h 682129"/>
                      <a:gd name="connsiteX9" fmla="*/ 397526 w 401538"/>
                      <a:gd name="connsiteY9" fmla="*/ 224929 h 682129"/>
                      <a:gd name="connsiteX0" fmla="*/ 397526 w 401538"/>
                      <a:gd name="connsiteY0" fmla="*/ 224929 h 690043"/>
                      <a:gd name="connsiteX1" fmla="*/ 397526 w 401538"/>
                      <a:gd name="connsiteY1" fmla="*/ 296052 h 690043"/>
                      <a:gd name="connsiteX2" fmla="*/ 299246 w 401538"/>
                      <a:gd name="connsiteY2" fmla="*/ 514688 h 690043"/>
                      <a:gd name="connsiteX3" fmla="*/ 346729 w 401538"/>
                      <a:gd name="connsiteY3" fmla="*/ 682129 h 690043"/>
                      <a:gd name="connsiteX4" fmla="*/ 73584 w 401538"/>
                      <a:gd name="connsiteY4" fmla="*/ 690043 h 690043"/>
                      <a:gd name="connsiteX5" fmla="*/ 78860 w 401538"/>
                      <a:gd name="connsiteY5" fmla="*/ 512041 h 690043"/>
                      <a:gd name="connsiteX6" fmla="*/ 1286 w 401538"/>
                      <a:gd name="connsiteY6" fmla="*/ 285880 h 690043"/>
                      <a:gd name="connsiteX7" fmla="*/ 41929 w 401538"/>
                      <a:gd name="connsiteY7" fmla="*/ 21723 h 690043"/>
                      <a:gd name="connsiteX8" fmla="*/ 367046 w 401538"/>
                      <a:gd name="connsiteY8" fmla="*/ 31886 h 690043"/>
                      <a:gd name="connsiteX9" fmla="*/ 397526 w 401538"/>
                      <a:gd name="connsiteY9" fmla="*/ 224929 h 690043"/>
                      <a:gd name="connsiteX0" fmla="*/ 397526 w 401538"/>
                      <a:gd name="connsiteY0" fmla="*/ 224929 h 690043"/>
                      <a:gd name="connsiteX1" fmla="*/ 397526 w 401538"/>
                      <a:gd name="connsiteY1" fmla="*/ 296052 h 690043"/>
                      <a:gd name="connsiteX2" fmla="*/ 299246 w 401538"/>
                      <a:gd name="connsiteY2" fmla="*/ 514688 h 690043"/>
                      <a:gd name="connsiteX3" fmla="*/ 299246 w 401538"/>
                      <a:gd name="connsiteY3" fmla="*/ 684767 h 690043"/>
                      <a:gd name="connsiteX4" fmla="*/ 73584 w 401538"/>
                      <a:gd name="connsiteY4" fmla="*/ 690043 h 690043"/>
                      <a:gd name="connsiteX5" fmla="*/ 78860 w 401538"/>
                      <a:gd name="connsiteY5" fmla="*/ 512041 h 690043"/>
                      <a:gd name="connsiteX6" fmla="*/ 1286 w 401538"/>
                      <a:gd name="connsiteY6" fmla="*/ 285880 h 690043"/>
                      <a:gd name="connsiteX7" fmla="*/ 41929 w 401538"/>
                      <a:gd name="connsiteY7" fmla="*/ 21723 h 690043"/>
                      <a:gd name="connsiteX8" fmla="*/ 367046 w 401538"/>
                      <a:gd name="connsiteY8" fmla="*/ 31886 h 690043"/>
                      <a:gd name="connsiteX9" fmla="*/ 397526 w 401538"/>
                      <a:gd name="connsiteY9" fmla="*/ 224929 h 690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538" h="690043">
                        <a:moveTo>
                          <a:pt x="397526" y="224929"/>
                        </a:moveTo>
                        <a:lnTo>
                          <a:pt x="397526" y="296052"/>
                        </a:lnTo>
                        <a:cubicBezTo>
                          <a:pt x="397526" y="296052"/>
                          <a:pt x="383947" y="495935"/>
                          <a:pt x="299246" y="514688"/>
                        </a:cubicBezTo>
                        <a:lnTo>
                          <a:pt x="299246" y="684767"/>
                        </a:lnTo>
                        <a:lnTo>
                          <a:pt x="73584" y="690043"/>
                        </a:lnTo>
                        <a:lnTo>
                          <a:pt x="78860" y="512041"/>
                        </a:lnTo>
                        <a:cubicBezTo>
                          <a:pt x="-3593" y="418351"/>
                          <a:pt x="7441" y="367600"/>
                          <a:pt x="1286" y="285880"/>
                        </a:cubicBezTo>
                        <a:cubicBezTo>
                          <a:pt x="-4869" y="204160"/>
                          <a:pt x="11449" y="52203"/>
                          <a:pt x="41929" y="21723"/>
                        </a:cubicBezTo>
                        <a:cubicBezTo>
                          <a:pt x="72409" y="1406"/>
                          <a:pt x="316249" y="-18921"/>
                          <a:pt x="367046" y="31886"/>
                        </a:cubicBezTo>
                        <a:cubicBezTo>
                          <a:pt x="417843" y="92846"/>
                          <a:pt x="397526" y="224929"/>
                          <a:pt x="397526" y="224929"/>
                        </a:cubicBezTo>
                        <a:close/>
                      </a:path>
                    </a:pathLst>
                  </a:custGeom>
                  <a:solidFill>
                    <a:srgbClr val="ED7D31">
                      <a:lumMod val="60000"/>
                      <a:lumOff val="4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sp>
              <p:nvSpPr>
                <p:cNvPr id="293" name="Freeform: Shape 378">
                  <a:extLst>
                    <a:ext uri="{FF2B5EF4-FFF2-40B4-BE49-F238E27FC236}">
                      <a16:creationId xmlns:a16="http://schemas.microsoft.com/office/drawing/2014/main" id="{3CD91403-E5A7-87D2-CEA7-FAD1A9A7E8DB}"/>
                    </a:ext>
                  </a:extLst>
                </p:cNvPr>
                <p:cNvSpPr/>
                <p:nvPr/>
              </p:nvSpPr>
              <p:spPr>
                <a:xfrm>
                  <a:off x="1185299" y="1413038"/>
                  <a:ext cx="342034" cy="302722"/>
                </a:xfrm>
                <a:custGeom>
                  <a:avLst/>
                  <a:gdLst>
                    <a:gd name="connsiteX0" fmla="*/ 15239 w 450975"/>
                    <a:gd name="connsiteY0" fmla="*/ 388993 h 399146"/>
                    <a:gd name="connsiteX1" fmla="*/ 15239 w 450975"/>
                    <a:gd name="connsiteY1" fmla="*/ 388993 h 399146"/>
                    <a:gd name="connsiteX2" fmla="*/ 35556 w 450975"/>
                    <a:gd name="connsiteY2" fmla="*/ 317869 h 399146"/>
                    <a:gd name="connsiteX3" fmla="*/ 55873 w 450975"/>
                    <a:gd name="connsiteY3" fmla="*/ 226429 h 399146"/>
                    <a:gd name="connsiteX4" fmla="*/ 86352 w 450975"/>
                    <a:gd name="connsiteY4" fmla="*/ 155306 h 399146"/>
                    <a:gd name="connsiteX5" fmla="*/ 320029 w 450975"/>
                    <a:gd name="connsiteY5" fmla="*/ 165469 h 399146"/>
                    <a:gd name="connsiteX6" fmla="*/ 370826 w 450975"/>
                    <a:gd name="connsiteY6" fmla="*/ 256909 h 399146"/>
                    <a:gd name="connsiteX7" fmla="*/ 401306 w 450975"/>
                    <a:gd name="connsiteY7" fmla="*/ 399146 h 399146"/>
                    <a:gd name="connsiteX8" fmla="*/ 401306 w 450975"/>
                    <a:gd name="connsiteY8" fmla="*/ 399146 h 399146"/>
                    <a:gd name="connsiteX9" fmla="*/ 401306 w 450975"/>
                    <a:gd name="connsiteY9" fmla="*/ 124826 h 399146"/>
                    <a:gd name="connsiteX10" fmla="*/ 259069 w 450975"/>
                    <a:gd name="connsiteY10" fmla="*/ 2906 h 399146"/>
                    <a:gd name="connsiteX11" fmla="*/ 15229 w 450975"/>
                    <a:gd name="connsiteY11" fmla="*/ 114663 h 399146"/>
                    <a:gd name="connsiteX12" fmla="*/ 15239 w 450975"/>
                    <a:gd name="connsiteY12" fmla="*/ 388993 h 39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0975" h="399146">
                      <a:moveTo>
                        <a:pt x="15239" y="388993"/>
                      </a:moveTo>
                      <a:lnTo>
                        <a:pt x="15239" y="388993"/>
                      </a:lnTo>
                      <a:cubicBezTo>
                        <a:pt x="25402" y="388993"/>
                        <a:pt x="25402" y="348349"/>
                        <a:pt x="35556" y="317869"/>
                      </a:cubicBezTo>
                      <a:cubicBezTo>
                        <a:pt x="55873" y="287389"/>
                        <a:pt x="55873" y="256909"/>
                        <a:pt x="55873" y="226429"/>
                      </a:cubicBezTo>
                      <a:cubicBezTo>
                        <a:pt x="55873" y="195949"/>
                        <a:pt x="45709" y="155306"/>
                        <a:pt x="86352" y="155306"/>
                      </a:cubicBezTo>
                      <a:cubicBezTo>
                        <a:pt x="126996" y="155306"/>
                        <a:pt x="238752" y="155306"/>
                        <a:pt x="320029" y="165469"/>
                      </a:cubicBezTo>
                      <a:cubicBezTo>
                        <a:pt x="401306" y="165469"/>
                        <a:pt x="370826" y="226429"/>
                        <a:pt x="370826" y="256909"/>
                      </a:cubicBezTo>
                      <a:cubicBezTo>
                        <a:pt x="370826" y="287389"/>
                        <a:pt x="401306" y="368666"/>
                        <a:pt x="401306" y="399146"/>
                      </a:cubicBezTo>
                      <a:lnTo>
                        <a:pt x="401306" y="399146"/>
                      </a:lnTo>
                      <a:cubicBezTo>
                        <a:pt x="401306" y="399146"/>
                        <a:pt x="513063" y="155306"/>
                        <a:pt x="401306" y="124826"/>
                      </a:cubicBezTo>
                      <a:cubicBezTo>
                        <a:pt x="401306" y="124826"/>
                        <a:pt x="411469" y="33386"/>
                        <a:pt x="259069" y="2906"/>
                      </a:cubicBezTo>
                      <a:cubicBezTo>
                        <a:pt x="106669" y="-17411"/>
                        <a:pt x="35546" y="74029"/>
                        <a:pt x="15229" y="114663"/>
                      </a:cubicBezTo>
                      <a:cubicBezTo>
                        <a:pt x="-5078" y="155306"/>
                        <a:pt x="-5078" y="307706"/>
                        <a:pt x="15239" y="388993"/>
                      </a:cubicBezTo>
                      <a:close/>
                    </a:path>
                  </a:pathLst>
                </a:custGeom>
                <a:solidFill>
                  <a:sysClr val="windowText" lastClr="000000">
                    <a:lumMod val="85000"/>
                    <a:lumOff val="15000"/>
                  </a:sys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285" name="Group 370">
                <a:extLst>
                  <a:ext uri="{FF2B5EF4-FFF2-40B4-BE49-F238E27FC236}">
                    <a16:creationId xmlns:a16="http://schemas.microsoft.com/office/drawing/2014/main" id="{4D4C5399-21B6-B767-CA13-0E28C8D1307A}"/>
                  </a:ext>
                </a:extLst>
              </p:cNvPr>
              <p:cNvGrpSpPr/>
              <p:nvPr/>
            </p:nvGrpSpPr>
            <p:grpSpPr>
              <a:xfrm>
                <a:off x="945512" y="1895665"/>
                <a:ext cx="785842" cy="443848"/>
                <a:chOff x="945512" y="1895665"/>
                <a:chExt cx="785842" cy="443848"/>
              </a:xfrm>
            </p:grpSpPr>
            <p:sp>
              <p:nvSpPr>
                <p:cNvPr id="286" name="Freeform: Shape 371">
                  <a:extLst>
                    <a:ext uri="{FF2B5EF4-FFF2-40B4-BE49-F238E27FC236}">
                      <a16:creationId xmlns:a16="http://schemas.microsoft.com/office/drawing/2014/main" id="{7E0EDE1D-F8D8-F802-ACD8-F02DA3F07B76}"/>
                    </a:ext>
                  </a:extLst>
                </p:cNvPr>
                <p:cNvSpPr/>
                <p:nvPr/>
              </p:nvSpPr>
              <p:spPr>
                <a:xfrm>
                  <a:off x="945512" y="1901172"/>
                  <a:ext cx="785842" cy="438341"/>
                </a:xfrm>
                <a:custGeom>
                  <a:avLst/>
                  <a:gdLst>
                    <a:gd name="connsiteX0" fmla="*/ 313135 w 785842"/>
                    <a:gd name="connsiteY0" fmla="*/ 0 h 438341"/>
                    <a:gd name="connsiteX1" fmla="*/ 391435 w 785842"/>
                    <a:gd name="connsiteY1" fmla="*/ 61348 h 438341"/>
                    <a:gd name="connsiteX2" fmla="*/ 475826 w 785842"/>
                    <a:gd name="connsiteY2" fmla="*/ 0 h 438341"/>
                    <a:gd name="connsiteX3" fmla="*/ 584925 w 785842"/>
                    <a:gd name="connsiteY3" fmla="*/ 46867 h 438341"/>
                    <a:gd name="connsiteX4" fmla="*/ 692885 w 785842"/>
                    <a:gd name="connsiteY4" fmla="*/ 89002 h 438341"/>
                    <a:gd name="connsiteX5" fmla="*/ 784498 w 785842"/>
                    <a:gd name="connsiteY5" fmla="*/ 234233 h 438341"/>
                    <a:gd name="connsiteX6" fmla="*/ 785842 w 785842"/>
                    <a:gd name="connsiteY6" fmla="*/ 260848 h 438341"/>
                    <a:gd name="connsiteX7" fmla="*/ 767367 w 785842"/>
                    <a:gd name="connsiteY7" fmla="*/ 283240 h 438341"/>
                    <a:gd name="connsiteX8" fmla="*/ 392921 w 785842"/>
                    <a:gd name="connsiteY8" fmla="*/ 438341 h 438341"/>
                    <a:gd name="connsiteX9" fmla="*/ 18475 w 785842"/>
                    <a:gd name="connsiteY9" fmla="*/ 283240 h 438341"/>
                    <a:gd name="connsiteX10" fmla="*/ 0 w 785842"/>
                    <a:gd name="connsiteY10" fmla="*/ 260848 h 438341"/>
                    <a:gd name="connsiteX11" fmla="*/ 1344 w 785842"/>
                    <a:gd name="connsiteY11" fmla="*/ 234233 h 438341"/>
                    <a:gd name="connsiteX12" fmla="*/ 92957 w 785842"/>
                    <a:gd name="connsiteY12" fmla="*/ 89002 h 438341"/>
                    <a:gd name="connsiteX13" fmla="*/ 263764 w 785842"/>
                    <a:gd name="connsiteY13" fmla="*/ 22340 h 438341"/>
                    <a:gd name="connsiteX14" fmla="*/ 263911 w 785842"/>
                    <a:gd name="connsiteY14" fmla="*/ 22996 h 438341"/>
                    <a:gd name="connsiteX15" fmla="*/ 313135 w 785842"/>
                    <a:gd name="connsiteY15" fmla="*/ 0 h 43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5842" h="438341">
                      <a:moveTo>
                        <a:pt x="313135" y="0"/>
                      </a:moveTo>
                      <a:lnTo>
                        <a:pt x="391435" y="61348"/>
                      </a:lnTo>
                      <a:lnTo>
                        <a:pt x="475826" y="0"/>
                      </a:lnTo>
                      <a:lnTo>
                        <a:pt x="584925" y="46867"/>
                      </a:lnTo>
                      <a:lnTo>
                        <a:pt x="692885" y="89002"/>
                      </a:lnTo>
                      <a:cubicBezTo>
                        <a:pt x="762685" y="89726"/>
                        <a:pt x="778904" y="160553"/>
                        <a:pt x="784498" y="234233"/>
                      </a:cubicBezTo>
                      <a:lnTo>
                        <a:pt x="785842" y="260848"/>
                      </a:lnTo>
                      <a:lnTo>
                        <a:pt x="767367" y="283240"/>
                      </a:lnTo>
                      <a:cubicBezTo>
                        <a:pt x="671538" y="379070"/>
                        <a:pt x="539152" y="438341"/>
                        <a:pt x="392921" y="438341"/>
                      </a:cubicBezTo>
                      <a:cubicBezTo>
                        <a:pt x="246691" y="438341"/>
                        <a:pt x="114304" y="379070"/>
                        <a:pt x="18475" y="283240"/>
                      </a:cubicBezTo>
                      <a:lnTo>
                        <a:pt x="0" y="260848"/>
                      </a:lnTo>
                      <a:lnTo>
                        <a:pt x="1344" y="234233"/>
                      </a:lnTo>
                      <a:cubicBezTo>
                        <a:pt x="6939" y="160553"/>
                        <a:pt x="23157" y="89726"/>
                        <a:pt x="92957" y="89002"/>
                      </a:cubicBezTo>
                      <a:lnTo>
                        <a:pt x="263764" y="22340"/>
                      </a:lnTo>
                      <a:lnTo>
                        <a:pt x="263911" y="22996"/>
                      </a:lnTo>
                      <a:lnTo>
                        <a:pt x="313135" y="0"/>
                      </a:lnTo>
                      <a:close/>
                    </a:path>
                  </a:pathLst>
                </a:custGeom>
                <a:solidFill>
                  <a:srgbClr val="00B0F0"/>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287" name="Group 372">
                  <a:extLst>
                    <a:ext uri="{FF2B5EF4-FFF2-40B4-BE49-F238E27FC236}">
                      <a16:creationId xmlns:a16="http://schemas.microsoft.com/office/drawing/2014/main" id="{9C27BFDE-D03F-C14B-07EF-362DDB4DB95A}"/>
                    </a:ext>
                  </a:extLst>
                </p:cNvPr>
                <p:cNvGrpSpPr/>
                <p:nvPr/>
              </p:nvGrpSpPr>
              <p:grpSpPr>
                <a:xfrm>
                  <a:off x="1209732" y="1895665"/>
                  <a:ext cx="257947" cy="443847"/>
                  <a:chOff x="1209732" y="1895665"/>
                  <a:chExt cx="257947" cy="443847"/>
                </a:xfrm>
              </p:grpSpPr>
              <p:sp>
                <p:nvSpPr>
                  <p:cNvPr id="288" name="Freeform: Shape 373">
                    <a:extLst>
                      <a:ext uri="{FF2B5EF4-FFF2-40B4-BE49-F238E27FC236}">
                        <a16:creationId xmlns:a16="http://schemas.microsoft.com/office/drawing/2014/main" id="{014D4192-72B1-02F2-A9AF-503D782DC2ED}"/>
                      </a:ext>
                    </a:extLst>
                  </p:cNvPr>
                  <p:cNvSpPr/>
                  <p:nvPr/>
                </p:nvSpPr>
                <p:spPr>
                  <a:xfrm>
                    <a:off x="1283964" y="1957118"/>
                    <a:ext cx="113016" cy="382394"/>
                  </a:xfrm>
                  <a:custGeom>
                    <a:avLst/>
                    <a:gdLst>
                      <a:gd name="connsiteX0" fmla="*/ 55306 w 113016"/>
                      <a:gd name="connsiteY0" fmla="*/ 0 h 382394"/>
                      <a:gd name="connsiteX1" fmla="*/ 113016 w 113016"/>
                      <a:gd name="connsiteY1" fmla="*/ 52169 h 382394"/>
                      <a:gd name="connsiteX2" fmla="*/ 88970 w 113016"/>
                      <a:gd name="connsiteY2" fmla="*/ 75356 h 382394"/>
                      <a:gd name="connsiteX3" fmla="*/ 110263 w 113016"/>
                      <a:gd name="connsiteY3" fmla="*/ 376769 h 382394"/>
                      <a:gd name="connsiteX4" fmla="*/ 54469 w 113016"/>
                      <a:gd name="connsiteY4" fmla="*/ 382394 h 382394"/>
                      <a:gd name="connsiteX5" fmla="*/ 2553 w 113016"/>
                      <a:gd name="connsiteY5" fmla="*/ 377160 h 382394"/>
                      <a:gd name="connsiteX6" fmla="*/ 4999 w 113016"/>
                      <a:gd name="connsiteY6" fmla="*/ 348567 h 382394"/>
                      <a:gd name="connsiteX7" fmla="*/ 26450 w 113016"/>
                      <a:gd name="connsiteY7" fmla="*/ 75356 h 382394"/>
                      <a:gd name="connsiteX8" fmla="*/ 0 w 113016"/>
                      <a:gd name="connsiteY8" fmla="*/ 47822 h 382394"/>
                      <a:gd name="connsiteX9" fmla="*/ 55306 w 113016"/>
                      <a:gd name="connsiteY9" fmla="*/ 0 h 38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016" h="382394">
                        <a:moveTo>
                          <a:pt x="55306" y="0"/>
                        </a:moveTo>
                        <a:lnTo>
                          <a:pt x="113016" y="52169"/>
                        </a:lnTo>
                        <a:lnTo>
                          <a:pt x="88970" y="75356"/>
                        </a:lnTo>
                        <a:lnTo>
                          <a:pt x="110263" y="376769"/>
                        </a:lnTo>
                        <a:lnTo>
                          <a:pt x="54469" y="382394"/>
                        </a:lnTo>
                        <a:lnTo>
                          <a:pt x="2553" y="377160"/>
                        </a:lnTo>
                        <a:lnTo>
                          <a:pt x="4999" y="348567"/>
                        </a:lnTo>
                        <a:cubicBezTo>
                          <a:pt x="12825" y="260209"/>
                          <a:pt x="26450" y="121770"/>
                          <a:pt x="26450" y="75356"/>
                        </a:cubicBezTo>
                        <a:lnTo>
                          <a:pt x="0" y="47822"/>
                        </a:lnTo>
                        <a:lnTo>
                          <a:pt x="55306" y="0"/>
                        </a:lnTo>
                        <a:close/>
                      </a:path>
                    </a:pathLst>
                  </a:custGeom>
                  <a:solidFill>
                    <a:srgbClr val="D12021"/>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289" name="Group 374">
                    <a:extLst>
                      <a:ext uri="{FF2B5EF4-FFF2-40B4-BE49-F238E27FC236}">
                        <a16:creationId xmlns:a16="http://schemas.microsoft.com/office/drawing/2014/main" id="{013C75A3-E4B2-BE5B-DBBE-36F31ADDB561}"/>
                      </a:ext>
                    </a:extLst>
                  </p:cNvPr>
                  <p:cNvGrpSpPr/>
                  <p:nvPr/>
                </p:nvGrpSpPr>
                <p:grpSpPr>
                  <a:xfrm>
                    <a:off x="1209732" y="1895665"/>
                    <a:ext cx="257947" cy="126012"/>
                    <a:chOff x="3025491" y="2634155"/>
                    <a:chExt cx="423861" cy="207066"/>
                  </a:xfrm>
                </p:grpSpPr>
                <p:sp>
                  <p:nvSpPr>
                    <p:cNvPr id="290" name="Rectangle 9">
                      <a:extLst>
                        <a:ext uri="{FF2B5EF4-FFF2-40B4-BE49-F238E27FC236}">
                          <a16:creationId xmlns:a16="http://schemas.microsoft.com/office/drawing/2014/main" id="{9F0A4EB7-B4C4-8516-D661-6AD71B165F50}"/>
                        </a:ext>
                      </a:extLst>
                    </p:cNvPr>
                    <p:cNvSpPr/>
                    <p:nvPr/>
                  </p:nvSpPr>
                  <p:spPr>
                    <a:xfrm>
                      <a:off x="3238331" y="2636435"/>
                      <a:ext cx="211021" cy="204786"/>
                    </a:xfrm>
                    <a:custGeom>
                      <a:avLst/>
                      <a:gdLst>
                        <a:gd name="connsiteX0" fmla="*/ 0 w 328612"/>
                        <a:gd name="connsiteY0" fmla="*/ 0 h 423862"/>
                        <a:gd name="connsiteX1" fmla="*/ 328612 w 328612"/>
                        <a:gd name="connsiteY1" fmla="*/ 0 h 423862"/>
                        <a:gd name="connsiteX2" fmla="*/ 328612 w 328612"/>
                        <a:gd name="connsiteY2" fmla="*/ 423862 h 423862"/>
                        <a:gd name="connsiteX3" fmla="*/ 0 w 328612"/>
                        <a:gd name="connsiteY3" fmla="*/ 423862 h 423862"/>
                        <a:gd name="connsiteX4" fmla="*/ 0 w 328612"/>
                        <a:gd name="connsiteY4" fmla="*/ 0 h 423862"/>
                        <a:gd name="connsiteX0" fmla="*/ 0 w 328612"/>
                        <a:gd name="connsiteY0" fmla="*/ 2382 h 426244"/>
                        <a:gd name="connsiteX1" fmla="*/ 154781 w 328612"/>
                        <a:gd name="connsiteY1" fmla="*/ 0 h 426244"/>
                        <a:gd name="connsiteX2" fmla="*/ 328612 w 328612"/>
                        <a:gd name="connsiteY2" fmla="*/ 2382 h 426244"/>
                        <a:gd name="connsiteX3" fmla="*/ 328612 w 328612"/>
                        <a:gd name="connsiteY3" fmla="*/ 426244 h 426244"/>
                        <a:gd name="connsiteX4" fmla="*/ 0 w 328612"/>
                        <a:gd name="connsiteY4" fmla="*/ 426244 h 426244"/>
                        <a:gd name="connsiteX5" fmla="*/ 0 w 328612"/>
                        <a:gd name="connsiteY5" fmla="*/ 2382 h 426244"/>
                        <a:gd name="connsiteX0" fmla="*/ 0 w 328612"/>
                        <a:gd name="connsiteY0" fmla="*/ 2382 h 426244"/>
                        <a:gd name="connsiteX1" fmla="*/ 154781 w 328612"/>
                        <a:gd name="connsiteY1" fmla="*/ 0 h 426244"/>
                        <a:gd name="connsiteX2" fmla="*/ 261937 w 328612"/>
                        <a:gd name="connsiteY2" fmla="*/ 1 h 426244"/>
                        <a:gd name="connsiteX3" fmla="*/ 328612 w 328612"/>
                        <a:gd name="connsiteY3" fmla="*/ 426244 h 426244"/>
                        <a:gd name="connsiteX4" fmla="*/ 0 w 328612"/>
                        <a:gd name="connsiteY4" fmla="*/ 426244 h 426244"/>
                        <a:gd name="connsiteX5" fmla="*/ 0 w 328612"/>
                        <a:gd name="connsiteY5" fmla="*/ 2382 h 426244"/>
                        <a:gd name="connsiteX0" fmla="*/ 0 w 328612"/>
                        <a:gd name="connsiteY0" fmla="*/ 2382 h 426244"/>
                        <a:gd name="connsiteX1" fmla="*/ 154781 w 328612"/>
                        <a:gd name="connsiteY1" fmla="*/ 0 h 426244"/>
                        <a:gd name="connsiteX2" fmla="*/ 261937 w 328612"/>
                        <a:gd name="connsiteY2" fmla="*/ 1 h 426244"/>
                        <a:gd name="connsiteX3" fmla="*/ 280988 w 328612"/>
                        <a:gd name="connsiteY3" fmla="*/ 97632 h 426244"/>
                        <a:gd name="connsiteX4" fmla="*/ 328612 w 328612"/>
                        <a:gd name="connsiteY4" fmla="*/ 426244 h 426244"/>
                        <a:gd name="connsiteX5" fmla="*/ 0 w 328612"/>
                        <a:gd name="connsiteY5" fmla="*/ 426244 h 426244"/>
                        <a:gd name="connsiteX6" fmla="*/ 0 w 328612"/>
                        <a:gd name="connsiteY6"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328612 w 340519"/>
                        <a:gd name="connsiteY4" fmla="*/ 426244 h 426244"/>
                        <a:gd name="connsiteX5" fmla="*/ 0 w 340519"/>
                        <a:gd name="connsiteY5" fmla="*/ 426244 h 426244"/>
                        <a:gd name="connsiteX6" fmla="*/ 0 w 340519"/>
                        <a:gd name="connsiteY6"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335756 w 340519"/>
                        <a:gd name="connsiteY4" fmla="*/ 235744 h 426244"/>
                        <a:gd name="connsiteX5" fmla="*/ 328612 w 340519"/>
                        <a:gd name="connsiteY5" fmla="*/ 426244 h 426244"/>
                        <a:gd name="connsiteX6" fmla="*/ 0 w 340519"/>
                        <a:gd name="connsiteY6" fmla="*/ 426244 h 426244"/>
                        <a:gd name="connsiteX7" fmla="*/ 0 w 340519"/>
                        <a:gd name="connsiteY7"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328612 w 340519"/>
                        <a:gd name="connsiteY5" fmla="*/ 426244 h 426244"/>
                        <a:gd name="connsiteX6" fmla="*/ 0 w 340519"/>
                        <a:gd name="connsiteY6" fmla="*/ 426244 h 426244"/>
                        <a:gd name="connsiteX7" fmla="*/ 0 w 340519"/>
                        <a:gd name="connsiteY7"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157162 w 340519"/>
                        <a:gd name="connsiteY5" fmla="*/ 7144 h 426244"/>
                        <a:gd name="connsiteX6" fmla="*/ 0 w 340519"/>
                        <a:gd name="connsiteY6" fmla="*/ 426244 h 426244"/>
                        <a:gd name="connsiteX7" fmla="*/ 0 w 340519"/>
                        <a:gd name="connsiteY7"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0 w 340519"/>
                        <a:gd name="connsiteY5" fmla="*/ 426244 h 426244"/>
                        <a:gd name="connsiteX6" fmla="*/ 0 w 340519"/>
                        <a:gd name="connsiteY6" fmla="*/ 2382 h 426244"/>
                        <a:gd name="connsiteX0" fmla="*/ 0 w 340519"/>
                        <a:gd name="connsiteY0" fmla="*/ 426244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0 w 340519"/>
                        <a:gd name="connsiteY5" fmla="*/ 426244 h 426244"/>
                        <a:gd name="connsiteX0" fmla="*/ 100013 w 185738"/>
                        <a:gd name="connsiteY0" fmla="*/ 200025 h 200025"/>
                        <a:gd name="connsiteX1" fmla="*/ 0 w 185738"/>
                        <a:gd name="connsiteY1" fmla="*/ 0 h 200025"/>
                        <a:gd name="connsiteX2" fmla="*/ 107156 w 185738"/>
                        <a:gd name="connsiteY2" fmla="*/ 1 h 200025"/>
                        <a:gd name="connsiteX3" fmla="*/ 185738 w 185738"/>
                        <a:gd name="connsiteY3" fmla="*/ 35719 h 200025"/>
                        <a:gd name="connsiteX4" fmla="*/ 100013 w 185738"/>
                        <a:gd name="connsiteY4" fmla="*/ 200025 h 200025"/>
                        <a:gd name="connsiteX0" fmla="*/ 100013 w 185738"/>
                        <a:gd name="connsiteY0" fmla="*/ 200025 h 200025"/>
                        <a:gd name="connsiteX1" fmla="*/ 31056 w 185738"/>
                        <a:gd name="connsiteY1" fmla="*/ 69058 h 200025"/>
                        <a:gd name="connsiteX2" fmla="*/ 0 w 185738"/>
                        <a:gd name="connsiteY2" fmla="*/ 0 h 200025"/>
                        <a:gd name="connsiteX3" fmla="*/ 107156 w 185738"/>
                        <a:gd name="connsiteY3" fmla="*/ 1 h 200025"/>
                        <a:gd name="connsiteX4" fmla="*/ 185738 w 185738"/>
                        <a:gd name="connsiteY4" fmla="*/ 35719 h 200025"/>
                        <a:gd name="connsiteX5" fmla="*/ 100013 w 185738"/>
                        <a:gd name="connsiteY5" fmla="*/ 200025 h 200025"/>
                        <a:gd name="connsiteX0" fmla="*/ 68957 w 154682"/>
                        <a:gd name="connsiteY0" fmla="*/ 200024 h 200024"/>
                        <a:gd name="connsiteX1" fmla="*/ 0 w 154682"/>
                        <a:gd name="connsiteY1" fmla="*/ 69057 h 200024"/>
                        <a:gd name="connsiteX2" fmla="*/ 76100 w 154682"/>
                        <a:gd name="connsiteY2" fmla="*/ 0 h 200024"/>
                        <a:gd name="connsiteX3" fmla="*/ 154682 w 154682"/>
                        <a:gd name="connsiteY3" fmla="*/ 35718 h 200024"/>
                        <a:gd name="connsiteX4" fmla="*/ 68957 w 154682"/>
                        <a:gd name="connsiteY4" fmla="*/ 200024 h 200024"/>
                        <a:gd name="connsiteX0" fmla="*/ 68957 w 154682"/>
                        <a:gd name="connsiteY0" fmla="*/ 200024 h 200024"/>
                        <a:gd name="connsiteX1" fmla="*/ 0 w 154682"/>
                        <a:gd name="connsiteY1" fmla="*/ 69057 h 200024"/>
                        <a:gd name="connsiteX2" fmla="*/ 76100 w 154682"/>
                        <a:gd name="connsiteY2" fmla="*/ 0 h 200024"/>
                        <a:gd name="connsiteX3" fmla="*/ 154682 w 154682"/>
                        <a:gd name="connsiteY3" fmla="*/ 35718 h 200024"/>
                        <a:gd name="connsiteX4" fmla="*/ 68957 w 154682"/>
                        <a:gd name="connsiteY4" fmla="*/ 200024 h 200024"/>
                        <a:gd name="connsiteX0" fmla="*/ 106776 w 192501"/>
                        <a:gd name="connsiteY0" fmla="*/ 200024 h 200024"/>
                        <a:gd name="connsiteX1" fmla="*/ 0 w 192501"/>
                        <a:gd name="connsiteY1" fmla="*/ 90488 h 200024"/>
                        <a:gd name="connsiteX2" fmla="*/ 113919 w 192501"/>
                        <a:gd name="connsiteY2" fmla="*/ 0 h 200024"/>
                        <a:gd name="connsiteX3" fmla="*/ 192501 w 192501"/>
                        <a:gd name="connsiteY3" fmla="*/ 35718 h 200024"/>
                        <a:gd name="connsiteX4" fmla="*/ 106776 w 192501"/>
                        <a:gd name="connsiteY4" fmla="*/ 200024 h 200024"/>
                        <a:gd name="connsiteX0" fmla="*/ 81562 w 192501"/>
                        <a:gd name="connsiteY0" fmla="*/ 204786 h 204786"/>
                        <a:gd name="connsiteX1" fmla="*/ 0 w 192501"/>
                        <a:gd name="connsiteY1" fmla="*/ 90488 h 204786"/>
                        <a:gd name="connsiteX2" fmla="*/ 113919 w 192501"/>
                        <a:gd name="connsiteY2" fmla="*/ 0 h 204786"/>
                        <a:gd name="connsiteX3" fmla="*/ 192501 w 192501"/>
                        <a:gd name="connsiteY3" fmla="*/ 35718 h 204786"/>
                        <a:gd name="connsiteX4" fmla="*/ 81562 w 192501"/>
                        <a:gd name="connsiteY4" fmla="*/ 204786 h 204786"/>
                        <a:gd name="connsiteX0" fmla="*/ 81562 w 186197"/>
                        <a:gd name="connsiteY0" fmla="*/ 204786 h 204786"/>
                        <a:gd name="connsiteX1" fmla="*/ 0 w 186197"/>
                        <a:gd name="connsiteY1" fmla="*/ 90488 h 204786"/>
                        <a:gd name="connsiteX2" fmla="*/ 113919 w 186197"/>
                        <a:gd name="connsiteY2" fmla="*/ 0 h 204786"/>
                        <a:gd name="connsiteX3" fmla="*/ 186197 w 186197"/>
                        <a:gd name="connsiteY3" fmla="*/ 35718 h 204786"/>
                        <a:gd name="connsiteX4" fmla="*/ 81562 w 186197"/>
                        <a:gd name="connsiteY4" fmla="*/ 204786 h 204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197" h="204786">
                          <a:moveTo>
                            <a:pt x="81562" y="204786"/>
                          </a:moveTo>
                          <a:lnTo>
                            <a:pt x="0" y="90488"/>
                          </a:lnTo>
                          <a:lnTo>
                            <a:pt x="113919" y="0"/>
                          </a:lnTo>
                          <a:lnTo>
                            <a:pt x="186197" y="35718"/>
                          </a:lnTo>
                          <a:lnTo>
                            <a:pt x="81562" y="204786"/>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91" name="Rectangle 9">
                      <a:extLst>
                        <a:ext uri="{FF2B5EF4-FFF2-40B4-BE49-F238E27FC236}">
                          <a16:creationId xmlns:a16="http://schemas.microsoft.com/office/drawing/2014/main" id="{70FFB432-F053-7058-0DD0-A9C0274974A3}"/>
                        </a:ext>
                      </a:extLst>
                    </p:cNvPr>
                    <p:cNvSpPr/>
                    <p:nvPr/>
                  </p:nvSpPr>
                  <p:spPr>
                    <a:xfrm flipH="1">
                      <a:off x="3025491" y="2634155"/>
                      <a:ext cx="211021" cy="204786"/>
                    </a:xfrm>
                    <a:custGeom>
                      <a:avLst/>
                      <a:gdLst>
                        <a:gd name="connsiteX0" fmla="*/ 0 w 328612"/>
                        <a:gd name="connsiteY0" fmla="*/ 0 h 423862"/>
                        <a:gd name="connsiteX1" fmla="*/ 328612 w 328612"/>
                        <a:gd name="connsiteY1" fmla="*/ 0 h 423862"/>
                        <a:gd name="connsiteX2" fmla="*/ 328612 w 328612"/>
                        <a:gd name="connsiteY2" fmla="*/ 423862 h 423862"/>
                        <a:gd name="connsiteX3" fmla="*/ 0 w 328612"/>
                        <a:gd name="connsiteY3" fmla="*/ 423862 h 423862"/>
                        <a:gd name="connsiteX4" fmla="*/ 0 w 328612"/>
                        <a:gd name="connsiteY4" fmla="*/ 0 h 423862"/>
                        <a:gd name="connsiteX0" fmla="*/ 0 w 328612"/>
                        <a:gd name="connsiteY0" fmla="*/ 2382 h 426244"/>
                        <a:gd name="connsiteX1" fmla="*/ 154781 w 328612"/>
                        <a:gd name="connsiteY1" fmla="*/ 0 h 426244"/>
                        <a:gd name="connsiteX2" fmla="*/ 328612 w 328612"/>
                        <a:gd name="connsiteY2" fmla="*/ 2382 h 426244"/>
                        <a:gd name="connsiteX3" fmla="*/ 328612 w 328612"/>
                        <a:gd name="connsiteY3" fmla="*/ 426244 h 426244"/>
                        <a:gd name="connsiteX4" fmla="*/ 0 w 328612"/>
                        <a:gd name="connsiteY4" fmla="*/ 426244 h 426244"/>
                        <a:gd name="connsiteX5" fmla="*/ 0 w 328612"/>
                        <a:gd name="connsiteY5" fmla="*/ 2382 h 426244"/>
                        <a:gd name="connsiteX0" fmla="*/ 0 w 328612"/>
                        <a:gd name="connsiteY0" fmla="*/ 2382 h 426244"/>
                        <a:gd name="connsiteX1" fmla="*/ 154781 w 328612"/>
                        <a:gd name="connsiteY1" fmla="*/ 0 h 426244"/>
                        <a:gd name="connsiteX2" fmla="*/ 261937 w 328612"/>
                        <a:gd name="connsiteY2" fmla="*/ 1 h 426244"/>
                        <a:gd name="connsiteX3" fmla="*/ 328612 w 328612"/>
                        <a:gd name="connsiteY3" fmla="*/ 426244 h 426244"/>
                        <a:gd name="connsiteX4" fmla="*/ 0 w 328612"/>
                        <a:gd name="connsiteY4" fmla="*/ 426244 h 426244"/>
                        <a:gd name="connsiteX5" fmla="*/ 0 w 328612"/>
                        <a:gd name="connsiteY5" fmla="*/ 2382 h 426244"/>
                        <a:gd name="connsiteX0" fmla="*/ 0 w 328612"/>
                        <a:gd name="connsiteY0" fmla="*/ 2382 h 426244"/>
                        <a:gd name="connsiteX1" fmla="*/ 154781 w 328612"/>
                        <a:gd name="connsiteY1" fmla="*/ 0 h 426244"/>
                        <a:gd name="connsiteX2" fmla="*/ 261937 w 328612"/>
                        <a:gd name="connsiteY2" fmla="*/ 1 h 426244"/>
                        <a:gd name="connsiteX3" fmla="*/ 280988 w 328612"/>
                        <a:gd name="connsiteY3" fmla="*/ 97632 h 426244"/>
                        <a:gd name="connsiteX4" fmla="*/ 328612 w 328612"/>
                        <a:gd name="connsiteY4" fmla="*/ 426244 h 426244"/>
                        <a:gd name="connsiteX5" fmla="*/ 0 w 328612"/>
                        <a:gd name="connsiteY5" fmla="*/ 426244 h 426244"/>
                        <a:gd name="connsiteX6" fmla="*/ 0 w 328612"/>
                        <a:gd name="connsiteY6"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328612 w 340519"/>
                        <a:gd name="connsiteY4" fmla="*/ 426244 h 426244"/>
                        <a:gd name="connsiteX5" fmla="*/ 0 w 340519"/>
                        <a:gd name="connsiteY5" fmla="*/ 426244 h 426244"/>
                        <a:gd name="connsiteX6" fmla="*/ 0 w 340519"/>
                        <a:gd name="connsiteY6"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335756 w 340519"/>
                        <a:gd name="connsiteY4" fmla="*/ 235744 h 426244"/>
                        <a:gd name="connsiteX5" fmla="*/ 328612 w 340519"/>
                        <a:gd name="connsiteY5" fmla="*/ 426244 h 426244"/>
                        <a:gd name="connsiteX6" fmla="*/ 0 w 340519"/>
                        <a:gd name="connsiteY6" fmla="*/ 426244 h 426244"/>
                        <a:gd name="connsiteX7" fmla="*/ 0 w 340519"/>
                        <a:gd name="connsiteY7"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328612 w 340519"/>
                        <a:gd name="connsiteY5" fmla="*/ 426244 h 426244"/>
                        <a:gd name="connsiteX6" fmla="*/ 0 w 340519"/>
                        <a:gd name="connsiteY6" fmla="*/ 426244 h 426244"/>
                        <a:gd name="connsiteX7" fmla="*/ 0 w 340519"/>
                        <a:gd name="connsiteY7"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157162 w 340519"/>
                        <a:gd name="connsiteY5" fmla="*/ 7144 h 426244"/>
                        <a:gd name="connsiteX6" fmla="*/ 0 w 340519"/>
                        <a:gd name="connsiteY6" fmla="*/ 426244 h 426244"/>
                        <a:gd name="connsiteX7" fmla="*/ 0 w 340519"/>
                        <a:gd name="connsiteY7"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0 w 340519"/>
                        <a:gd name="connsiteY5" fmla="*/ 426244 h 426244"/>
                        <a:gd name="connsiteX6" fmla="*/ 0 w 340519"/>
                        <a:gd name="connsiteY6" fmla="*/ 2382 h 426244"/>
                        <a:gd name="connsiteX0" fmla="*/ 0 w 340519"/>
                        <a:gd name="connsiteY0" fmla="*/ 426244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0 w 340519"/>
                        <a:gd name="connsiteY5" fmla="*/ 426244 h 426244"/>
                        <a:gd name="connsiteX0" fmla="*/ 100013 w 185738"/>
                        <a:gd name="connsiteY0" fmla="*/ 200025 h 200025"/>
                        <a:gd name="connsiteX1" fmla="*/ 0 w 185738"/>
                        <a:gd name="connsiteY1" fmla="*/ 0 h 200025"/>
                        <a:gd name="connsiteX2" fmla="*/ 107156 w 185738"/>
                        <a:gd name="connsiteY2" fmla="*/ 1 h 200025"/>
                        <a:gd name="connsiteX3" fmla="*/ 185738 w 185738"/>
                        <a:gd name="connsiteY3" fmla="*/ 35719 h 200025"/>
                        <a:gd name="connsiteX4" fmla="*/ 100013 w 185738"/>
                        <a:gd name="connsiteY4" fmla="*/ 200025 h 200025"/>
                        <a:gd name="connsiteX0" fmla="*/ 100013 w 185738"/>
                        <a:gd name="connsiteY0" fmla="*/ 200025 h 200025"/>
                        <a:gd name="connsiteX1" fmla="*/ 31056 w 185738"/>
                        <a:gd name="connsiteY1" fmla="*/ 69058 h 200025"/>
                        <a:gd name="connsiteX2" fmla="*/ 0 w 185738"/>
                        <a:gd name="connsiteY2" fmla="*/ 0 h 200025"/>
                        <a:gd name="connsiteX3" fmla="*/ 107156 w 185738"/>
                        <a:gd name="connsiteY3" fmla="*/ 1 h 200025"/>
                        <a:gd name="connsiteX4" fmla="*/ 185738 w 185738"/>
                        <a:gd name="connsiteY4" fmla="*/ 35719 h 200025"/>
                        <a:gd name="connsiteX5" fmla="*/ 100013 w 185738"/>
                        <a:gd name="connsiteY5" fmla="*/ 200025 h 200025"/>
                        <a:gd name="connsiteX0" fmla="*/ 68957 w 154682"/>
                        <a:gd name="connsiteY0" fmla="*/ 200024 h 200024"/>
                        <a:gd name="connsiteX1" fmla="*/ 0 w 154682"/>
                        <a:gd name="connsiteY1" fmla="*/ 69057 h 200024"/>
                        <a:gd name="connsiteX2" fmla="*/ 76100 w 154682"/>
                        <a:gd name="connsiteY2" fmla="*/ 0 h 200024"/>
                        <a:gd name="connsiteX3" fmla="*/ 154682 w 154682"/>
                        <a:gd name="connsiteY3" fmla="*/ 35718 h 200024"/>
                        <a:gd name="connsiteX4" fmla="*/ 68957 w 154682"/>
                        <a:gd name="connsiteY4" fmla="*/ 200024 h 200024"/>
                        <a:gd name="connsiteX0" fmla="*/ 68957 w 154682"/>
                        <a:gd name="connsiteY0" fmla="*/ 200024 h 200024"/>
                        <a:gd name="connsiteX1" fmla="*/ 0 w 154682"/>
                        <a:gd name="connsiteY1" fmla="*/ 69057 h 200024"/>
                        <a:gd name="connsiteX2" fmla="*/ 76100 w 154682"/>
                        <a:gd name="connsiteY2" fmla="*/ 0 h 200024"/>
                        <a:gd name="connsiteX3" fmla="*/ 154682 w 154682"/>
                        <a:gd name="connsiteY3" fmla="*/ 35718 h 200024"/>
                        <a:gd name="connsiteX4" fmla="*/ 68957 w 154682"/>
                        <a:gd name="connsiteY4" fmla="*/ 200024 h 200024"/>
                        <a:gd name="connsiteX0" fmla="*/ 106776 w 192501"/>
                        <a:gd name="connsiteY0" fmla="*/ 200024 h 200024"/>
                        <a:gd name="connsiteX1" fmla="*/ 0 w 192501"/>
                        <a:gd name="connsiteY1" fmla="*/ 90488 h 200024"/>
                        <a:gd name="connsiteX2" fmla="*/ 113919 w 192501"/>
                        <a:gd name="connsiteY2" fmla="*/ 0 h 200024"/>
                        <a:gd name="connsiteX3" fmla="*/ 192501 w 192501"/>
                        <a:gd name="connsiteY3" fmla="*/ 35718 h 200024"/>
                        <a:gd name="connsiteX4" fmla="*/ 106776 w 192501"/>
                        <a:gd name="connsiteY4" fmla="*/ 200024 h 200024"/>
                        <a:gd name="connsiteX0" fmla="*/ 81562 w 192501"/>
                        <a:gd name="connsiteY0" fmla="*/ 204786 h 204786"/>
                        <a:gd name="connsiteX1" fmla="*/ 0 w 192501"/>
                        <a:gd name="connsiteY1" fmla="*/ 90488 h 204786"/>
                        <a:gd name="connsiteX2" fmla="*/ 113919 w 192501"/>
                        <a:gd name="connsiteY2" fmla="*/ 0 h 204786"/>
                        <a:gd name="connsiteX3" fmla="*/ 192501 w 192501"/>
                        <a:gd name="connsiteY3" fmla="*/ 35718 h 204786"/>
                        <a:gd name="connsiteX4" fmla="*/ 81562 w 192501"/>
                        <a:gd name="connsiteY4" fmla="*/ 204786 h 204786"/>
                        <a:gd name="connsiteX0" fmla="*/ 81562 w 186197"/>
                        <a:gd name="connsiteY0" fmla="*/ 204786 h 204786"/>
                        <a:gd name="connsiteX1" fmla="*/ 0 w 186197"/>
                        <a:gd name="connsiteY1" fmla="*/ 90488 h 204786"/>
                        <a:gd name="connsiteX2" fmla="*/ 113919 w 186197"/>
                        <a:gd name="connsiteY2" fmla="*/ 0 h 204786"/>
                        <a:gd name="connsiteX3" fmla="*/ 186197 w 186197"/>
                        <a:gd name="connsiteY3" fmla="*/ 35718 h 204786"/>
                        <a:gd name="connsiteX4" fmla="*/ 81562 w 186197"/>
                        <a:gd name="connsiteY4" fmla="*/ 204786 h 204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197" h="204786">
                          <a:moveTo>
                            <a:pt x="81562" y="204786"/>
                          </a:moveTo>
                          <a:lnTo>
                            <a:pt x="0" y="90488"/>
                          </a:lnTo>
                          <a:lnTo>
                            <a:pt x="113919" y="0"/>
                          </a:lnTo>
                          <a:lnTo>
                            <a:pt x="186197" y="35718"/>
                          </a:lnTo>
                          <a:lnTo>
                            <a:pt x="81562" y="204786"/>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grpSp>
        </p:grpSp>
        <p:grpSp>
          <p:nvGrpSpPr>
            <p:cNvPr id="13" name="Group 252">
              <a:extLst>
                <a:ext uri="{FF2B5EF4-FFF2-40B4-BE49-F238E27FC236}">
                  <a16:creationId xmlns:a16="http://schemas.microsoft.com/office/drawing/2014/main" id="{B25E03A8-9A12-DC94-C947-8137DD3A87D6}"/>
                </a:ext>
              </a:extLst>
            </p:cNvPr>
            <p:cNvGrpSpPr/>
            <p:nvPr/>
          </p:nvGrpSpPr>
          <p:grpSpPr>
            <a:xfrm>
              <a:off x="4216726" y="1197894"/>
              <a:ext cx="629832" cy="670844"/>
              <a:chOff x="2160933" y="1477191"/>
              <a:chExt cx="813197" cy="866150"/>
            </a:xfrm>
          </p:grpSpPr>
          <p:grpSp>
            <p:nvGrpSpPr>
              <p:cNvPr id="269" name="Group 354">
                <a:extLst>
                  <a:ext uri="{FF2B5EF4-FFF2-40B4-BE49-F238E27FC236}">
                    <a16:creationId xmlns:a16="http://schemas.microsoft.com/office/drawing/2014/main" id="{0614C987-9E95-4B75-51BA-5BA594FE7240}"/>
                  </a:ext>
                </a:extLst>
              </p:cNvPr>
              <p:cNvGrpSpPr/>
              <p:nvPr/>
            </p:nvGrpSpPr>
            <p:grpSpPr>
              <a:xfrm>
                <a:off x="2160933" y="1477191"/>
                <a:ext cx="813197" cy="866150"/>
                <a:chOff x="2160933" y="1477191"/>
                <a:chExt cx="813197" cy="866150"/>
              </a:xfrm>
            </p:grpSpPr>
            <p:sp>
              <p:nvSpPr>
                <p:cNvPr id="270" name="Freeform: Shape 355">
                  <a:extLst>
                    <a:ext uri="{FF2B5EF4-FFF2-40B4-BE49-F238E27FC236}">
                      <a16:creationId xmlns:a16="http://schemas.microsoft.com/office/drawing/2014/main" id="{562F264F-CC5C-C225-5492-60882631C1E5}"/>
                    </a:ext>
                  </a:extLst>
                </p:cNvPr>
                <p:cNvSpPr/>
                <p:nvPr/>
              </p:nvSpPr>
              <p:spPr>
                <a:xfrm>
                  <a:off x="2308333" y="1477191"/>
                  <a:ext cx="510811" cy="653109"/>
                </a:xfrm>
                <a:custGeom>
                  <a:avLst/>
                  <a:gdLst>
                    <a:gd name="connsiteX0" fmla="*/ 2844794 w 2844793"/>
                    <a:gd name="connsiteY0" fmla="*/ 3637283 h 3637283"/>
                    <a:gd name="connsiteX1" fmla="*/ 2428237 w 2844793"/>
                    <a:gd name="connsiteY1" fmla="*/ 904246 h 3637283"/>
                    <a:gd name="connsiteX2" fmla="*/ 1422397 w 2844793"/>
                    <a:gd name="connsiteY2" fmla="*/ 0 h 3637283"/>
                    <a:gd name="connsiteX3" fmla="*/ 416557 w 2844793"/>
                    <a:gd name="connsiteY3" fmla="*/ 904237 h 3637283"/>
                    <a:gd name="connsiteX4" fmla="*/ 0 w 2844793"/>
                    <a:gd name="connsiteY4" fmla="*/ 3637274 h 3637283"/>
                    <a:gd name="connsiteX5" fmla="*/ 2844794 w 2844793"/>
                    <a:gd name="connsiteY5" fmla="*/ 3637274 h 363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4793" h="3637283">
                      <a:moveTo>
                        <a:pt x="2844794" y="3637283"/>
                      </a:moveTo>
                      <a:cubicBezTo>
                        <a:pt x="2844794" y="3637283"/>
                        <a:pt x="2428237" y="2174243"/>
                        <a:pt x="2428237" y="904246"/>
                      </a:cubicBezTo>
                      <a:cubicBezTo>
                        <a:pt x="2428237" y="203197"/>
                        <a:pt x="1960874" y="0"/>
                        <a:pt x="1422397" y="0"/>
                      </a:cubicBezTo>
                      <a:cubicBezTo>
                        <a:pt x="883920" y="0"/>
                        <a:pt x="416557" y="203197"/>
                        <a:pt x="416557" y="904237"/>
                      </a:cubicBezTo>
                      <a:cubicBezTo>
                        <a:pt x="416557" y="2001517"/>
                        <a:pt x="0" y="3637274"/>
                        <a:pt x="0" y="3637274"/>
                      </a:cubicBezTo>
                      <a:lnTo>
                        <a:pt x="2844794" y="3637274"/>
                      </a:lnTo>
                      <a:close/>
                    </a:path>
                  </a:pathLst>
                </a:custGeom>
                <a:solidFill>
                  <a:srgbClr val="FF5D5B"/>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271" name="Group 356">
                  <a:extLst>
                    <a:ext uri="{FF2B5EF4-FFF2-40B4-BE49-F238E27FC236}">
                      <a16:creationId xmlns:a16="http://schemas.microsoft.com/office/drawing/2014/main" id="{9CEB20C1-F2DF-9FCC-5594-307191BE197D}"/>
                    </a:ext>
                  </a:extLst>
                </p:cNvPr>
                <p:cNvGrpSpPr/>
                <p:nvPr/>
              </p:nvGrpSpPr>
              <p:grpSpPr>
                <a:xfrm>
                  <a:off x="2160933" y="1592123"/>
                  <a:ext cx="813197" cy="751218"/>
                  <a:chOff x="2160933" y="1592123"/>
                  <a:chExt cx="813197" cy="751218"/>
                </a:xfrm>
              </p:grpSpPr>
              <p:sp>
                <p:nvSpPr>
                  <p:cNvPr id="272" name="Freeform: Shape 357">
                    <a:extLst>
                      <a:ext uri="{FF2B5EF4-FFF2-40B4-BE49-F238E27FC236}">
                        <a16:creationId xmlns:a16="http://schemas.microsoft.com/office/drawing/2014/main" id="{4E7D3EC4-DD30-2BD7-062B-3FBFDA8811CF}"/>
                      </a:ext>
                    </a:extLst>
                  </p:cNvPr>
                  <p:cNvSpPr/>
                  <p:nvPr/>
                </p:nvSpPr>
                <p:spPr>
                  <a:xfrm>
                    <a:off x="2374007" y="1592123"/>
                    <a:ext cx="353919" cy="751218"/>
                  </a:xfrm>
                  <a:custGeom>
                    <a:avLst/>
                    <a:gdLst>
                      <a:gd name="connsiteX0" fmla="*/ 238988 w 353919"/>
                      <a:gd name="connsiteY0" fmla="*/ 0 h 751218"/>
                      <a:gd name="connsiteX1" fmla="*/ 342975 w 353919"/>
                      <a:gd name="connsiteY1" fmla="*/ 63851 h 751218"/>
                      <a:gd name="connsiteX2" fmla="*/ 308312 w 353919"/>
                      <a:gd name="connsiteY2" fmla="*/ 295541 h 751218"/>
                      <a:gd name="connsiteX3" fmla="*/ 302839 w 353919"/>
                      <a:gd name="connsiteY3" fmla="*/ 310135 h 751218"/>
                      <a:gd name="connsiteX4" fmla="*/ 302839 w 353919"/>
                      <a:gd name="connsiteY4" fmla="*/ 370338 h 751218"/>
                      <a:gd name="connsiteX5" fmla="*/ 353919 w 353919"/>
                      <a:gd name="connsiteY5" fmla="*/ 563717 h 751218"/>
                      <a:gd name="connsiteX6" fmla="*/ 299745 w 353919"/>
                      <a:gd name="connsiteY6" fmla="*/ 741013 h 751218"/>
                      <a:gd name="connsiteX7" fmla="*/ 198519 w 353919"/>
                      <a:gd name="connsiteY7" fmla="*/ 751218 h 751218"/>
                      <a:gd name="connsiteX8" fmla="*/ 91797 w 353919"/>
                      <a:gd name="connsiteY8" fmla="*/ 740459 h 751218"/>
                      <a:gd name="connsiteX9" fmla="*/ 70397 w 353919"/>
                      <a:gd name="connsiteY9" fmla="*/ 733816 h 751218"/>
                      <a:gd name="connsiteX10" fmla="*/ 0 w 353919"/>
                      <a:gd name="connsiteY10" fmla="*/ 541825 h 751218"/>
                      <a:gd name="connsiteX11" fmla="*/ 85745 w 353919"/>
                      <a:gd name="connsiteY11" fmla="*/ 372163 h 751218"/>
                      <a:gd name="connsiteX12" fmla="*/ 85745 w 353919"/>
                      <a:gd name="connsiteY12" fmla="*/ 311960 h 751218"/>
                      <a:gd name="connsiteX13" fmla="*/ 54732 w 353919"/>
                      <a:gd name="connsiteY13" fmla="*/ 233513 h 751218"/>
                      <a:gd name="connsiteX14" fmla="*/ 41961 w 353919"/>
                      <a:gd name="connsiteY14" fmla="*/ 82095 h 751218"/>
                      <a:gd name="connsiteX15" fmla="*/ 41961 w 353919"/>
                      <a:gd name="connsiteY15" fmla="*/ 80270 h 751218"/>
                      <a:gd name="connsiteX16" fmla="*/ 54732 w 353919"/>
                      <a:gd name="connsiteY16" fmla="*/ 80270 h 751218"/>
                      <a:gd name="connsiteX17" fmla="*/ 238988 w 353919"/>
                      <a:gd name="connsiteY17" fmla="*/ 0 h 75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3919" h="751218">
                        <a:moveTo>
                          <a:pt x="238988" y="0"/>
                        </a:moveTo>
                        <a:cubicBezTo>
                          <a:pt x="270001" y="31013"/>
                          <a:pt x="299191" y="52905"/>
                          <a:pt x="342975" y="63851"/>
                        </a:cubicBezTo>
                        <a:cubicBezTo>
                          <a:pt x="342975" y="63851"/>
                          <a:pt x="350271" y="202500"/>
                          <a:pt x="308312" y="295541"/>
                        </a:cubicBezTo>
                        <a:cubicBezTo>
                          <a:pt x="306487" y="301014"/>
                          <a:pt x="304664" y="304662"/>
                          <a:pt x="302839" y="310135"/>
                        </a:cubicBezTo>
                        <a:lnTo>
                          <a:pt x="302839" y="370338"/>
                        </a:lnTo>
                        <a:lnTo>
                          <a:pt x="353919" y="563717"/>
                        </a:lnTo>
                        <a:lnTo>
                          <a:pt x="299745" y="741013"/>
                        </a:lnTo>
                        <a:lnTo>
                          <a:pt x="198519" y="751218"/>
                        </a:lnTo>
                        <a:cubicBezTo>
                          <a:pt x="161962" y="751218"/>
                          <a:pt x="126269" y="747514"/>
                          <a:pt x="91797" y="740459"/>
                        </a:cubicBezTo>
                        <a:lnTo>
                          <a:pt x="70397" y="733816"/>
                        </a:lnTo>
                        <a:lnTo>
                          <a:pt x="0" y="541825"/>
                        </a:lnTo>
                        <a:lnTo>
                          <a:pt x="85745" y="372163"/>
                        </a:lnTo>
                        <a:lnTo>
                          <a:pt x="85745" y="311960"/>
                        </a:lnTo>
                        <a:cubicBezTo>
                          <a:pt x="72974" y="286420"/>
                          <a:pt x="62028" y="257230"/>
                          <a:pt x="54732" y="233513"/>
                        </a:cubicBezTo>
                        <a:cubicBezTo>
                          <a:pt x="41961" y="193379"/>
                          <a:pt x="38313" y="124054"/>
                          <a:pt x="41961" y="82095"/>
                        </a:cubicBezTo>
                        <a:cubicBezTo>
                          <a:pt x="41961" y="80270"/>
                          <a:pt x="41961" y="80270"/>
                          <a:pt x="41961" y="80270"/>
                        </a:cubicBezTo>
                        <a:cubicBezTo>
                          <a:pt x="45611" y="80270"/>
                          <a:pt x="51084" y="80270"/>
                          <a:pt x="54732" y="80270"/>
                        </a:cubicBezTo>
                        <a:cubicBezTo>
                          <a:pt x="124056" y="80270"/>
                          <a:pt x="191556" y="49257"/>
                          <a:pt x="238988" y="0"/>
                        </a:cubicBezTo>
                        <a:close/>
                      </a:path>
                    </a:pathLst>
                  </a:custGeom>
                  <a:solidFill>
                    <a:srgbClr val="ED7D31">
                      <a:lumMod val="40000"/>
                      <a:lumOff val="60000"/>
                    </a:srgbClr>
                  </a:solidFill>
                  <a:ln w="9525" cap="flat">
                    <a:noFill/>
                    <a:prstDash val="solid"/>
                    <a:miter/>
                  </a:ln>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273" name="Group 358">
                    <a:extLst>
                      <a:ext uri="{FF2B5EF4-FFF2-40B4-BE49-F238E27FC236}">
                        <a16:creationId xmlns:a16="http://schemas.microsoft.com/office/drawing/2014/main" id="{1F0743A4-DF7D-8A8D-7F47-565C68117011}"/>
                      </a:ext>
                    </a:extLst>
                  </p:cNvPr>
                  <p:cNvGrpSpPr/>
                  <p:nvPr/>
                </p:nvGrpSpPr>
                <p:grpSpPr>
                  <a:xfrm>
                    <a:off x="2160933" y="1960639"/>
                    <a:ext cx="813197" cy="382702"/>
                    <a:chOff x="2160933" y="1960639"/>
                    <a:chExt cx="813197" cy="382702"/>
                  </a:xfrm>
                </p:grpSpPr>
                <p:sp>
                  <p:nvSpPr>
                    <p:cNvPr id="274" name="Freeform: Shape 359">
                      <a:extLst>
                        <a:ext uri="{FF2B5EF4-FFF2-40B4-BE49-F238E27FC236}">
                          <a16:creationId xmlns:a16="http://schemas.microsoft.com/office/drawing/2014/main" id="{852AC3B6-4BE7-1B75-1655-2CDAABB0C55D}"/>
                        </a:ext>
                      </a:extLst>
                    </p:cNvPr>
                    <p:cNvSpPr/>
                    <p:nvPr/>
                  </p:nvSpPr>
                  <p:spPr>
                    <a:xfrm>
                      <a:off x="2403196" y="2022664"/>
                      <a:ext cx="324731" cy="320677"/>
                    </a:xfrm>
                    <a:custGeom>
                      <a:avLst/>
                      <a:gdLst>
                        <a:gd name="connsiteX0" fmla="*/ 0 w 324731"/>
                        <a:gd name="connsiteY0" fmla="*/ 0 h 320677"/>
                        <a:gd name="connsiteX1" fmla="*/ 18242 w 324731"/>
                        <a:gd name="connsiteY1" fmla="*/ 0 h 320677"/>
                        <a:gd name="connsiteX2" fmla="*/ 162365 w 324731"/>
                        <a:gd name="connsiteY2" fmla="*/ 134999 h 320677"/>
                        <a:gd name="connsiteX3" fmla="*/ 306487 w 324731"/>
                        <a:gd name="connsiteY3" fmla="*/ 0 h 320677"/>
                        <a:gd name="connsiteX4" fmla="*/ 324731 w 324731"/>
                        <a:gd name="connsiteY4" fmla="*/ 0 h 320677"/>
                        <a:gd name="connsiteX5" fmla="*/ 324731 w 324731"/>
                        <a:gd name="connsiteY5" fmla="*/ 294808 h 320677"/>
                        <a:gd name="connsiteX6" fmla="*/ 276052 w 324731"/>
                        <a:gd name="connsiteY6" fmla="*/ 309918 h 320677"/>
                        <a:gd name="connsiteX7" fmla="*/ 169330 w 324731"/>
                        <a:gd name="connsiteY7" fmla="*/ 320677 h 320677"/>
                        <a:gd name="connsiteX8" fmla="*/ 62608 w 324731"/>
                        <a:gd name="connsiteY8" fmla="*/ 309918 h 320677"/>
                        <a:gd name="connsiteX9" fmla="*/ 0 w 324731"/>
                        <a:gd name="connsiteY9" fmla="*/ 290484 h 320677"/>
                        <a:gd name="connsiteX10" fmla="*/ 0 w 324731"/>
                        <a:gd name="connsiteY10" fmla="*/ 0 h 320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4731" h="320677">
                          <a:moveTo>
                            <a:pt x="0" y="0"/>
                          </a:moveTo>
                          <a:lnTo>
                            <a:pt x="18242" y="0"/>
                          </a:lnTo>
                          <a:cubicBezTo>
                            <a:pt x="23715" y="76622"/>
                            <a:pt x="85743" y="134999"/>
                            <a:pt x="162365" y="134999"/>
                          </a:cubicBezTo>
                          <a:cubicBezTo>
                            <a:pt x="238987" y="134999"/>
                            <a:pt x="301014" y="74797"/>
                            <a:pt x="306487" y="0"/>
                          </a:cubicBezTo>
                          <a:lnTo>
                            <a:pt x="324731" y="0"/>
                          </a:lnTo>
                          <a:lnTo>
                            <a:pt x="324731" y="294808"/>
                          </a:lnTo>
                          <a:lnTo>
                            <a:pt x="276052" y="309918"/>
                          </a:lnTo>
                          <a:cubicBezTo>
                            <a:pt x="241580" y="316973"/>
                            <a:pt x="205888" y="320677"/>
                            <a:pt x="169330" y="320677"/>
                          </a:cubicBezTo>
                          <a:cubicBezTo>
                            <a:pt x="132773" y="320677"/>
                            <a:pt x="97080" y="316973"/>
                            <a:pt x="62608" y="309918"/>
                          </a:cubicBezTo>
                          <a:lnTo>
                            <a:pt x="0" y="290484"/>
                          </a:lnTo>
                          <a:lnTo>
                            <a:pt x="0" y="0"/>
                          </a:lnTo>
                          <a:close/>
                        </a:path>
                      </a:pathLst>
                    </a:custGeom>
                    <a:solidFill>
                      <a:srgbClr val="FCB85F"/>
                    </a:solidFill>
                    <a:ln w="9525" cap="flat">
                      <a:noFill/>
                      <a:prstDash val="solid"/>
                      <a:miter/>
                    </a:ln>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275" name="Group 360">
                      <a:extLst>
                        <a:ext uri="{FF2B5EF4-FFF2-40B4-BE49-F238E27FC236}">
                          <a16:creationId xmlns:a16="http://schemas.microsoft.com/office/drawing/2014/main" id="{A130A0E9-2493-76ED-6E93-CD8FD0703911}"/>
                        </a:ext>
                      </a:extLst>
                    </p:cNvPr>
                    <p:cNvGrpSpPr/>
                    <p:nvPr/>
                  </p:nvGrpSpPr>
                  <p:grpSpPr>
                    <a:xfrm>
                      <a:off x="2160933" y="1960639"/>
                      <a:ext cx="813197" cy="374826"/>
                      <a:chOff x="2160933" y="1960639"/>
                      <a:chExt cx="813197" cy="374826"/>
                    </a:xfrm>
                  </p:grpSpPr>
                  <p:sp>
                    <p:nvSpPr>
                      <p:cNvPr id="276" name="Freeform: Shape 361">
                        <a:extLst>
                          <a:ext uri="{FF2B5EF4-FFF2-40B4-BE49-F238E27FC236}">
                            <a16:creationId xmlns:a16="http://schemas.microsoft.com/office/drawing/2014/main" id="{D2F272B6-804B-C7FF-1F09-428DFE0FB905}"/>
                          </a:ext>
                        </a:extLst>
                      </p:cNvPr>
                      <p:cNvSpPr/>
                      <p:nvPr/>
                    </p:nvSpPr>
                    <p:spPr>
                      <a:xfrm>
                        <a:off x="2160933" y="2029963"/>
                        <a:ext cx="284737" cy="303439"/>
                      </a:xfrm>
                      <a:custGeom>
                        <a:avLst/>
                        <a:gdLst>
                          <a:gd name="connsiteX0" fmla="*/ 224019 w 284737"/>
                          <a:gd name="connsiteY0" fmla="*/ 0 h 303439"/>
                          <a:gd name="connsiteX1" fmla="*/ 256858 w 284737"/>
                          <a:gd name="connsiteY1" fmla="*/ 209798 h 303439"/>
                          <a:gd name="connsiteX2" fmla="*/ 268716 w 284737"/>
                          <a:gd name="connsiteY2" fmla="*/ 257458 h 303439"/>
                          <a:gd name="connsiteX3" fmla="*/ 284737 w 284737"/>
                          <a:gd name="connsiteY3" fmla="*/ 303439 h 303439"/>
                          <a:gd name="connsiteX4" fmla="*/ 200330 w 284737"/>
                          <a:gd name="connsiteY4" fmla="*/ 277238 h 303439"/>
                          <a:gd name="connsiteX5" fmla="*/ 32008 w 284737"/>
                          <a:gd name="connsiteY5" fmla="*/ 163751 h 303439"/>
                          <a:gd name="connsiteX6" fmla="*/ 0 w 284737"/>
                          <a:gd name="connsiteY6" fmla="*/ 124958 h 303439"/>
                          <a:gd name="connsiteX7" fmla="*/ 5300 w 284737"/>
                          <a:gd name="connsiteY7" fmla="*/ 108775 h 303439"/>
                          <a:gd name="connsiteX8" fmla="*/ 50709 w 284737"/>
                          <a:gd name="connsiteY8" fmla="*/ 65676 h 303439"/>
                          <a:gd name="connsiteX9" fmla="*/ 224019 w 284737"/>
                          <a:gd name="connsiteY9" fmla="*/ 0 h 30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737" h="303439">
                            <a:moveTo>
                              <a:pt x="224019" y="0"/>
                            </a:moveTo>
                            <a:cubicBezTo>
                              <a:pt x="224019" y="0"/>
                              <a:pt x="242263" y="114932"/>
                              <a:pt x="256858" y="209798"/>
                            </a:cubicBezTo>
                            <a:cubicBezTo>
                              <a:pt x="258682" y="221656"/>
                              <a:pt x="262787" y="238074"/>
                              <a:pt x="268716" y="257458"/>
                            </a:cubicBezTo>
                            <a:lnTo>
                              <a:pt x="284737" y="303439"/>
                            </a:lnTo>
                            <a:lnTo>
                              <a:pt x="200330" y="277238"/>
                            </a:lnTo>
                            <a:cubicBezTo>
                              <a:pt x="136976" y="250441"/>
                              <a:pt x="79922" y="211666"/>
                              <a:pt x="32008" y="163751"/>
                            </a:cubicBezTo>
                            <a:lnTo>
                              <a:pt x="0" y="124958"/>
                            </a:lnTo>
                            <a:lnTo>
                              <a:pt x="5300" y="108775"/>
                            </a:lnTo>
                            <a:cubicBezTo>
                              <a:pt x="23002" y="67728"/>
                              <a:pt x="50709" y="65676"/>
                              <a:pt x="50709" y="65676"/>
                            </a:cubicBezTo>
                            <a:cubicBezTo>
                              <a:pt x="65303" y="47432"/>
                              <a:pt x="224019" y="0"/>
                              <a:pt x="224019" y="0"/>
                            </a:cubicBezTo>
                            <a:close/>
                          </a:path>
                        </a:pathLst>
                      </a:custGeom>
                      <a:solidFill>
                        <a:srgbClr val="2E4C94"/>
                      </a:solidFill>
                      <a:ln w="9525" cap="flat">
                        <a:noFill/>
                        <a:prstDash val="solid"/>
                        <a:miter/>
                      </a:ln>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277" name="Group 362">
                        <a:extLst>
                          <a:ext uri="{FF2B5EF4-FFF2-40B4-BE49-F238E27FC236}">
                            <a16:creationId xmlns:a16="http://schemas.microsoft.com/office/drawing/2014/main" id="{AE0C0306-0E28-E7F2-68C3-029E47F031B6}"/>
                          </a:ext>
                        </a:extLst>
                      </p:cNvPr>
                      <p:cNvGrpSpPr/>
                      <p:nvPr/>
                    </p:nvGrpSpPr>
                    <p:grpSpPr>
                      <a:xfrm>
                        <a:off x="2302813" y="1960639"/>
                        <a:ext cx="671317" cy="374826"/>
                        <a:chOff x="2302813" y="1960639"/>
                        <a:chExt cx="671317" cy="374826"/>
                      </a:xfrm>
                    </p:grpSpPr>
                    <p:sp>
                      <p:nvSpPr>
                        <p:cNvPr id="278" name="Freeform: Shape 363">
                          <a:extLst>
                            <a:ext uri="{FF2B5EF4-FFF2-40B4-BE49-F238E27FC236}">
                              <a16:creationId xmlns:a16="http://schemas.microsoft.com/office/drawing/2014/main" id="{AF40F354-1EBB-DFD4-6EBE-391A96448BF1}"/>
                            </a:ext>
                          </a:extLst>
                        </p:cNvPr>
                        <p:cNvSpPr/>
                        <p:nvPr/>
                      </p:nvSpPr>
                      <p:spPr>
                        <a:xfrm>
                          <a:off x="2686345" y="2028137"/>
                          <a:ext cx="287785" cy="306120"/>
                        </a:xfrm>
                        <a:custGeom>
                          <a:avLst/>
                          <a:gdLst>
                            <a:gd name="connsiteX0" fmla="*/ 61652 w 287785"/>
                            <a:gd name="connsiteY0" fmla="*/ 0 h 306120"/>
                            <a:gd name="connsiteX1" fmla="*/ 236787 w 287785"/>
                            <a:gd name="connsiteY1" fmla="*/ 65676 h 306120"/>
                            <a:gd name="connsiteX2" fmla="*/ 282196 w 287785"/>
                            <a:gd name="connsiteY2" fmla="*/ 109545 h 306120"/>
                            <a:gd name="connsiteX3" fmla="*/ 287785 w 287785"/>
                            <a:gd name="connsiteY3" fmla="*/ 126433 h 306120"/>
                            <a:gd name="connsiteX4" fmla="*/ 255488 w 287785"/>
                            <a:gd name="connsiteY4" fmla="*/ 165576 h 306120"/>
                            <a:gd name="connsiteX5" fmla="*/ 87166 w 287785"/>
                            <a:gd name="connsiteY5" fmla="*/ 279063 h 306120"/>
                            <a:gd name="connsiteX6" fmla="*/ 0 w 287785"/>
                            <a:gd name="connsiteY6" fmla="*/ 306120 h 306120"/>
                            <a:gd name="connsiteX7" fmla="*/ 16956 w 287785"/>
                            <a:gd name="connsiteY7" fmla="*/ 257458 h 306120"/>
                            <a:gd name="connsiteX8" fmla="*/ 28814 w 287785"/>
                            <a:gd name="connsiteY8" fmla="*/ 209798 h 306120"/>
                            <a:gd name="connsiteX9" fmla="*/ 61652 w 287785"/>
                            <a:gd name="connsiteY9" fmla="*/ 0 h 30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7785" h="306120">
                              <a:moveTo>
                                <a:pt x="61652" y="0"/>
                              </a:moveTo>
                              <a:cubicBezTo>
                                <a:pt x="61652" y="0"/>
                                <a:pt x="222193" y="47432"/>
                                <a:pt x="236787" y="65676"/>
                              </a:cubicBezTo>
                              <a:cubicBezTo>
                                <a:pt x="236787" y="65676"/>
                                <a:pt x="264494" y="68755"/>
                                <a:pt x="282196" y="109545"/>
                              </a:cubicBezTo>
                              <a:lnTo>
                                <a:pt x="287785" y="126433"/>
                              </a:lnTo>
                              <a:lnTo>
                                <a:pt x="255488" y="165576"/>
                              </a:lnTo>
                              <a:cubicBezTo>
                                <a:pt x="207574" y="213491"/>
                                <a:pt x="150520" y="252266"/>
                                <a:pt x="87166" y="279063"/>
                              </a:cubicBezTo>
                              <a:lnTo>
                                <a:pt x="0" y="306120"/>
                              </a:lnTo>
                              <a:lnTo>
                                <a:pt x="16956" y="257458"/>
                              </a:lnTo>
                              <a:cubicBezTo>
                                <a:pt x="22885" y="238075"/>
                                <a:pt x="26990" y="221657"/>
                                <a:pt x="28814" y="209798"/>
                              </a:cubicBezTo>
                              <a:cubicBezTo>
                                <a:pt x="43408" y="113108"/>
                                <a:pt x="61652" y="0"/>
                                <a:pt x="61652" y="0"/>
                              </a:cubicBezTo>
                              <a:close/>
                            </a:path>
                          </a:pathLst>
                        </a:custGeom>
                        <a:solidFill>
                          <a:srgbClr val="2E4C94"/>
                        </a:solidFill>
                        <a:ln w="9525" cap="flat">
                          <a:noFill/>
                          <a:prstDash val="solid"/>
                          <a:miter/>
                        </a:ln>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279" name="Group 364">
                          <a:extLst>
                            <a:ext uri="{FF2B5EF4-FFF2-40B4-BE49-F238E27FC236}">
                              <a16:creationId xmlns:a16="http://schemas.microsoft.com/office/drawing/2014/main" id="{E528DBC0-EE4D-4D10-C214-4C2F004F6921}"/>
                            </a:ext>
                          </a:extLst>
                        </p:cNvPr>
                        <p:cNvGrpSpPr/>
                        <p:nvPr/>
                      </p:nvGrpSpPr>
                      <p:grpSpPr>
                        <a:xfrm>
                          <a:off x="2302813" y="1960639"/>
                          <a:ext cx="530926" cy="374826"/>
                          <a:chOff x="2302813" y="1960639"/>
                          <a:chExt cx="530926" cy="374826"/>
                        </a:xfrm>
                      </p:grpSpPr>
                      <p:sp>
                        <p:nvSpPr>
                          <p:cNvPr id="280" name="Freeform: Shape 365">
                            <a:extLst>
                              <a:ext uri="{FF2B5EF4-FFF2-40B4-BE49-F238E27FC236}">
                                <a16:creationId xmlns:a16="http://schemas.microsoft.com/office/drawing/2014/main" id="{401FF175-4231-79C5-875A-149DA52EA999}"/>
                              </a:ext>
                            </a:extLst>
                          </p:cNvPr>
                          <p:cNvSpPr/>
                          <p:nvPr/>
                        </p:nvSpPr>
                        <p:spPr>
                          <a:xfrm>
                            <a:off x="2302813" y="1960639"/>
                            <a:ext cx="180990" cy="373759"/>
                          </a:xfrm>
                          <a:custGeom>
                            <a:avLst/>
                            <a:gdLst>
                              <a:gd name="connsiteX0" fmla="*/ 156940 w 180990"/>
                              <a:gd name="connsiteY0" fmla="*/ 0 h 373759"/>
                              <a:gd name="connsiteX1" fmla="*/ 138696 w 180990"/>
                              <a:gd name="connsiteY1" fmla="*/ 197027 h 373759"/>
                              <a:gd name="connsiteX2" fmla="*/ 169224 w 180990"/>
                              <a:gd name="connsiteY2" fmla="*/ 331456 h 373759"/>
                              <a:gd name="connsiteX3" fmla="*/ 180990 w 180990"/>
                              <a:gd name="connsiteY3" fmla="*/ 373759 h 373759"/>
                              <a:gd name="connsiteX4" fmla="*/ 162991 w 180990"/>
                              <a:gd name="connsiteY4" fmla="*/ 371944 h 373759"/>
                              <a:gd name="connsiteX5" fmla="*/ 65989 w 180990"/>
                              <a:gd name="connsiteY5" fmla="*/ 341834 h 373759"/>
                              <a:gd name="connsiteX6" fmla="*/ 58283 w 180990"/>
                              <a:gd name="connsiteY6" fmla="*/ 326468 h 373759"/>
                              <a:gd name="connsiteX7" fmla="*/ 49 w 180990"/>
                              <a:gd name="connsiteY7" fmla="*/ 206148 h 373759"/>
                              <a:gd name="connsiteX8" fmla="*/ 52953 w 180990"/>
                              <a:gd name="connsiteY8" fmla="*/ 167837 h 373759"/>
                              <a:gd name="connsiteX9" fmla="*/ 21940 w 180990"/>
                              <a:gd name="connsiteY9" fmla="*/ 153243 h 373759"/>
                              <a:gd name="connsiteX10" fmla="*/ 25588 w 180990"/>
                              <a:gd name="connsiteY10" fmla="*/ 147770 h 373759"/>
                              <a:gd name="connsiteX11" fmla="*/ 120454 w 180990"/>
                              <a:gd name="connsiteY11" fmla="*/ 34663 h 373759"/>
                              <a:gd name="connsiteX12" fmla="*/ 156940 w 180990"/>
                              <a:gd name="connsiteY12" fmla="*/ 0 h 373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0990" h="373759">
                                <a:moveTo>
                                  <a:pt x="156940" y="0"/>
                                </a:moveTo>
                                <a:cubicBezTo>
                                  <a:pt x="156940" y="0"/>
                                  <a:pt x="127750" y="98514"/>
                                  <a:pt x="138696" y="197027"/>
                                </a:cubicBezTo>
                                <a:cubicBezTo>
                                  <a:pt x="141432" y="224392"/>
                                  <a:pt x="153404" y="273306"/>
                                  <a:pt x="169224" y="331456"/>
                                </a:cubicBezTo>
                                <a:lnTo>
                                  <a:pt x="180990" y="373759"/>
                                </a:lnTo>
                                <a:lnTo>
                                  <a:pt x="162991" y="371944"/>
                                </a:lnTo>
                                <a:lnTo>
                                  <a:pt x="65989" y="341834"/>
                                </a:lnTo>
                                <a:lnTo>
                                  <a:pt x="58283" y="326468"/>
                                </a:lnTo>
                                <a:cubicBezTo>
                                  <a:pt x="26043" y="262247"/>
                                  <a:pt x="-1321" y="207517"/>
                                  <a:pt x="49" y="206148"/>
                                </a:cubicBezTo>
                                <a:lnTo>
                                  <a:pt x="52953" y="167837"/>
                                </a:lnTo>
                                <a:lnTo>
                                  <a:pt x="21940" y="153243"/>
                                </a:lnTo>
                                <a:lnTo>
                                  <a:pt x="25588" y="147770"/>
                                </a:lnTo>
                                <a:cubicBezTo>
                                  <a:pt x="51130" y="103987"/>
                                  <a:pt x="82143" y="67501"/>
                                  <a:pt x="120454" y="34663"/>
                                </a:cubicBezTo>
                                <a:cubicBezTo>
                                  <a:pt x="131400" y="23717"/>
                                  <a:pt x="153292" y="9121"/>
                                  <a:pt x="156940" y="0"/>
                                </a:cubicBezTo>
                                <a:close/>
                              </a:path>
                            </a:pathLst>
                          </a:custGeom>
                          <a:solidFill>
                            <a:srgbClr val="27407D"/>
                          </a:solidFill>
                          <a:ln w="9525" cap="flat">
                            <a:noFill/>
                            <a:prstDash val="solid"/>
                            <a:miter/>
                          </a:ln>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81" name="Freeform: Shape 366">
                            <a:extLst>
                              <a:ext uri="{FF2B5EF4-FFF2-40B4-BE49-F238E27FC236}">
                                <a16:creationId xmlns:a16="http://schemas.microsoft.com/office/drawing/2014/main" id="{D3FAACFD-3D78-6652-71A7-9C3A26CA1178}"/>
                              </a:ext>
                            </a:extLst>
                          </p:cNvPr>
                          <p:cNvSpPr/>
                          <p:nvPr/>
                        </p:nvSpPr>
                        <p:spPr>
                          <a:xfrm>
                            <a:off x="2650653" y="1962461"/>
                            <a:ext cx="183086" cy="373004"/>
                          </a:xfrm>
                          <a:custGeom>
                            <a:avLst/>
                            <a:gdLst>
                              <a:gd name="connsiteX0" fmla="*/ 26193 w 183086"/>
                              <a:gd name="connsiteY0" fmla="*/ 0 h 373004"/>
                              <a:gd name="connsiteX1" fmla="*/ 62679 w 183086"/>
                              <a:gd name="connsiteY1" fmla="*/ 34663 h 373004"/>
                              <a:gd name="connsiteX2" fmla="*/ 157546 w 183086"/>
                              <a:gd name="connsiteY2" fmla="*/ 147772 h 373004"/>
                              <a:gd name="connsiteX3" fmla="*/ 161194 w 183086"/>
                              <a:gd name="connsiteY3" fmla="*/ 153245 h 373004"/>
                              <a:gd name="connsiteX4" fmla="*/ 130181 w 183086"/>
                              <a:gd name="connsiteY4" fmla="*/ 167839 h 373004"/>
                              <a:gd name="connsiteX5" fmla="*/ 183086 w 183086"/>
                              <a:gd name="connsiteY5" fmla="*/ 206150 h 373004"/>
                              <a:gd name="connsiteX6" fmla="*/ 123054 w 183086"/>
                              <a:gd name="connsiteY6" fmla="*/ 324674 h 373004"/>
                              <a:gd name="connsiteX7" fmla="*/ 113461 w 183086"/>
                              <a:gd name="connsiteY7" fmla="*/ 343778 h 373004"/>
                              <a:gd name="connsiteX8" fmla="*/ 28595 w 183086"/>
                              <a:gd name="connsiteY8" fmla="*/ 370121 h 373004"/>
                              <a:gd name="connsiteX9" fmla="*/ 0 w 183086"/>
                              <a:gd name="connsiteY9" fmla="*/ 373004 h 373004"/>
                              <a:gd name="connsiteX10" fmla="*/ 12083 w 183086"/>
                              <a:gd name="connsiteY10" fmla="*/ 329377 h 373004"/>
                              <a:gd name="connsiteX11" fmla="*/ 42612 w 183086"/>
                              <a:gd name="connsiteY11" fmla="*/ 195204 h 373004"/>
                              <a:gd name="connsiteX12" fmla="*/ 26193 w 183086"/>
                              <a:gd name="connsiteY12" fmla="*/ 0 h 373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3086" h="373004">
                                <a:moveTo>
                                  <a:pt x="26193" y="0"/>
                                </a:moveTo>
                                <a:cubicBezTo>
                                  <a:pt x="29841" y="9123"/>
                                  <a:pt x="49908" y="23717"/>
                                  <a:pt x="62679" y="34663"/>
                                </a:cubicBezTo>
                                <a:cubicBezTo>
                                  <a:pt x="99167" y="67501"/>
                                  <a:pt x="132004" y="105811"/>
                                  <a:pt x="157546" y="147772"/>
                                </a:cubicBezTo>
                                <a:lnTo>
                                  <a:pt x="161194" y="153245"/>
                                </a:lnTo>
                                <a:lnTo>
                                  <a:pt x="130181" y="167839"/>
                                </a:lnTo>
                                <a:lnTo>
                                  <a:pt x="183086" y="206150"/>
                                </a:lnTo>
                                <a:cubicBezTo>
                                  <a:pt x="183086" y="206150"/>
                                  <a:pt x="155379" y="260538"/>
                                  <a:pt x="123054" y="324674"/>
                                </a:cubicBezTo>
                                <a:lnTo>
                                  <a:pt x="113461" y="343778"/>
                                </a:lnTo>
                                <a:lnTo>
                                  <a:pt x="28595" y="370121"/>
                                </a:lnTo>
                                <a:lnTo>
                                  <a:pt x="0" y="373004"/>
                                </a:lnTo>
                                <a:lnTo>
                                  <a:pt x="12083" y="329377"/>
                                </a:lnTo>
                                <a:cubicBezTo>
                                  <a:pt x="27903" y="270800"/>
                                  <a:pt x="39876" y="221201"/>
                                  <a:pt x="42612" y="195204"/>
                                </a:cubicBezTo>
                                <a:cubicBezTo>
                                  <a:pt x="53558" y="96690"/>
                                  <a:pt x="26193" y="0"/>
                                  <a:pt x="26193" y="0"/>
                                </a:cubicBezTo>
                                <a:close/>
                              </a:path>
                            </a:pathLst>
                          </a:custGeom>
                          <a:solidFill>
                            <a:srgbClr val="27407D"/>
                          </a:solidFill>
                          <a:ln w="9525" cap="flat">
                            <a:noFill/>
                            <a:prstDash val="solid"/>
                            <a:miter/>
                          </a:ln>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grpSp>
            </p:grpSp>
          </p:grpSp>
          <p:sp>
            <p:nvSpPr>
              <p:cNvPr id="266" name="Freeform: Shape 351">
                <a:extLst>
                  <a:ext uri="{FF2B5EF4-FFF2-40B4-BE49-F238E27FC236}">
                    <a16:creationId xmlns:a16="http://schemas.microsoft.com/office/drawing/2014/main" id="{873C0FEE-C5B5-1154-D961-2C39905B7368}"/>
                  </a:ext>
                </a:extLst>
              </p:cNvPr>
              <p:cNvSpPr/>
              <p:nvPr/>
            </p:nvSpPr>
            <p:spPr>
              <a:xfrm>
                <a:off x="2674141" y="1730423"/>
                <a:ext cx="58950" cy="116755"/>
              </a:xfrm>
              <a:custGeom>
                <a:avLst/>
                <a:gdLst>
                  <a:gd name="connsiteX0" fmla="*/ 323824 w 328303"/>
                  <a:gd name="connsiteY0" fmla="*/ 325117 h 650233"/>
                  <a:gd name="connsiteX1" fmla="*/ 120627 w 328303"/>
                  <a:gd name="connsiteY1" fmla="*/ 650234 h 650233"/>
                  <a:gd name="connsiteX2" fmla="*/ 8860 w 328303"/>
                  <a:gd name="connsiteY2" fmla="*/ 325117 h 650233"/>
                  <a:gd name="connsiteX3" fmla="*/ 212057 w 328303"/>
                  <a:gd name="connsiteY3" fmla="*/ 0 h 650233"/>
                  <a:gd name="connsiteX4" fmla="*/ 323824 w 328303"/>
                  <a:gd name="connsiteY4" fmla="*/ 325117 h 650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303" h="650233">
                    <a:moveTo>
                      <a:pt x="323824" y="325117"/>
                    </a:moveTo>
                    <a:cubicBezTo>
                      <a:pt x="303507" y="497834"/>
                      <a:pt x="212067" y="650234"/>
                      <a:pt x="120627" y="650234"/>
                    </a:cubicBezTo>
                    <a:cubicBezTo>
                      <a:pt x="29187" y="650234"/>
                      <a:pt x="-21619" y="507997"/>
                      <a:pt x="8860" y="325117"/>
                    </a:cubicBezTo>
                    <a:cubicBezTo>
                      <a:pt x="29177" y="152400"/>
                      <a:pt x="120617" y="0"/>
                      <a:pt x="212057" y="0"/>
                    </a:cubicBezTo>
                    <a:cubicBezTo>
                      <a:pt x="293344" y="0"/>
                      <a:pt x="344141" y="142237"/>
                      <a:pt x="323824" y="325117"/>
                    </a:cubicBezTo>
                    <a:close/>
                  </a:path>
                </a:pathLst>
              </a:custGeom>
              <a:solidFill>
                <a:srgbClr val="ED7D31">
                  <a:lumMod val="40000"/>
                  <a:lumOff val="6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67" name="Freeform: Shape 352">
                <a:extLst>
                  <a:ext uri="{FF2B5EF4-FFF2-40B4-BE49-F238E27FC236}">
                    <a16:creationId xmlns:a16="http://schemas.microsoft.com/office/drawing/2014/main" id="{6A364984-3AAE-1543-0A04-4CF8FE8D0ECF}"/>
                  </a:ext>
                </a:extLst>
              </p:cNvPr>
              <p:cNvSpPr/>
              <p:nvPr/>
            </p:nvSpPr>
            <p:spPr>
              <a:xfrm>
                <a:off x="2391291" y="1725661"/>
                <a:ext cx="58949" cy="116755"/>
              </a:xfrm>
              <a:custGeom>
                <a:avLst/>
                <a:gdLst>
                  <a:gd name="connsiteX0" fmla="*/ 4480 w 328294"/>
                  <a:gd name="connsiteY0" fmla="*/ 325117 h 650233"/>
                  <a:gd name="connsiteX1" fmla="*/ 207677 w 328294"/>
                  <a:gd name="connsiteY1" fmla="*/ 650234 h 650233"/>
                  <a:gd name="connsiteX2" fmla="*/ 319433 w 328294"/>
                  <a:gd name="connsiteY2" fmla="*/ 325117 h 650233"/>
                  <a:gd name="connsiteX3" fmla="*/ 116236 w 328294"/>
                  <a:gd name="connsiteY3" fmla="*/ 0 h 650233"/>
                  <a:gd name="connsiteX4" fmla="*/ 4480 w 328294"/>
                  <a:gd name="connsiteY4" fmla="*/ 325117 h 650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294" h="650233">
                    <a:moveTo>
                      <a:pt x="4480" y="325117"/>
                    </a:moveTo>
                    <a:cubicBezTo>
                      <a:pt x="24797" y="497834"/>
                      <a:pt x="116236" y="650234"/>
                      <a:pt x="207677" y="650234"/>
                    </a:cubicBezTo>
                    <a:cubicBezTo>
                      <a:pt x="299117" y="650234"/>
                      <a:pt x="349913" y="507997"/>
                      <a:pt x="319433" y="325117"/>
                    </a:cubicBezTo>
                    <a:cubicBezTo>
                      <a:pt x="288953" y="142237"/>
                      <a:pt x="207677" y="0"/>
                      <a:pt x="116236" y="0"/>
                    </a:cubicBezTo>
                    <a:cubicBezTo>
                      <a:pt x="34960" y="-9"/>
                      <a:pt x="-15837" y="142237"/>
                      <a:pt x="4480" y="325117"/>
                    </a:cubicBezTo>
                    <a:close/>
                  </a:path>
                </a:pathLst>
              </a:custGeom>
              <a:solidFill>
                <a:srgbClr val="ED7D31">
                  <a:lumMod val="40000"/>
                  <a:lumOff val="6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247" name="Group 332">
              <a:extLst>
                <a:ext uri="{FF2B5EF4-FFF2-40B4-BE49-F238E27FC236}">
                  <a16:creationId xmlns:a16="http://schemas.microsoft.com/office/drawing/2014/main" id="{C9D82EF0-AF5E-751B-DDB4-2A79BA3B3248}"/>
                </a:ext>
              </a:extLst>
            </p:cNvPr>
            <p:cNvGrpSpPr/>
            <p:nvPr/>
          </p:nvGrpSpPr>
          <p:grpSpPr>
            <a:xfrm>
              <a:off x="5749756" y="1390213"/>
              <a:ext cx="527814" cy="662846"/>
              <a:chOff x="108793" y="1469501"/>
              <a:chExt cx="707101" cy="888002"/>
            </a:xfrm>
          </p:grpSpPr>
          <p:grpSp>
            <p:nvGrpSpPr>
              <p:cNvPr id="248" name="Group 333">
                <a:extLst>
                  <a:ext uri="{FF2B5EF4-FFF2-40B4-BE49-F238E27FC236}">
                    <a16:creationId xmlns:a16="http://schemas.microsoft.com/office/drawing/2014/main" id="{CC9A8215-63E7-8C39-886D-EA6586E0B8F2}"/>
                  </a:ext>
                </a:extLst>
              </p:cNvPr>
              <p:cNvGrpSpPr/>
              <p:nvPr/>
            </p:nvGrpSpPr>
            <p:grpSpPr>
              <a:xfrm>
                <a:off x="108793" y="1469501"/>
                <a:ext cx="707101" cy="880238"/>
                <a:chOff x="108793" y="1469501"/>
                <a:chExt cx="707101" cy="880238"/>
              </a:xfrm>
            </p:grpSpPr>
            <p:sp>
              <p:nvSpPr>
                <p:cNvPr id="250" name="Freeform: Shape 335">
                  <a:extLst>
                    <a:ext uri="{FF2B5EF4-FFF2-40B4-BE49-F238E27FC236}">
                      <a16:creationId xmlns:a16="http://schemas.microsoft.com/office/drawing/2014/main" id="{74F0DB69-0510-1B98-4DD3-14D4380AC60B}"/>
                    </a:ext>
                  </a:extLst>
                </p:cNvPr>
                <p:cNvSpPr/>
                <p:nvPr/>
              </p:nvSpPr>
              <p:spPr>
                <a:xfrm>
                  <a:off x="163786" y="1666477"/>
                  <a:ext cx="248700" cy="484364"/>
                </a:xfrm>
                <a:custGeom>
                  <a:avLst/>
                  <a:gdLst>
                    <a:gd name="connsiteX0" fmla="*/ 325300 w 782509"/>
                    <a:gd name="connsiteY0" fmla="*/ 0 h 1524000"/>
                    <a:gd name="connsiteX1" fmla="*/ 213543 w 782509"/>
                    <a:gd name="connsiteY1" fmla="*/ 1066800 h 1524000"/>
                    <a:gd name="connsiteX2" fmla="*/ 183 w 782509"/>
                    <a:gd name="connsiteY2" fmla="*/ 1524000 h 1524000"/>
                    <a:gd name="connsiteX3" fmla="*/ 406586 w 782509"/>
                    <a:gd name="connsiteY3" fmla="*/ 1402080 h 1524000"/>
                    <a:gd name="connsiteX4" fmla="*/ 772346 w 782509"/>
                    <a:gd name="connsiteY4" fmla="*/ 883920 h 1524000"/>
                    <a:gd name="connsiteX5" fmla="*/ 782509 w 782509"/>
                    <a:gd name="connsiteY5" fmla="*/ 396240 h 1524000"/>
                    <a:gd name="connsiteX6" fmla="*/ 325300 w 782509"/>
                    <a:gd name="connsiteY6" fmla="*/ 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2509" h="1524000">
                      <a:moveTo>
                        <a:pt x="325300" y="0"/>
                      </a:moveTo>
                      <a:cubicBezTo>
                        <a:pt x="325300" y="0"/>
                        <a:pt x="376097" y="701040"/>
                        <a:pt x="213543" y="1066800"/>
                      </a:cubicBezTo>
                      <a:cubicBezTo>
                        <a:pt x="50980" y="1432560"/>
                        <a:pt x="10346" y="1524000"/>
                        <a:pt x="183" y="1524000"/>
                      </a:cubicBezTo>
                      <a:cubicBezTo>
                        <a:pt x="-9980" y="1524000"/>
                        <a:pt x="406586" y="1402080"/>
                        <a:pt x="406586" y="1402080"/>
                      </a:cubicBezTo>
                      <a:lnTo>
                        <a:pt x="772346" y="883920"/>
                      </a:lnTo>
                      <a:lnTo>
                        <a:pt x="782509" y="396240"/>
                      </a:lnTo>
                      <a:lnTo>
                        <a:pt x="325300" y="0"/>
                      </a:lnTo>
                    </a:path>
                  </a:pathLst>
                </a:custGeom>
                <a:solidFill>
                  <a:srgbClr val="C55A11"/>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251" name="Group 336">
                  <a:extLst>
                    <a:ext uri="{FF2B5EF4-FFF2-40B4-BE49-F238E27FC236}">
                      <a16:creationId xmlns:a16="http://schemas.microsoft.com/office/drawing/2014/main" id="{58589AF5-BD47-103C-5992-45A1AE7EAC37}"/>
                    </a:ext>
                  </a:extLst>
                </p:cNvPr>
                <p:cNvGrpSpPr/>
                <p:nvPr/>
              </p:nvGrpSpPr>
              <p:grpSpPr>
                <a:xfrm>
                  <a:off x="108793" y="1469501"/>
                  <a:ext cx="707101" cy="880238"/>
                  <a:chOff x="108793" y="1469501"/>
                  <a:chExt cx="707101" cy="880238"/>
                </a:xfrm>
              </p:grpSpPr>
              <p:sp>
                <p:nvSpPr>
                  <p:cNvPr id="252" name="Freeform: Shape 337">
                    <a:extLst>
                      <a:ext uri="{FF2B5EF4-FFF2-40B4-BE49-F238E27FC236}">
                        <a16:creationId xmlns:a16="http://schemas.microsoft.com/office/drawing/2014/main" id="{04A30A49-7CF1-3999-BD34-E0FE301D07C5}"/>
                      </a:ext>
                    </a:extLst>
                  </p:cNvPr>
                  <p:cNvSpPr/>
                  <p:nvPr/>
                </p:nvSpPr>
                <p:spPr>
                  <a:xfrm>
                    <a:off x="263944" y="1469501"/>
                    <a:ext cx="393951" cy="393951"/>
                  </a:xfrm>
                  <a:custGeom>
                    <a:avLst/>
                    <a:gdLst>
                      <a:gd name="connsiteX0" fmla="*/ 1239526 w 1239526"/>
                      <a:gd name="connsiteY0" fmla="*/ 619763 h 1239526"/>
                      <a:gd name="connsiteX1" fmla="*/ 619763 w 1239526"/>
                      <a:gd name="connsiteY1" fmla="*/ 1239526 h 1239526"/>
                      <a:gd name="connsiteX2" fmla="*/ 0 w 1239526"/>
                      <a:gd name="connsiteY2" fmla="*/ 619763 h 1239526"/>
                      <a:gd name="connsiteX3" fmla="*/ 619763 w 1239526"/>
                      <a:gd name="connsiteY3" fmla="*/ 0 h 1239526"/>
                      <a:gd name="connsiteX4" fmla="*/ 1239526 w 1239526"/>
                      <a:gd name="connsiteY4" fmla="*/ 619763 h 1239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26" h="1239526">
                        <a:moveTo>
                          <a:pt x="1239526" y="619763"/>
                        </a:moveTo>
                        <a:cubicBezTo>
                          <a:pt x="1239526" y="965206"/>
                          <a:pt x="965206" y="1239526"/>
                          <a:pt x="619763" y="1239526"/>
                        </a:cubicBezTo>
                        <a:cubicBezTo>
                          <a:pt x="274320" y="1239526"/>
                          <a:pt x="0" y="965206"/>
                          <a:pt x="0" y="619763"/>
                        </a:cubicBezTo>
                        <a:cubicBezTo>
                          <a:pt x="0" y="274320"/>
                          <a:pt x="274320" y="0"/>
                          <a:pt x="619763" y="0"/>
                        </a:cubicBezTo>
                        <a:cubicBezTo>
                          <a:pt x="965206" y="0"/>
                          <a:pt x="1239526" y="274320"/>
                          <a:pt x="1239526" y="619763"/>
                        </a:cubicBezTo>
                        <a:close/>
                      </a:path>
                    </a:pathLst>
                  </a:custGeom>
                  <a:solidFill>
                    <a:srgbClr val="C55A11"/>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253" name="Group 338">
                    <a:extLst>
                      <a:ext uri="{FF2B5EF4-FFF2-40B4-BE49-F238E27FC236}">
                        <a16:creationId xmlns:a16="http://schemas.microsoft.com/office/drawing/2014/main" id="{FC6CAA18-5903-E651-4237-8F74ADFC2FA6}"/>
                      </a:ext>
                    </a:extLst>
                  </p:cNvPr>
                  <p:cNvGrpSpPr/>
                  <p:nvPr/>
                </p:nvGrpSpPr>
                <p:grpSpPr>
                  <a:xfrm>
                    <a:off x="108793" y="1647102"/>
                    <a:ext cx="707101" cy="702637"/>
                    <a:chOff x="108793" y="1647102"/>
                    <a:chExt cx="707101" cy="702637"/>
                  </a:xfrm>
                </p:grpSpPr>
                <p:grpSp>
                  <p:nvGrpSpPr>
                    <p:cNvPr id="254" name="Group 339">
                      <a:extLst>
                        <a:ext uri="{FF2B5EF4-FFF2-40B4-BE49-F238E27FC236}">
                          <a16:creationId xmlns:a16="http://schemas.microsoft.com/office/drawing/2014/main" id="{AA7FA6CF-B295-5E38-8996-695D4E0B0C0D}"/>
                        </a:ext>
                      </a:extLst>
                    </p:cNvPr>
                    <p:cNvGrpSpPr/>
                    <p:nvPr/>
                  </p:nvGrpSpPr>
                  <p:grpSpPr>
                    <a:xfrm>
                      <a:off x="108793" y="1805329"/>
                      <a:ext cx="707101" cy="544410"/>
                      <a:chOff x="108793" y="1805329"/>
                      <a:chExt cx="707101" cy="544410"/>
                    </a:xfrm>
                  </p:grpSpPr>
                  <p:sp>
                    <p:nvSpPr>
                      <p:cNvPr id="256" name="Freeform: Shape 341">
                        <a:extLst>
                          <a:ext uri="{FF2B5EF4-FFF2-40B4-BE49-F238E27FC236}">
                            <a16:creationId xmlns:a16="http://schemas.microsoft.com/office/drawing/2014/main" id="{10431CB2-FC23-786A-BDB4-2C61C60864B7}"/>
                          </a:ext>
                        </a:extLst>
                      </p:cNvPr>
                      <p:cNvSpPr/>
                      <p:nvPr/>
                    </p:nvSpPr>
                    <p:spPr>
                      <a:xfrm>
                        <a:off x="313047" y="1805329"/>
                        <a:ext cx="277826" cy="542487"/>
                      </a:xfrm>
                      <a:custGeom>
                        <a:avLst/>
                        <a:gdLst>
                          <a:gd name="connsiteX0" fmla="*/ 129986 w 874150"/>
                          <a:gd name="connsiteY0" fmla="*/ 0 h 1706880"/>
                          <a:gd name="connsiteX1" fmla="*/ 800546 w 874150"/>
                          <a:gd name="connsiteY1" fmla="*/ 0 h 1706880"/>
                          <a:gd name="connsiteX2" fmla="*/ 800546 w 874150"/>
                          <a:gd name="connsiteY2" fmla="*/ 487680 h 1706880"/>
                          <a:gd name="connsiteX3" fmla="*/ 800546 w 874150"/>
                          <a:gd name="connsiteY3" fmla="*/ 1341120 h 1706880"/>
                          <a:gd name="connsiteX4" fmla="*/ 129986 w 874150"/>
                          <a:gd name="connsiteY4" fmla="*/ 1341120 h 1706880"/>
                          <a:gd name="connsiteX5" fmla="*/ 129986 w 874150"/>
                          <a:gd name="connsiteY5" fmla="*/ 487680 h 1706880"/>
                          <a:gd name="connsiteX6" fmla="*/ 129986 w 874150"/>
                          <a:gd name="connsiteY6" fmla="*/ 0 h 1706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4150" h="1706880">
                            <a:moveTo>
                              <a:pt x="129986" y="0"/>
                            </a:moveTo>
                            <a:lnTo>
                              <a:pt x="800546" y="0"/>
                            </a:lnTo>
                            <a:lnTo>
                              <a:pt x="800546" y="487680"/>
                            </a:lnTo>
                            <a:cubicBezTo>
                              <a:pt x="871670" y="822960"/>
                              <a:pt x="922466" y="1137923"/>
                              <a:pt x="800546" y="1341120"/>
                            </a:cubicBezTo>
                            <a:cubicBezTo>
                              <a:pt x="800546" y="1828800"/>
                              <a:pt x="129986" y="1828800"/>
                              <a:pt x="129986" y="1341120"/>
                            </a:cubicBezTo>
                            <a:cubicBezTo>
                              <a:pt x="-22414" y="1036320"/>
                              <a:pt x="-63057" y="741683"/>
                              <a:pt x="129986" y="487680"/>
                            </a:cubicBezTo>
                            <a:lnTo>
                              <a:pt x="129986" y="0"/>
                            </a:lnTo>
                            <a:close/>
                          </a:path>
                        </a:pathLst>
                      </a:custGeom>
                      <a:solidFill>
                        <a:srgbClr val="ED7D31">
                          <a:lumMod val="40000"/>
                          <a:lumOff val="6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257" name="Group 342">
                        <a:extLst>
                          <a:ext uri="{FF2B5EF4-FFF2-40B4-BE49-F238E27FC236}">
                            <a16:creationId xmlns:a16="http://schemas.microsoft.com/office/drawing/2014/main" id="{2CD0B7C5-30A2-0DB9-8717-597479E617D5}"/>
                          </a:ext>
                        </a:extLst>
                      </p:cNvPr>
                      <p:cNvGrpSpPr/>
                      <p:nvPr/>
                    </p:nvGrpSpPr>
                    <p:grpSpPr>
                      <a:xfrm>
                        <a:off x="108793" y="1960326"/>
                        <a:ext cx="707101" cy="389413"/>
                        <a:chOff x="108793" y="1960326"/>
                        <a:chExt cx="707101" cy="389413"/>
                      </a:xfrm>
                    </p:grpSpPr>
                    <p:sp>
                      <p:nvSpPr>
                        <p:cNvPr id="258" name="Freeform: Shape 343">
                          <a:extLst>
                            <a:ext uri="{FF2B5EF4-FFF2-40B4-BE49-F238E27FC236}">
                              <a16:creationId xmlns:a16="http://schemas.microsoft.com/office/drawing/2014/main" id="{B98A8EDF-F7EA-3F81-2A78-E7CDF3746A4E}"/>
                            </a:ext>
                          </a:extLst>
                        </p:cNvPr>
                        <p:cNvSpPr/>
                        <p:nvPr/>
                      </p:nvSpPr>
                      <p:spPr>
                        <a:xfrm>
                          <a:off x="315938" y="2128236"/>
                          <a:ext cx="290086" cy="221503"/>
                        </a:xfrm>
                        <a:custGeom>
                          <a:avLst/>
                          <a:gdLst>
                            <a:gd name="connsiteX0" fmla="*/ 25504 w 290086"/>
                            <a:gd name="connsiteY0" fmla="*/ 0 h 221503"/>
                            <a:gd name="connsiteX1" fmla="*/ 144981 w 290086"/>
                            <a:gd name="connsiteY1" fmla="*/ 71041 h 221503"/>
                            <a:gd name="connsiteX2" fmla="*/ 264458 w 290086"/>
                            <a:gd name="connsiteY2" fmla="*/ 0 h 221503"/>
                            <a:gd name="connsiteX3" fmla="*/ 290086 w 290086"/>
                            <a:gd name="connsiteY3" fmla="*/ 199331 h 221503"/>
                            <a:gd name="connsiteX4" fmla="*/ 253317 w 290086"/>
                            <a:gd name="connsiteY4" fmla="*/ 210744 h 221503"/>
                            <a:gd name="connsiteX5" fmla="*/ 146595 w 290086"/>
                            <a:gd name="connsiteY5" fmla="*/ 221503 h 221503"/>
                            <a:gd name="connsiteX6" fmla="*/ 39873 w 290086"/>
                            <a:gd name="connsiteY6" fmla="*/ 210744 h 221503"/>
                            <a:gd name="connsiteX7" fmla="*/ 0 w 290086"/>
                            <a:gd name="connsiteY7" fmla="*/ 198367 h 221503"/>
                            <a:gd name="connsiteX8" fmla="*/ 25504 w 290086"/>
                            <a:gd name="connsiteY8" fmla="*/ 0 h 221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086" h="221503">
                              <a:moveTo>
                                <a:pt x="25504" y="0"/>
                              </a:moveTo>
                              <a:cubicBezTo>
                                <a:pt x="48108" y="41979"/>
                                <a:pt x="144981" y="71041"/>
                                <a:pt x="144981" y="71041"/>
                              </a:cubicBezTo>
                              <a:cubicBezTo>
                                <a:pt x="144981" y="71041"/>
                                <a:pt x="241854" y="41979"/>
                                <a:pt x="264458" y="0"/>
                              </a:cubicBezTo>
                              <a:lnTo>
                                <a:pt x="290086" y="199331"/>
                              </a:lnTo>
                              <a:lnTo>
                                <a:pt x="253317" y="210744"/>
                              </a:lnTo>
                              <a:cubicBezTo>
                                <a:pt x="218845" y="217799"/>
                                <a:pt x="183153" y="221503"/>
                                <a:pt x="146595" y="221503"/>
                              </a:cubicBezTo>
                              <a:cubicBezTo>
                                <a:pt x="110037" y="221503"/>
                                <a:pt x="74345" y="217799"/>
                                <a:pt x="39873" y="210744"/>
                              </a:cubicBezTo>
                              <a:lnTo>
                                <a:pt x="0" y="198367"/>
                              </a:lnTo>
                              <a:lnTo>
                                <a:pt x="25504" y="0"/>
                              </a:lnTo>
                              <a:close/>
                            </a:path>
                          </a:pathLst>
                        </a:custGeom>
                        <a:solidFill>
                          <a:srgbClr val="4472C4">
                            <a:lumMod val="60000"/>
                            <a:lumOff val="4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259" name="Group 344">
                          <a:extLst>
                            <a:ext uri="{FF2B5EF4-FFF2-40B4-BE49-F238E27FC236}">
                              <a16:creationId xmlns:a16="http://schemas.microsoft.com/office/drawing/2014/main" id="{B2CBBC18-04BB-EF27-9B78-8E006C5786B0}"/>
                            </a:ext>
                          </a:extLst>
                        </p:cNvPr>
                        <p:cNvGrpSpPr/>
                        <p:nvPr/>
                      </p:nvGrpSpPr>
                      <p:grpSpPr>
                        <a:xfrm>
                          <a:off x="108793" y="1960326"/>
                          <a:ext cx="308660" cy="384869"/>
                          <a:chOff x="108793" y="1960326"/>
                          <a:chExt cx="308660" cy="384869"/>
                        </a:xfrm>
                      </p:grpSpPr>
                      <p:sp>
                        <p:nvSpPr>
                          <p:cNvPr id="263" name="Freeform: Shape 348">
                            <a:extLst>
                              <a:ext uri="{FF2B5EF4-FFF2-40B4-BE49-F238E27FC236}">
                                <a16:creationId xmlns:a16="http://schemas.microsoft.com/office/drawing/2014/main" id="{6178C035-345E-F6E3-149E-CDD7FD94DEF3}"/>
                              </a:ext>
                            </a:extLst>
                          </p:cNvPr>
                          <p:cNvSpPr/>
                          <p:nvPr/>
                        </p:nvSpPr>
                        <p:spPr>
                          <a:xfrm>
                            <a:off x="108793" y="1989387"/>
                            <a:ext cx="271924" cy="352104"/>
                          </a:xfrm>
                          <a:custGeom>
                            <a:avLst/>
                            <a:gdLst>
                              <a:gd name="connsiteX0" fmla="*/ 216504 w 271924"/>
                              <a:gd name="connsiteY0" fmla="*/ 0 h 352104"/>
                              <a:gd name="connsiteX1" fmla="*/ 203587 w 271924"/>
                              <a:gd name="connsiteY1" fmla="*/ 29062 h 352104"/>
                              <a:gd name="connsiteX2" fmla="*/ 271924 w 271924"/>
                              <a:gd name="connsiteY2" fmla="*/ 352104 h 352104"/>
                              <a:gd name="connsiteX3" fmla="*/ 247018 w 271924"/>
                              <a:gd name="connsiteY3" fmla="*/ 349593 h 352104"/>
                              <a:gd name="connsiteX4" fmla="*/ 57665 w 271924"/>
                              <a:gd name="connsiteY4" fmla="*/ 269914 h 352104"/>
                              <a:gd name="connsiteX5" fmla="*/ 0 w 271924"/>
                              <a:gd name="connsiteY5" fmla="*/ 222335 h 352104"/>
                              <a:gd name="connsiteX6" fmla="*/ 6612 w 271924"/>
                              <a:gd name="connsiteY6" fmla="*/ 167911 h 352104"/>
                              <a:gd name="connsiteX7" fmla="*/ 126089 w 271924"/>
                              <a:gd name="connsiteY7" fmla="*/ 25832 h 352104"/>
                              <a:gd name="connsiteX8" fmla="*/ 216504 w 271924"/>
                              <a:gd name="connsiteY8" fmla="*/ 0 h 35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924" h="352104">
                                <a:moveTo>
                                  <a:pt x="216504" y="0"/>
                                </a:moveTo>
                                <a:lnTo>
                                  <a:pt x="203587" y="29062"/>
                                </a:lnTo>
                                <a:lnTo>
                                  <a:pt x="271924" y="352104"/>
                                </a:lnTo>
                                <a:lnTo>
                                  <a:pt x="247018" y="349593"/>
                                </a:lnTo>
                                <a:cubicBezTo>
                                  <a:pt x="178073" y="335486"/>
                                  <a:pt x="114009" y="307979"/>
                                  <a:pt x="57665" y="269914"/>
                                </a:cubicBezTo>
                                <a:lnTo>
                                  <a:pt x="0" y="222335"/>
                                </a:lnTo>
                                <a:lnTo>
                                  <a:pt x="6612" y="167911"/>
                                </a:lnTo>
                                <a:cubicBezTo>
                                  <a:pt x="13072" y="100100"/>
                                  <a:pt x="61508" y="45206"/>
                                  <a:pt x="126089" y="25832"/>
                                </a:cubicBezTo>
                                <a:lnTo>
                                  <a:pt x="216504" y="0"/>
                                </a:lnTo>
                                <a:close/>
                              </a:path>
                            </a:pathLst>
                          </a:custGeom>
                          <a:solidFill>
                            <a:srgbClr val="4472C4">
                              <a:lumMod val="5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64" name="Freeform: Shape 349">
                            <a:extLst>
                              <a:ext uri="{FF2B5EF4-FFF2-40B4-BE49-F238E27FC236}">
                                <a16:creationId xmlns:a16="http://schemas.microsoft.com/office/drawing/2014/main" id="{149C0DF7-7842-47E6-1471-EFC91A052CC8}"/>
                              </a:ext>
                            </a:extLst>
                          </p:cNvPr>
                          <p:cNvSpPr/>
                          <p:nvPr/>
                        </p:nvSpPr>
                        <p:spPr>
                          <a:xfrm>
                            <a:off x="215508" y="1960326"/>
                            <a:ext cx="201945" cy="384869"/>
                          </a:xfrm>
                          <a:custGeom>
                            <a:avLst/>
                            <a:gdLst>
                              <a:gd name="connsiteX0" fmla="*/ 138852 w 201945"/>
                              <a:gd name="connsiteY0" fmla="*/ 0 h 384869"/>
                              <a:gd name="connsiteX1" fmla="*/ 201945 w 201945"/>
                              <a:gd name="connsiteY1" fmla="*/ 384869 h 384869"/>
                              <a:gd name="connsiteX2" fmla="*/ 140303 w 201945"/>
                              <a:gd name="connsiteY2" fmla="*/ 378655 h 384869"/>
                              <a:gd name="connsiteX3" fmla="*/ 81645 w 201945"/>
                              <a:gd name="connsiteY3" fmla="*/ 360447 h 384869"/>
                              <a:gd name="connsiteX4" fmla="*/ 0 w 201945"/>
                              <a:gd name="connsiteY4" fmla="*/ 180828 h 384869"/>
                              <a:gd name="connsiteX5" fmla="*/ 58124 w 201945"/>
                              <a:gd name="connsiteY5" fmla="*/ 145309 h 384869"/>
                              <a:gd name="connsiteX6" fmla="*/ 0 w 201945"/>
                              <a:gd name="connsiteY6" fmla="*/ 113017 h 384869"/>
                              <a:gd name="connsiteX7" fmla="*/ 3230 w 201945"/>
                              <a:gd name="connsiteY7" fmla="*/ 109787 h 384869"/>
                              <a:gd name="connsiteX8" fmla="*/ 138852 w 201945"/>
                              <a:gd name="connsiteY8" fmla="*/ 0 h 384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945" h="384869">
                                <a:moveTo>
                                  <a:pt x="138852" y="0"/>
                                </a:moveTo>
                                <a:lnTo>
                                  <a:pt x="201945" y="384869"/>
                                </a:lnTo>
                                <a:lnTo>
                                  <a:pt x="140303" y="378655"/>
                                </a:lnTo>
                                <a:lnTo>
                                  <a:pt x="81645" y="360447"/>
                                </a:lnTo>
                                <a:lnTo>
                                  <a:pt x="0" y="180828"/>
                                </a:lnTo>
                                <a:lnTo>
                                  <a:pt x="58124" y="145309"/>
                                </a:lnTo>
                                <a:lnTo>
                                  <a:pt x="0" y="113017"/>
                                </a:lnTo>
                                <a:lnTo>
                                  <a:pt x="3230" y="109787"/>
                                </a:lnTo>
                                <a:lnTo>
                                  <a:pt x="138852" y="0"/>
                                </a:lnTo>
                                <a:close/>
                              </a:path>
                            </a:pathLst>
                          </a:custGeom>
                          <a:solidFill>
                            <a:srgbClr val="4472C4">
                              <a:lumMod val="75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260" name="Group 345">
                          <a:extLst>
                            <a:ext uri="{FF2B5EF4-FFF2-40B4-BE49-F238E27FC236}">
                              <a16:creationId xmlns:a16="http://schemas.microsoft.com/office/drawing/2014/main" id="{EC00732F-6D4E-DC58-2826-F6D5F93BABE0}"/>
                            </a:ext>
                          </a:extLst>
                        </p:cNvPr>
                        <p:cNvGrpSpPr/>
                        <p:nvPr/>
                      </p:nvGrpSpPr>
                      <p:grpSpPr>
                        <a:xfrm>
                          <a:off x="507614" y="1960326"/>
                          <a:ext cx="308280" cy="384869"/>
                          <a:chOff x="507614" y="1960326"/>
                          <a:chExt cx="308280" cy="384869"/>
                        </a:xfrm>
                      </p:grpSpPr>
                      <p:sp>
                        <p:nvSpPr>
                          <p:cNvPr id="261" name="Freeform: Shape 346">
                            <a:extLst>
                              <a:ext uri="{FF2B5EF4-FFF2-40B4-BE49-F238E27FC236}">
                                <a16:creationId xmlns:a16="http://schemas.microsoft.com/office/drawing/2014/main" id="{2FBA234D-B8BF-96A2-CBCE-EB15281EC628}"/>
                              </a:ext>
                            </a:extLst>
                          </p:cNvPr>
                          <p:cNvSpPr/>
                          <p:nvPr/>
                        </p:nvSpPr>
                        <p:spPr>
                          <a:xfrm>
                            <a:off x="544227" y="1989387"/>
                            <a:ext cx="271667" cy="352116"/>
                          </a:xfrm>
                          <a:custGeom>
                            <a:avLst/>
                            <a:gdLst>
                              <a:gd name="connsiteX0" fmla="*/ 55545 w 271667"/>
                              <a:gd name="connsiteY0" fmla="*/ 0 h 352116"/>
                              <a:gd name="connsiteX1" fmla="*/ 145957 w 271667"/>
                              <a:gd name="connsiteY1" fmla="*/ 25832 h 352116"/>
                              <a:gd name="connsiteX2" fmla="*/ 265435 w 271667"/>
                              <a:gd name="connsiteY2" fmla="*/ 167911 h 352116"/>
                              <a:gd name="connsiteX3" fmla="*/ 271667 w 271667"/>
                              <a:gd name="connsiteY3" fmla="*/ 222648 h 352116"/>
                              <a:gd name="connsiteX4" fmla="*/ 214381 w 271667"/>
                              <a:gd name="connsiteY4" fmla="*/ 269914 h 352116"/>
                              <a:gd name="connsiteX5" fmla="*/ 25028 w 271667"/>
                              <a:gd name="connsiteY5" fmla="*/ 349593 h 352116"/>
                              <a:gd name="connsiteX6" fmla="*/ 0 w 271667"/>
                              <a:gd name="connsiteY6" fmla="*/ 352116 h 352116"/>
                              <a:gd name="connsiteX7" fmla="*/ 65232 w 271667"/>
                              <a:gd name="connsiteY7" fmla="*/ 29062 h 352116"/>
                              <a:gd name="connsiteX8" fmla="*/ 55545 w 271667"/>
                              <a:gd name="connsiteY8" fmla="*/ 0 h 35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667" h="352116">
                                <a:moveTo>
                                  <a:pt x="55545" y="0"/>
                                </a:moveTo>
                                <a:lnTo>
                                  <a:pt x="145957" y="25832"/>
                                </a:lnTo>
                                <a:cubicBezTo>
                                  <a:pt x="210538" y="45206"/>
                                  <a:pt x="258974" y="100100"/>
                                  <a:pt x="265435" y="167911"/>
                                </a:cubicBezTo>
                                <a:lnTo>
                                  <a:pt x="271667" y="222648"/>
                                </a:lnTo>
                                <a:lnTo>
                                  <a:pt x="214381" y="269914"/>
                                </a:lnTo>
                                <a:cubicBezTo>
                                  <a:pt x="158037" y="307979"/>
                                  <a:pt x="93973" y="335486"/>
                                  <a:pt x="25028" y="349593"/>
                                </a:cubicBezTo>
                                <a:lnTo>
                                  <a:pt x="0" y="352116"/>
                                </a:lnTo>
                                <a:lnTo>
                                  <a:pt x="65232" y="29062"/>
                                </a:lnTo>
                                <a:lnTo>
                                  <a:pt x="55545" y="0"/>
                                </a:lnTo>
                                <a:close/>
                              </a:path>
                            </a:pathLst>
                          </a:custGeom>
                          <a:solidFill>
                            <a:srgbClr val="4472C4">
                              <a:lumMod val="5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62" name="Freeform: Shape 347">
                            <a:extLst>
                              <a:ext uri="{FF2B5EF4-FFF2-40B4-BE49-F238E27FC236}">
                                <a16:creationId xmlns:a16="http://schemas.microsoft.com/office/drawing/2014/main" id="{9ECAD1ED-C253-779E-B46F-C2010C7F52AC}"/>
                              </a:ext>
                            </a:extLst>
                          </p:cNvPr>
                          <p:cNvSpPr/>
                          <p:nvPr/>
                        </p:nvSpPr>
                        <p:spPr>
                          <a:xfrm>
                            <a:off x="507614" y="1960326"/>
                            <a:ext cx="201945" cy="384869"/>
                          </a:xfrm>
                          <a:custGeom>
                            <a:avLst/>
                            <a:gdLst>
                              <a:gd name="connsiteX0" fmla="*/ 63096 w 201945"/>
                              <a:gd name="connsiteY0" fmla="*/ 0 h 384869"/>
                              <a:gd name="connsiteX1" fmla="*/ 198718 w 201945"/>
                              <a:gd name="connsiteY1" fmla="*/ 109787 h 384869"/>
                              <a:gd name="connsiteX2" fmla="*/ 201945 w 201945"/>
                              <a:gd name="connsiteY2" fmla="*/ 113017 h 384869"/>
                              <a:gd name="connsiteX3" fmla="*/ 143821 w 201945"/>
                              <a:gd name="connsiteY3" fmla="*/ 145309 h 384869"/>
                              <a:gd name="connsiteX4" fmla="*/ 201945 w 201945"/>
                              <a:gd name="connsiteY4" fmla="*/ 180828 h 384869"/>
                              <a:gd name="connsiteX5" fmla="*/ 120300 w 201945"/>
                              <a:gd name="connsiteY5" fmla="*/ 360447 h 384869"/>
                              <a:gd name="connsiteX6" fmla="*/ 61641 w 201945"/>
                              <a:gd name="connsiteY6" fmla="*/ 378655 h 384869"/>
                              <a:gd name="connsiteX7" fmla="*/ 0 w 201945"/>
                              <a:gd name="connsiteY7" fmla="*/ 384869 h 384869"/>
                              <a:gd name="connsiteX8" fmla="*/ 63096 w 201945"/>
                              <a:gd name="connsiteY8" fmla="*/ 0 h 384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945" h="384869">
                                <a:moveTo>
                                  <a:pt x="63096" y="0"/>
                                </a:moveTo>
                                <a:lnTo>
                                  <a:pt x="198718" y="109787"/>
                                </a:lnTo>
                                <a:lnTo>
                                  <a:pt x="201945" y="113017"/>
                                </a:lnTo>
                                <a:lnTo>
                                  <a:pt x="143821" y="145309"/>
                                </a:lnTo>
                                <a:lnTo>
                                  <a:pt x="201945" y="180828"/>
                                </a:lnTo>
                                <a:lnTo>
                                  <a:pt x="120300" y="360447"/>
                                </a:lnTo>
                                <a:lnTo>
                                  <a:pt x="61641" y="378655"/>
                                </a:lnTo>
                                <a:lnTo>
                                  <a:pt x="0" y="384869"/>
                                </a:lnTo>
                                <a:lnTo>
                                  <a:pt x="63096" y="0"/>
                                </a:lnTo>
                                <a:close/>
                              </a:path>
                            </a:pathLst>
                          </a:custGeom>
                          <a:solidFill>
                            <a:srgbClr val="4472C4">
                              <a:lumMod val="75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sp>
                  <p:nvSpPr>
                    <p:cNvPr id="255" name="Freeform: Shape 340">
                      <a:extLst>
                        <a:ext uri="{FF2B5EF4-FFF2-40B4-BE49-F238E27FC236}">
                          <a16:creationId xmlns:a16="http://schemas.microsoft.com/office/drawing/2014/main" id="{59A5E257-1AF9-5F6F-EA20-99DD0E4EC82E}"/>
                        </a:ext>
                      </a:extLst>
                    </p:cNvPr>
                    <p:cNvSpPr/>
                    <p:nvPr/>
                  </p:nvSpPr>
                  <p:spPr>
                    <a:xfrm>
                      <a:off x="302693" y="1647102"/>
                      <a:ext cx="316453" cy="348742"/>
                    </a:xfrm>
                    <a:custGeom>
                      <a:avLst/>
                      <a:gdLst>
                        <a:gd name="connsiteX0" fmla="*/ 894083 w 995686"/>
                        <a:gd name="connsiteY0" fmla="*/ 121920 h 1097280"/>
                        <a:gd name="connsiteX1" fmla="*/ 508007 w 995686"/>
                        <a:gd name="connsiteY1" fmla="*/ 0 h 1097280"/>
                        <a:gd name="connsiteX2" fmla="*/ 203206 w 995686"/>
                        <a:gd name="connsiteY2" fmla="*/ 223523 h 1097280"/>
                        <a:gd name="connsiteX3" fmla="*/ 10163 w 995686"/>
                        <a:gd name="connsiteY3" fmla="*/ 264166 h 1097280"/>
                        <a:gd name="connsiteX4" fmla="*/ 0 w 995686"/>
                        <a:gd name="connsiteY4" fmla="*/ 375923 h 1097280"/>
                        <a:gd name="connsiteX5" fmla="*/ 497843 w 995686"/>
                        <a:gd name="connsiteY5" fmla="*/ 1097280 h 1097280"/>
                        <a:gd name="connsiteX6" fmla="*/ 995686 w 995686"/>
                        <a:gd name="connsiteY6" fmla="*/ 375923 h 1097280"/>
                        <a:gd name="connsiteX7" fmla="*/ 965207 w 995686"/>
                        <a:gd name="connsiteY7" fmla="*/ 121920 h 1097280"/>
                        <a:gd name="connsiteX8" fmla="*/ 894083 w 995686"/>
                        <a:gd name="connsiteY8" fmla="*/ 121920 h 109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5686" h="1097280">
                          <a:moveTo>
                            <a:pt x="894083" y="121920"/>
                          </a:moveTo>
                          <a:cubicBezTo>
                            <a:pt x="731520" y="121920"/>
                            <a:pt x="599447" y="71123"/>
                            <a:pt x="508007" y="0"/>
                          </a:cubicBezTo>
                          <a:cubicBezTo>
                            <a:pt x="426730" y="101603"/>
                            <a:pt x="314963" y="172717"/>
                            <a:pt x="203206" y="223523"/>
                          </a:cubicBezTo>
                          <a:cubicBezTo>
                            <a:pt x="142247" y="243840"/>
                            <a:pt x="71123" y="264166"/>
                            <a:pt x="10163" y="264166"/>
                          </a:cubicBezTo>
                          <a:cubicBezTo>
                            <a:pt x="10163" y="294647"/>
                            <a:pt x="0" y="335290"/>
                            <a:pt x="0" y="375923"/>
                          </a:cubicBezTo>
                          <a:cubicBezTo>
                            <a:pt x="0" y="772163"/>
                            <a:pt x="223523" y="1097280"/>
                            <a:pt x="497843" y="1097280"/>
                          </a:cubicBezTo>
                          <a:cubicBezTo>
                            <a:pt x="772163" y="1097280"/>
                            <a:pt x="995686" y="772163"/>
                            <a:pt x="995686" y="375923"/>
                          </a:cubicBezTo>
                          <a:cubicBezTo>
                            <a:pt x="995686" y="284483"/>
                            <a:pt x="985523" y="203206"/>
                            <a:pt x="965207" y="121920"/>
                          </a:cubicBezTo>
                          <a:cubicBezTo>
                            <a:pt x="944880" y="111757"/>
                            <a:pt x="924563" y="121920"/>
                            <a:pt x="894083" y="121920"/>
                          </a:cubicBezTo>
                          <a:close/>
                        </a:path>
                      </a:pathLst>
                    </a:custGeom>
                    <a:solidFill>
                      <a:srgbClr val="ED7D31">
                        <a:lumMod val="40000"/>
                        <a:lumOff val="6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sp>
            <p:nvSpPr>
              <p:cNvPr id="249" name="Freeform: Shape 334">
                <a:extLst>
                  <a:ext uri="{FF2B5EF4-FFF2-40B4-BE49-F238E27FC236}">
                    <a16:creationId xmlns:a16="http://schemas.microsoft.com/office/drawing/2014/main" id="{651A9332-860E-8473-44C9-0A3A03A6E16F}"/>
                  </a:ext>
                </a:extLst>
              </p:cNvPr>
              <p:cNvSpPr/>
              <p:nvPr/>
            </p:nvSpPr>
            <p:spPr>
              <a:xfrm>
                <a:off x="522270" y="1622498"/>
                <a:ext cx="227832" cy="735005"/>
              </a:xfrm>
              <a:custGeom>
                <a:avLst/>
                <a:gdLst>
                  <a:gd name="connsiteX0" fmla="*/ 680723 w 716849"/>
                  <a:gd name="connsiteY0" fmla="*/ 1174696 h 2312618"/>
                  <a:gd name="connsiteX1" fmla="*/ 518160 w 716849"/>
                  <a:gd name="connsiteY1" fmla="*/ 758139 h 2312618"/>
                  <a:gd name="connsiteX2" fmla="*/ 365760 w 716849"/>
                  <a:gd name="connsiteY2" fmla="*/ 6302 h 2312618"/>
                  <a:gd name="connsiteX3" fmla="*/ 314963 w 716849"/>
                  <a:gd name="connsiteY3" fmla="*/ 6302 h 2312618"/>
                  <a:gd name="connsiteX4" fmla="*/ 213360 w 716849"/>
                  <a:gd name="connsiteY4" fmla="*/ 737822 h 2312618"/>
                  <a:gd name="connsiteX5" fmla="*/ 142237 w 716849"/>
                  <a:gd name="connsiteY5" fmla="*/ 981662 h 2312618"/>
                  <a:gd name="connsiteX6" fmla="*/ 0 w 716849"/>
                  <a:gd name="connsiteY6" fmla="*/ 2312619 h 2312618"/>
                  <a:gd name="connsiteX7" fmla="*/ 467363 w 716849"/>
                  <a:gd name="connsiteY7" fmla="*/ 1885899 h 2312618"/>
                  <a:gd name="connsiteX8" fmla="*/ 711203 w 716849"/>
                  <a:gd name="connsiteY8" fmla="*/ 1418536 h 2312618"/>
                  <a:gd name="connsiteX9" fmla="*/ 680723 w 716849"/>
                  <a:gd name="connsiteY9" fmla="*/ 1174696 h 23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6849" h="2312618">
                    <a:moveTo>
                      <a:pt x="680723" y="1174696"/>
                    </a:moveTo>
                    <a:cubicBezTo>
                      <a:pt x="609600" y="1042612"/>
                      <a:pt x="558803" y="900375"/>
                      <a:pt x="518160" y="758139"/>
                    </a:cubicBezTo>
                    <a:cubicBezTo>
                      <a:pt x="447037" y="483819"/>
                      <a:pt x="436883" y="-64821"/>
                      <a:pt x="365760" y="6302"/>
                    </a:cubicBezTo>
                    <a:lnTo>
                      <a:pt x="314963" y="6302"/>
                    </a:lnTo>
                    <a:cubicBezTo>
                      <a:pt x="335280" y="260305"/>
                      <a:pt x="294646" y="504145"/>
                      <a:pt x="213360" y="737822"/>
                    </a:cubicBezTo>
                    <a:cubicBezTo>
                      <a:pt x="172717" y="839425"/>
                      <a:pt x="142237" y="981662"/>
                      <a:pt x="142237" y="981662"/>
                    </a:cubicBezTo>
                    <a:cubicBezTo>
                      <a:pt x="264157" y="1398219"/>
                      <a:pt x="193034" y="1845265"/>
                      <a:pt x="0" y="2312619"/>
                    </a:cubicBezTo>
                    <a:lnTo>
                      <a:pt x="467363" y="1885899"/>
                    </a:lnTo>
                    <a:cubicBezTo>
                      <a:pt x="599446" y="1763979"/>
                      <a:pt x="690886" y="1601416"/>
                      <a:pt x="711203" y="1418536"/>
                    </a:cubicBezTo>
                    <a:cubicBezTo>
                      <a:pt x="721366" y="1327096"/>
                      <a:pt x="721366" y="1245819"/>
                      <a:pt x="680723" y="1174696"/>
                    </a:cubicBezTo>
                    <a:close/>
                  </a:path>
                </a:pathLst>
              </a:custGeom>
              <a:solidFill>
                <a:srgbClr val="C55A11"/>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232" name="Group 317">
              <a:extLst>
                <a:ext uri="{FF2B5EF4-FFF2-40B4-BE49-F238E27FC236}">
                  <a16:creationId xmlns:a16="http://schemas.microsoft.com/office/drawing/2014/main" id="{31512119-BE32-30C5-9DD9-269F0EA57785}"/>
                </a:ext>
              </a:extLst>
            </p:cNvPr>
            <p:cNvGrpSpPr/>
            <p:nvPr/>
          </p:nvGrpSpPr>
          <p:grpSpPr>
            <a:xfrm>
              <a:off x="7483314" y="1467808"/>
              <a:ext cx="673573" cy="794113"/>
              <a:chOff x="945512" y="1413038"/>
              <a:chExt cx="785842" cy="926475"/>
            </a:xfrm>
          </p:grpSpPr>
          <p:grpSp>
            <p:nvGrpSpPr>
              <p:cNvPr id="233" name="Group 318">
                <a:extLst>
                  <a:ext uri="{FF2B5EF4-FFF2-40B4-BE49-F238E27FC236}">
                    <a16:creationId xmlns:a16="http://schemas.microsoft.com/office/drawing/2014/main" id="{D17E79D9-1351-69B6-26F3-C811BB030B31}"/>
                  </a:ext>
                </a:extLst>
              </p:cNvPr>
              <p:cNvGrpSpPr/>
              <p:nvPr/>
            </p:nvGrpSpPr>
            <p:grpSpPr>
              <a:xfrm>
                <a:off x="1174339" y="1413038"/>
                <a:ext cx="356224" cy="599746"/>
                <a:chOff x="1174339" y="1413038"/>
                <a:chExt cx="356224" cy="599746"/>
              </a:xfrm>
            </p:grpSpPr>
            <p:grpSp>
              <p:nvGrpSpPr>
                <p:cNvPr id="241" name="Graphic 1">
                  <a:extLst>
                    <a:ext uri="{FF2B5EF4-FFF2-40B4-BE49-F238E27FC236}">
                      <a16:creationId xmlns:a16="http://schemas.microsoft.com/office/drawing/2014/main" id="{13E35D4E-D1F0-F653-0437-4BFAD68E73E3}"/>
                    </a:ext>
                  </a:extLst>
                </p:cNvPr>
                <p:cNvGrpSpPr/>
                <p:nvPr/>
              </p:nvGrpSpPr>
              <p:grpSpPr>
                <a:xfrm>
                  <a:off x="1174339" y="1507356"/>
                  <a:ext cx="356224" cy="505428"/>
                  <a:chOff x="4747145" y="988381"/>
                  <a:chExt cx="486336" cy="690043"/>
                </a:xfrm>
                <a:solidFill>
                  <a:srgbClr val="ED7D31">
                    <a:lumMod val="40000"/>
                    <a:lumOff val="60000"/>
                  </a:srgbClr>
                </a:solidFill>
              </p:grpSpPr>
              <p:sp>
                <p:nvSpPr>
                  <p:cNvPr id="243" name="Freeform: Shape 328">
                    <a:extLst>
                      <a:ext uri="{FF2B5EF4-FFF2-40B4-BE49-F238E27FC236}">
                        <a16:creationId xmlns:a16="http://schemas.microsoft.com/office/drawing/2014/main" id="{F98AAA69-D29C-ADDF-8C93-BFF064E3A3A6}"/>
                      </a:ext>
                    </a:extLst>
                  </p:cNvPr>
                  <p:cNvSpPr/>
                  <p:nvPr/>
                </p:nvSpPr>
                <p:spPr>
                  <a:xfrm rot="-4721809">
                    <a:off x="5121715" y="1275208"/>
                    <a:ext cx="142245" cy="81286"/>
                  </a:xfrm>
                  <a:custGeom>
                    <a:avLst/>
                    <a:gdLst>
                      <a:gd name="connsiteX0" fmla="*/ 142246 w 142245"/>
                      <a:gd name="connsiteY0" fmla="*/ 40643 h 81286"/>
                      <a:gd name="connsiteX1" fmla="*/ 71123 w 142245"/>
                      <a:gd name="connsiteY1" fmla="*/ 81286 h 81286"/>
                      <a:gd name="connsiteX2" fmla="*/ 0 w 142245"/>
                      <a:gd name="connsiteY2" fmla="*/ 40643 h 81286"/>
                      <a:gd name="connsiteX3" fmla="*/ 71123 w 142245"/>
                      <a:gd name="connsiteY3" fmla="*/ 0 h 81286"/>
                      <a:gd name="connsiteX4" fmla="*/ 142246 w 142245"/>
                      <a:gd name="connsiteY4" fmla="*/ 40643 h 81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245" h="81286">
                        <a:moveTo>
                          <a:pt x="142246" y="40643"/>
                        </a:moveTo>
                        <a:cubicBezTo>
                          <a:pt x="142246" y="63090"/>
                          <a:pt x="110403" y="81286"/>
                          <a:pt x="71123" y="81286"/>
                        </a:cubicBezTo>
                        <a:cubicBezTo>
                          <a:pt x="31843" y="81286"/>
                          <a:pt x="0" y="63090"/>
                          <a:pt x="0" y="40643"/>
                        </a:cubicBezTo>
                        <a:cubicBezTo>
                          <a:pt x="0" y="18196"/>
                          <a:pt x="31842" y="0"/>
                          <a:pt x="71123" y="0"/>
                        </a:cubicBezTo>
                        <a:cubicBezTo>
                          <a:pt x="110403" y="0"/>
                          <a:pt x="142246" y="18196"/>
                          <a:pt x="142246" y="40643"/>
                        </a:cubicBezTo>
                        <a:close/>
                      </a:path>
                    </a:pathLst>
                  </a:custGeom>
                  <a:solidFill>
                    <a:srgbClr val="ED7D31">
                      <a:lumMod val="60000"/>
                      <a:lumOff val="4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44" name="Freeform: Shape 329">
                    <a:extLst>
                      <a:ext uri="{FF2B5EF4-FFF2-40B4-BE49-F238E27FC236}">
                        <a16:creationId xmlns:a16="http://schemas.microsoft.com/office/drawing/2014/main" id="{9A8BC188-6ABE-FCE9-792E-17DD5320F010}"/>
                      </a:ext>
                    </a:extLst>
                  </p:cNvPr>
                  <p:cNvSpPr/>
                  <p:nvPr/>
                </p:nvSpPr>
                <p:spPr>
                  <a:xfrm rot="-6078192">
                    <a:off x="4716665" y="1274375"/>
                    <a:ext cx="142245" cy="81286"/>
                  </a:xfrm>
                  <a:custGeom>
                    <a:avLst/>
                    <a:gdLst>
                      <a:gd name="connsiteX0" fmla="*/ 142246 w 142245"/>
                      <a:gd name="connsiteY0" fmla="*/ 40643 h 81286"/>
                      <a:gd name="connsiteX1" fmla="*/ 71123 w 142245"/>
                      <a:gd name="connsiteY1" fmla="*/ 81286 h 81286"/>
                      <a:gd name="connsiteX2" fmla="*/ 0 w 142245"/>
                      <a:gd name="connsiteY2" fmla="*/ 40643 h 81286"/>
                      <a:gd name="connsiteX3" fmla="*/ 71123 w 142245"/>
                      <a:gd name="connsiteY3" fmla="*/ 0 h 81286"/>
                      <a:gd name="connsiteX4" fmla="*/ 142246 w 142245"/>
                      <a:gd name="connsiteY4" fmla="*/ 40643 h 81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245" h="81286">
                        <a:moveTo>
                          <a:pt x="142246" y="40643"/>
                        </a:moveTo>
                        <a:cubicBezTo>
                          <a:pt x="142246" y="63090"/>
                          <a:pt x="110403" y="81286"/>
                          <a:pt x="71123" y="81286"/>
                        </a:cubicBezTo>
                        <a:cubicBezTo>
                          <a:pt x="31843" y="81286"/>
                          <a:pt x="0" y="63090"/>
                          <a:pt x="0" y="40643"/>
                        </a:cubicBezTo>
                        <a:cubicBezTo>
                          <a:pt x="0" y="18197"/>
                          <a:pt x="31843" y="0"/>
                          <a:pt x="71123" y="0"/>
                        </a:cubicBezTo>
                        <a:cubicBezTo>
                          <a:pt x="110403" y="0"/>
                          <a:pt x="142246" y="18197"/>
                          <a:pt x="142246" y="40643"/>
                        </a:cubicBezTo>
                        <a:close/>
                      </a:path>
                    </a:pathLst>
                  </a:custGeom>
                  <a:solidFill>
                    <a:srgbClr val="ED7D31">
                      <a:lumMod val="60000"/>
                      <a:lumOff val="4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45" name="Freeform: Shape 330">
                    <a:extLst>
                      <a:ext uri="{FF2B5EF4-FFF2-40B4-BE49-F238E27FC236}">
                        <a16:creationId xmlns:a16="http://schemas.microsoft.com/office/drawing/2014/main" id="{B8BF4181-6AC1-682D-9F3A-43414B4D2C39}"/>
                      </a:ext>
                    </a:extLst>
                  </p:cNvPr>
                  <p:cNvSpPr/>
                  <p:nvPr/>
                </p:nvSpPr>
                <p:spPr>
                  <a:xfrm>
                    <a:off x="4785848" y="988381"/>
                    <a:ext cx="401538" cy="690043"/>
                  </a:xfrm>
                  <a:custGeom>
                    <a:avLst/>
                    <a:gdLst>
                      <a:gd name="connsiteX0" fmla="*/ 397068 w 401080"/>
                      <a:gd name="connsiteY0" fmla="*/ 224929 h 682129"/>
                      <a:gd name="connsiteX1" fmla="*/ 397068 w 401080"/>
                      <a:gd name="connsiteY1" fmla="*/ 296052 h 682129"/>
                      <a:gd name="connsiteX2" fmla="*/ 346271 w 401080"/>
                      <a:gd name="connsiteY2" fmla="*/ 509412 h 682129"/>
                      <a:gd name="connsiteX3" fmla="*/ 346271 w 401080"/>
                      <a:gd name="connsiteY3" fmla="*/ 682129 h 682129"/>
                      <a:gd name="connsiteX4" fmla="*/ 41471 w 401080"/>
                      <a:gd name="connsiteY4" fmla="*/ 682129 h 682129"/>
                      <a:gd name="connsiteX5" fmla="*/ 41471 w 401080"/>
                      <a:gd name="connsiteY5" fmla="*/ 509403 h 682129"/>
                      <a:gd name="connsiteX6" fmla="*/ 828 w 401080"/>
                      <a:gd name="connsiteY6" fmla="*/ 285880 h 682129"/>
                      <a:gd name="connsiteX7" fmla="*/ 41471 w 401080"/>
                      <a:gd name="connsiteY7" fmla="*/ 21723 h 682129"/>
                      <a:gd name="connsiteX8" fmla="*/ 366588 w 401080"/>
                      <a:gd name="connsiteY8" fmla="*/ 31886 h 682129"/>
                      <a:gd name="connsiteX9" fmla="*/ 397068 w 401080"/>
                      <a:gd name="connsiteY9" fmla="*/ 224929 h 682129"/>
                      <a:gd name="connsiteX0" fmla="*/ 397068 w 401080"/>
                      <a:gd name="connsiteY0" fmla="*/ 224929 h 682129"/>
                      <a:gd name="connsiteX1" fmla="*/ 397068 w 401080"/>
                      <a:gd name="connsiteY1" fmla="*/ 296052 h 682129"/>
                      <a:gd name="connsiteX2" fmla="*/ 298788 w 401080"/>
                      <a:gd name="connsiteY2" fmla="*/ 514688 h 682129"/>
                      <a:gd name="connsiteX3" fmla="*/ 346271 w 401080"/>
                      <a:gd name="connsiteY3" fmla="*/ 682129 h 682129"/>
                      <a:gd name="connsiteX4" fmla="*/ 41471 w 401080"/>
                      <a:gd name="connsiteY4" fmla="*/ 682129 h 682129"/>
                      <a:gd name="connsiteX5" fmla="*/ 41471 w 401080"/>
                      <a:gd name="connsiteY5" fmla="*/ 509403 h 682129"/>
                      <a:gd name="connsiteX6" fmla="*/ 828 w 401080"/>
                      <a:gd name="connsiteY6" fmla="*/ 285880 h 682129"/>
                      <a:gd name="connsiteX7" fmla="*/ 41471 w 401080"/>
                      <a:gd name="connsiteY7" fmla="*/ 21723 h 682129"/>
                      <a:gd name="connsiteX8" fmla="*/ 366588 w 401080"/>
                      <a:gd name="connsiteY8" fmla="*/ 31886 h 682129"/>
                      <a:gd name="connsiteX9" fmla="*/ 397068 w 401080"/>
                      <a:gd name="connsiteY9" fmla="*/ 224929 h 682129"/>
                      <a:gd name="connsiteX0" fmla="*/ 397068 w 401080"/>
                      <a:gd name="connsiteY0" fmla="*/ 224929 h 682129"/>
                      <a:gd name="connsiteX1" fmla="*/ 397068 w 401080"/>
                      <a:gd name="connsiteY1" fmla="*/ 296052 h 682129"/>
                      <a:gd name="connsiteX2" fmla="*/ 298788 w 401080"/>
                      <a:gd name="connsiteY2" fmla="*/ 514688 h 682129"/>
                      <a:gd name="connsiteX3" fmla="*/ 346271 w 401080"/>
                      <a:gd name="connsiteY3" fmla="*/ 682129 h 682129"/>
                      <a:gd name="connsiteX4" fmla="*/ 41471 w 401080"/>
                      <a:gd name="connsiteY4" fmla="*/ 682129 h 682129"/>
                      <a:gd name="connsiteX5" fmla="*/ 41471 w 401080"/>
                      <a:gd name="connsiteY5" fmla="*/ 509403 h 682129"/>
                      <a:gd name="connsiteX6" fmla="*/ 828 w 401080"/>
                      <a:gd name="connsiteY6" fmla="*/ 285880 h 682129"/>
                      <a:gd name="connsiteX7" fmla="*/ 41471 w 401080"/>
                      <a:gd name="connsiteY7" fmla="*/ 21723 h 682129"/>
                      <a:gd name="connsiteX8" fmla="*/ 366588 w 401080"/>
                      <a:gd name="connsiteY8" fmla="*/ 31886 h 682129"/>
                      <a:gd name="connsiteX9" fmla="*/ 397068 w 401080"/>
                      <a:gd name="connsiteY9" fmla="*/ 224929 h 682129"/>
                      <a:gd name="connsiteX0" fmla="*/ 397526 w 401538"/>
                      <a:gd name="connsiteY0" fmla="*/ 224929 h 682129"/>
                      <a:gd name="connsiteX1" fmla="*/ 397526 w 401538"/>
                      <a:gd name="connsiteY1" fmla="*/ 296052 h 682129"/>
                      <a:gd name="connsiteX2" fmla="*/ 299246 w 401538"/>
                      <a:gd name="connsiteY2" fmla="*/ 514688 h 682129"/>
                      <a:gd name="connsiteX3" fmla="*/ 346729 w 401538"/>
                      <a:gd name="connsiteY3" fmla="*/ 682129 h 682129"/>
                      <a:gd name="connsiteX4" fmla="*/ 41929 w 401538"/>
                      <a:gd name="connsiteY4" fmla="*/ 682129 h 682129"/>
                      <a:gd name="connsiteX5" fmla="*/ 78860 w 401538"/>
                      <a:gd name="connsiteY5" fmla="*/ 512041 h 682129"/>
                      <a:gd name="connsiteX6" fmla="*/ 1286 w 401538"/>
                      <a:gd name="connsiteY6" fmla="*/ 285880 h 682129"/>
                      <a:gd name="connsiteX7" fmla="*/ 41929 w 401538"/>
                      <a:gd name="connsiteY7" fmla="*/ 21723 h 682129"/>
                      <a:gd name="connsiteX8" fmla="*/ 367046 w 401538"/>
                      <a:gd name="connsiteY8" fmla="*/ 31886 h 682129"/>
                      <a:gd name="connsiteX9" fmla="*/ 397526 w 401538"/>
                      <a:gd name="connsiteY9" fmla="*/ 224929 h 682129"/>
                      <a:gd name="connsiteX0" fmla="*/ 397526 w 401538"/>
                      <a:gd name="connsiteY0" fmla="*/ 224929 h 682129"/>
                      <a:gd name="connsiteX1" fmla="*/ 397526 w 401538"/>
                      <a:gd name="connsiteY1" fmla="*/ 296052 h 682129"/>
                      <a:gd name="connsiteX2" fmla="*/ 299246 w 401538"/>
                      <a:gd name="connsiteY2" fmla="*/ 514688 h 682129"/>
                      <a:gd name="connsiteX3" fmla="*/ 346729 w 401538"/>
                      <a:gd name="connsiteY3" fmla="*/ 682129 h 682129"/>
                      <a:gd name="connsiteX4" fmla="*/ 41929 w 401538"/>
                      <a:gd name="connsiteY4" fmla="*/ 682129 h 682129"/>
                      <a:gd name="connsiteX5" fmla="*/ 78860 w 401538"/>
                      <a:gd name="connsiteY5" fmla="*/ 512041 h 682129"/>
                      <a:gd name="connsiteX6" fmla="*/ 1286 w 401538"/>
                      <a:gd name="connsiteY6" fmla="*/ 285880 h 682129"/>
                      <a:gd name="connsiteX7" fmla="*/ 41929 w 401538"/>
                      <a:gd name="connsiteY7" fmla="*/ 21723 h 682129"/>
                      <a:gd name="connsiteX8" fmla="*/ 367046 w 401538"/>
                      <a:gd name="connsiteY8" fmla="*/ 31886 h 682129"/>
                      <a:gd name="connsiteX9" fmla="*/ 397526 w 401538"/>
                      <a:gd name="connsiteY9" fmla="*/ 224929 h 682129"/>
                      <a:gd name="connsiteX0" fmla="*/ 397526 w 401538"/>
                      <a:gd name="connsiteY0" fmla="*/ 224929 h 690043"/>
                      <a:gd name="connsiteX1" fmla="*/ 397526 w 401538"/>
                      <a:gd name="connsiteY1" fmla="*/ 296052 h 690043"/>
                      <a:gd name="connsiteX2" fmla="*/ 299246 w 401538"/>
                      <a:gd name="connsiteY2" fmla="*/ 514688 h 690043"/>
                      <a:gd name="connsiteX3" fmla="*/ 346729 w 401538"/>
                      <a:gd name="connsiteY3" fmla="*/ 682129 h 690043"/>
                      <a:gd name="connsiteX4" fmla="*/ 73584 w 401538"/>
                      <a:gd name="connsiteY4" fmla="*/ 690043 h 690043"/>
                      <a:gd name="connsiteX5" fmla="*/ 78860 w 401538"/>
                      <a:gd name="connsiteY5" fmla="*/ 512041 h 690043"/>
                      <a:gd name="connsiteX6" fmla="*/ 1286 w 401538"/>
                      <a:gd name="connsiteY6" fmla="*/ 285880 h 690043"/>
                      <a:gd name="connsiteX7" fmla="*/ 41929 w 401538"/>
                      <a:gd name="connsiteY7" fmla="*/ 21723 h 690043"/>
                      <a:gd name="connsiteX8" fmla="*/ 367046 w 401538"/>
                      <a:gd name="connsiteY8" fmla="*/ 31886 h 690043"/>
                      <a:gd name="connsiteX9" fmla="*/ 397526 w 401538"/>
                      <a:gd name="connsiteY9" fmla="*/ 224929 h 690043"/>
                      <a:gd name="connsiteX0" fmla="*/ 397526 w 401538"/>
                      <a:gd name="connsiteY0" fmla="*/ 224929 h 690043"/>
                      <a:gd name="connsiteX1" fmla="*/ 397526 w 401538"/>
                      <a:gd name="connsiteY1" fmla="*/ 296052 h 690043"/>
                      <a:gd name="connsiteX2" fmla="*/ 299246 w 401538"/>
                      <a:gd name="connsiteY2" fmla="*/ 514688 h 690043"/>
                      <a:gd name="connsiteX3" fmla="*/ 299246 w 401538"/>
                      <a:gd name="connsiteY3" fmla="*/ 684767 h 690043"/>
                      <a:gd name="connsiteX4" fmla="*/ 73584 w 401538"/>
                      <a:gd name="connsiteY4" fmla="*/ 690043 h 690043"/>
                      <a:gd name="connsiteX5" fmla="*/ 78860 w 401538"/>
                      <a:gd name="connsiteY5" fmla="*/ 512041 h 690043"/>
                      <a:gd name="connsiteX6" fmla="*/ 1286 w 401538"/>
                      <a:gd name="connsiteY6" fmla="*/ 285880 h 690043"/>
                      <a:gd name="connsiteX7" fmla="*/ 41929 w 401538"/>
                      <a:gd name="connsiteY7" fmla="*/ 21723 h 690043"/>
                      <a:gd name="connsiteX8" fmla="*/ 367046 w 401538"/>
                      <a:gd name="connsiteY8" fmla="*/ 31886 h 690043"/>
                      <a:gd name="connsiteX9" fmla="*/ 397526 w 401538"/>
                      <a:gd name="connsiteY9" fmla="*/ 224929 h 690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538" h="690043">
                        <a:moveTo>
                          <a:pt x="397526" y="224929"/>
                        </a:moveTo>
                        <a:lnTo>
                          <a:pt x="397526" y="296052"/>
                        </a:lnTo>
                        <a:cubicBezTo>
                          <a:pt x="397526" y="296052"/>
                          <a:pt x="383947" y="495935"/>
                          <a:pt x="299246" y="514688"/>
                        </a:cubicBezTo>
                        <a:lnTo>
                          <a:pt x="299246" y="684767"/>
                        </a:lnTo>
                        <a:lnTo>
                          <a:pt x="73584" y="690043"/>
                        </a:lnTo>
                        <a:lnTo>
                          <a:pt x="78860" y="512041"/>
                        </a:lnTo>
                        <a:cubicBezTo>
                          <a:pt x="-3593" y="418351"/>
                          <a:pt x="7441" y="367600"/>
                          <a:pt x="1286" y="285880"/>
                        </a:cubicBezTo>
                        <a:cubicBezTo>
                          <a:pt x="-4869" y="204160"/>
                          <a:pt x="11449" y="52203"/>
                          <a:pt x="41929" y="21723"/>
                        </a:cubicBezTo>
                        <a:cubicBezTo>
                          <a:pt x="72409" y="1406"/>
                          <a:pt x="316249" y="-18921"/>
                          <a:pt x="367046" y="31886"/>
                        </a:cubicBezTo>
                        <a:cubicBezTo>
                          <a:pt x="417843" y="92846"/>
                          <a:pt x="397526" y="224929"/>
                          <a:pt x="397526" y="224929"/>
                        </a:cubicBezTo>
                        <a:close/>
                      </a:path>
                    </a:pathLst>
                  </a:custGeom>
                  <a:solidFill>
                    <a:srgbClr val="ED7D31">
                      <a:lumMod val="60000"/>
                      <a:lumOff val="4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sp>
              <p:nvSpPr>
                <p:cNvPr id="242" name="Freeform: Shape 327">
                  <a:extLst>
                    <a:ext uri="{FF2B5EF4-FFF2-40B4-BE49-F238E27FC236}">
                      <a16:creationId xmlns:a16="http://schemas.microsoft.com/office/drawing/2014/main" id="{C7EDE543-AAEF-9FA0-36A5-C8F7283B398C}"/>
                    </a:ext>
                  </a:extLst>
                </p:cNvPr>
                <p:cNvSpPr/>
                <p:nvPr/>
              </p:nvSpPr>
              <p:spPr>
                <a:xfrm>
                  <a:off x="1185299" y="1413038"/>
                  <a:ext cx="342034" cy="302722"/>
                </a:xfrm>
                <a:custGeom>
                  <a:avLst/>
                  <a:gdLst>
                    <a:gd name="connsiteX0" fmla="*/ 15239 w 450975"/>
                    <a:gd name="connsiteY0" fmla="*/ 388993 h 399146"/>
                    <a:gd name="connsiteX1" fmla="*/ 15239 w 450975"/>
                    <a:gd name="connsiteY1" fmla="*/ 388993 h 399146"/>
                    <a:gd name="connsiteX2" fmla="*/ 35556 w 450975"/>
                    <a:gd name="connsiteY2" fmla="*/ 317869 h 399146"/>
                    <a:gd name="connsiteX3" fmla="*/ 55873 w 450975"/>
                    <a:gd name="connsiteY3" fmla="*/ 226429 h 399146"/>
                    <a:gd name="connsiteX4" fmla="*/ 86352 w 450975"/>
                    <a:gd name="connsiteY4" fmla="*/ 155306 h 399146"/>
                    <a:gd name="connsiteX5" fmla="*/ 320029 w 450975"/>
                    <a:gd name="connsiteY5" fmla="*/ 165469 h 399146"/>
                    <a:gd name="connsiteX6" fmla="*/ 370826 w 450975"/>
                    <a:gd name="connsiteY6" fmla="*/ 256909 h 399146"/>
                    <a:gd name="connsiteX7" fmla="*/ 401306 w 450975"/>
                    <a:gd name="connsiteY7" fmla="*/ 399146 h 399146"/>
                    <a:gd name="connsiteX8" fmla="*/ 401306 w 450975"/>
                    <a:gd name="connsiteY8" fmla="*/ 399146 h 399146"/>
                    <a:gd name="connsiteX9" fmla="*/ 401306 w 450975"/>
                    <a:gd name="connsiteY9" fmla="*/ 124826 h 399146"/>
                    <a:gd name="connsiteX10" fmla="*/ 259069 w 450975"/>
                    <a:gd name="connsiteY10" fmla="*/ 2906 h 399146"/>
                    <a:gd name="connsiteX11" fmla="*/ 15229 w 450975"/>
                    <a:gd name="connsiteY11" fmla="*/ 114663 h 399146"/>
                    <a:gd name="connsiteX12" fmla="*/ 15239 w 450975"/>
                    <a:gd name="connsiteY12" fmla="*/ 388993 h 39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0975" h="399146">
                      <a:moveTo>
                        <a:pt x="15239" y="388993"/>
                      </a:moveTo>
                      <a:lnTo>
                        <a:pt x="15239" y="388993"/>
                      </a:lnTo>
                      <a:cubicBezTo>
                        <a:pt x="25402" y="388993"/>
                        <a:pt x="25402" y="348349"/>
                        <a:pt x="35556" y="317869"/>
                      </a:cubicBezTo>
                      <a:cubicBezTo>
                        <a:pt x="55873" y="287389"/>
                        <a:pt x="55873" y="256909"/>
                        <a:pt x="55873" y="226429"/>
                      </a:cubicBezTo>
                      <a:cubicBezTo>
                        <a:pt x="55873" y="195949"/>
                        <a:pt x="45709" y="155306"/>
                        <a:pt x="86352" y="155306"/>
                      </a:cubicBezTo>
                      <a:cubicBezTo>
                        <a:pt x="126996" y="155306"/>
                        <a:pt x="238752" y="155306"/>
                        <a:pt x="320029" y="165469"/>
                      </a:cubicBezTo>
                      <a:cubicBezTo>
                        <a:pt x="401306" y="165469"/>
                        <a:pt x="370826" y="226429"/>
                        <a:pt x="370826" y="256909"/>
                      </a:cubicBezTo>
                      <a:cubicBezTo>
                        <a:pt x="370826" y="287389"/>
                        <a:pt x="401306" y="368666"/>
                        <a:pt x="401306" y="399146"/>
                      </a:cubicBezTo>
                      <a:lnTo>
                        <a:pt x="401306" y="399146"/>
                      </a:lnTo>
                      <a:cubicBezTo>
                        <a:pt x="401306" y="399146"/>
                        <a:pt x="513063" y="155306"/>
                        <a:pt x="401306" y="124826"/>
                      </a:cubicBezTo>
                      <a:cubicBezTo>
                        <a:pt x="401306" y="124826"/>
                        <a:pt x="411469" y="33386"/>
                        <a:pt x="259069" y="2906"/>
                      </a:cubicBezTo>
                      <a:cubicBezTo>
                        <a:pt x="106669" y="-17411"/>
                        <a:pt x="35546" y="74029"/>
                        <a:pt x="15229" y="114663"/>
                      </a:cubicBezTo>
                      <a:cubicBezTo>
                        <a:pt x="-5078" y="155306"/>
                        <a:pt x="-5078" y="307706"/>
                        <a:pt x="15239" y="388993"/>
                      </a:cubicBezTo>
                      <a:close/>
                    </a:path>
                  </a:pathLst>
                </a:custGeom>
                <a:solidFill>
                  <a:srgbClr val="E7E6E6">
                    <a:lumMod val="25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234" name="Group 319">
                <a:extLst>
                  <a:ext uri="{FF2B5EF4-FFF2-40B4-BE49-F238E27FC236}">
                    <a16:creationId xmlns:a16="http://schemas.microsoft.com/office/drawing/2014/main" id="{CB42DD87-F8BD-C0AB-33BD-CE26B6D2AD5B}"/>
                  </a:ext>
                </a:extLst>
              </p:cNvPr>
              <p:cNvGrpSpPr/>
              <p:nvPr/>
            </p:nvGrpSpPr>
            <p:grpSpPr>
              <a:xfrm>
                <a:off x="945512" y="1901172"/>
                <a:ext cx="785842" cy="438341"/>
                <a:chOff x="945512" y="1901172"/>
                <a:chExt cx="785842" cy="438341"/>
              </a:xfrm>
            </p:grpSpPr>
            <p:sp>
              <p:nvSpPr>
                <p:cNvPr id="235" name="Freeform: Shape 320">
                  <a:extLst>
                    <a:ext uri="{FF2B5EF4-FFF2-40B4-BE49-F238E27FC236}">
                      <a16:creationId xmlns:a16="http://schemas.microsoft.com/office/drawing/2014/main" id="{A2689A93-CF5B-E4FB-C9CF-980B23287F73}"/>
                    </a:ext>
                  </a:extLst>
                </p:cNvPr>
                <p:cNvSpPr/>
                <p:nvPr/>
              </p:nvSpPr>
              <p:spPr>
                <a:xfrm>
                  <a:off x="945512" y="1901172"/>
                  <a:ext cx="785842" cy="438341"/>
                </a:xfrm>
                <a:custGeom>
                  <a:avLst/>
                  <a:gdLst>
                    <a:gd name="connsiteX0" fmla="*/ 313135 w 785842"/>
                    <a:gd name="connsiteY0" fmla="*/ 0 h 438341"/>
                    <a:gd name="connsiteX1" fmla="*/ 391435 w 785842"/>
                    <a:gd name="connsiteY1" fmla="*/ 61348 h 438341"/>
                    <a:gd name="connsiteX2" fmla="*/ 475826 w 785842"/>
                    <a:gd name="connsiteY2" fmla="*/ 0 h 438341"/>
                    <a:gd name="connsiteX3" fmla="*/ 584925 w 785842"/>
                    <a:gd name="connsiteY3" fmla="*/ 46867 h 438341"/>
                    <a:gd name="connsiteX4" fmla="*/ 692885 w 785842"/>
                    <a:gd name="connsiteY4" fmla="*/ 89002 h 438341"/>
                    <a:gd name="connsiteX5" fmla="*/ 784498 w 785842"/>
                    <a:gd name="connsiteY5" fmla="*/ 234233 h 438341"/>
                    <a:gd name="connsiteX6" fmla="*/ 785842 w 785842"/>
                    <a:gd name="connsiteY6" fmla="*/ 260848 h 438341"/>
                    <a:gd name="connsiteX7" fmla="*/ 767367 w 785842"/>
                    <a:gd name="connsiteY7" fmla="*/ 283240 h 438341"/>
                    <a:gd name="connsiteX8" fmla="*/ 392921 w 785842"/>
                    <a:gd name="connsiteY8" fmla="*/ 438341 h 438341"/>
                    <a:gd name="connsiteX9" fmla="*/ 18475 w 785842"/>
                    <a:gd name="connsiteY9" fmla="*/ 283240 h 438341"/>
                    <a:gd name="connsiteX10" fmla="*/ 0 w 785842"/>
                    <a:gd name="connsiteY10" fmla="*/ 260848 h 438341"/>
                    <a:gd name="connsiteX11" fmla="*/ 1344 w 785842"/>
                    <a:gd name="connsiteY11" fmla="*/ 234233 h 438341"/>
                    <a:gd name="connsiteX12" fmla="*/ 92957 w 785842"/>
                    <a:gd name="connsiteY12" fmla="*/ 89002 h 438341"/>
                    <a:gd name="connsiteX13" fmla="*/ 263764 w 785842"/>
                    <a:gd name="connsiteY13" fmla="*/ 22340 h 438341"/>
                    <a:gd name="connsiteX14" fmla="*/ 263911 w 785842"/>
                    <a:gd name="connsiteY14" fmla="*/ 22996 h 438341"/>
                    <a:gd name="connsiteX15" fmla="*/ 313135 w 785842"/>
                    <a:gd name="connsiteY15" fmla="*/ 0 h 43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5842" h="438341">
                      <a:moveTo>
                        <a:pt x="313135" y="0"/>
                      </a:moveTo>
                      <a:lnTo>
                        <a:pt x="391435" y="61348"/>
                      </a:lnTo>
                      <a:lnTo>
                        <a:pt x="475826" y="0"/>
                      </a:lnTo>
                      <a:lnTo>
                        <a:pt x="584925" y="46867"/>
                      </a:lnTo>
                      <a:lnTo>
                        <a:pt x="692885" y="89002"/>
                      </a:lnTo>
                      <a:cubicBezTo>
                        <a:pt x="762685" y="89726"/>
                        <a:pt x="778904" y="160553"/>
                        <a:pt x="784498" y="234233"/>
                      </a:cubicBezTo>
                      <a:lnTo>
                        <a:pt x="785842" y="260848"/>
                      </a:lnTo>
                      <a:lnTo>
                        <a:pt x="767367" y="283240"/>
                      </a:lnTo>
                      <a:cubicBezTo>
                        <a:pt x="671538" y="379070"/>
                        <a:pt x="539152" y="438341"/>
                        <a:pt x="392921" y="438341"/>
                      </a:cubicBezTo>
                      <a:cubicBezTo>
                        <a:pt x="246691" y="438341"/>
                        <a:pt x="114304" y="379070"/>
                        <a:pt x="18475" y="283240"/>
                      </a:cubicBezTo>
                      <a:lnTo>
                        <a:pt x="0" y="260848"/>
                      </a:lnTo>
                      <a:lnTo>
                        <a:pt x="1344" y="234233"/>
                      </a:lnTo>
                      <a:cubicBezTo>
                        <a:pt x="6939" y="160553"/>
                        <a:pt x="23157" y="89726"/>
                        <a:pt x="92957" y="89002"/>
                      </a:cubicBezTo>
                      <a:lnTo>
                        <a:pt x="263764" y="22340"/>
                      </a:lnTo>
                      <a:lnTo>
                        <a:pt x="263911" y="22996"/>
                      </a:lnTo>
                      <a:lnTo>
                        <a:pt x="313135" y="0"/>
                      </a:lnTo>
                      <a:close/>
                    </a:path>
                  </a:pathLst>
                </a:custGeom>
                <a:solidFill>
                  <a:srgbClr val="FCB85F"/>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236" name="Group 321">
                  <a:extLst>
                    <a:ext uri="{FF2B5EF4-FFF2-40B4-BE49-F238E27FC236}">
                      <a16:creationId xmlns:a16="http://schemas.microsoft.com/office/drawing/2014/main" id="{E609A9CD-CDFE-6D89-D927-79986075CE96}"/>
                    </a:ext>
                  </a:extLst>
                </p:cNvPr>
                <p:cNvGrpSpPr/>
                <p:nvPr/>
              </p:nvGrpSpPr>
              <p:grpSpPr>
                <a:xfrm>
                  <a:off x="1209732" y="1902785"/>
                  <a:ext cx="257947" cy="436727"/>
                  <a:chOff x="1209732" y="1902785"/>
                  <a:chExt cx="257947" cy="436727"/>
                </a:xfrm>
              </p:grpSpPr>
              <p:sp>
                <p:nvSpPr>
                  <p:cNvPr id="237" name="Freeform: Shape 322">
                    <a:extLst>
                      <a:ext uri="{FF2B5EF4-FFF2-40B4-BE49-F238E27FC236}">
                        <a16:creationId xmlns:a16="http://schemas.microsoft.com/office/drawing/2014/main" id="{F926E821-4EC6-4B35-C101-FBD10316BFF1}"/>
                      </a:ext>
                    </a:extLst>
                  </p:cNvPr>
                  <p:cNvSpPr/>
                  <p:nvPr/>
                </p:nvSpPr>
                <p:spPr>
                  <a:xfrm>
                    <a:off x="1283964" y="1957118"/>
                    <a:ext cx="113016" cy="382394"/>
                  </a:xfrm>
                  <a:custGeom>
                    <a:avLst/>
                    <a:gdLst>
                      <a:gd name="connsiteX0" fmla="*/ 55306 w 113016"/>
                      <a:gd name="connsiteY0" fmla="*/ 0 h 382394"/>
                      <a:gd name="connsiteX1" fmla="*/ 113016 w 113016"/>
                      <a:gd name="connsiteY1" fmla="*/ 52169 h 382394"/>
                      <a:gd name="connsiteX2" fmla="*/ 88970 w 113016"/>
                      <a:gd name="connsiteY2" fmla="*/ 75356 h 382394"/>
                      <a:gd name="connsiteX3" fmla="*/ 110263 w 113016"/>
                      <a:gd name="connsiteY3" fmla="*/ 376769 h 382394"/>
                      <a:gd name="connsiteX4" fmla="*/ 54469 w 113016"/>
                      <a:gd name="connsiteY4" fmla="*/ 382394 h 382394"/>
                      <a:gd name="connsiteX5" fmla="*/ 2553 w 113016"/>
                      <a:gd name="connsiteY5" fmla="*/ 377160 h 382394"/>
                      <a:gd name="connsiteX6" fmla="*/ 4999 w 113016"/>
                      <a:gd name="connsiteY6" fmla="*/ 348567 h 382394"/>
                      <a:gd name="connsiteX7" fmla="*/ 26450 w 113016"/>
                      <a:gd name="connsiteY7" fmla="*/ 75356 h 382394"/>
                      <a:gd name="connsiteX8" fmla="*/ 0 w 113016"/>
                      <a:gd name="connsiteY8" fmla="*/ 47822 h 382394"/>
                      <a:gd name="connsiteX9" fmla="*/ 55306 w 113016"/>
                      <a:gd name="connsiteY9" fmla="*/ 0 h 38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016" h="382394">
                        <a:moveTo>
                          <a:pt x="55306" y="0"/>
                        </a:moveTo>
                        <a:lnTo>
                          <a:pt x="113016" y="52169"/>
                        </a:lnTo>
                        <a:lnTo>
                          <a:pt x="88970" y="75356"/>
                        </a:lnTo>
                        <a:lnTo>
                          <a:pt x="110263" y="376769"/>
                        </a:lnTo>
                        <a:lnTo>
                          <a:pt x="54469" y="382394"/>
                        </a:lnTo>
                        <a:lnTo>
                          <a:pt x="2553" y="377160"/>
                        </a:lnTo>
                        <a:lnTo>
                          <a:pt x="4999" y="348567"/>
                        </a:lnTo>
                        <a:cubicBezTo>
                          <a:pt x="12825" y="260209"/>
                          <a:pt x="26450" y="121770"/>
                          <a:pt x="26450" y="75356"/>
                        </a:cubicBezTo>
                        <a:lnTo>
                          <a:pt x="0" y="47822"/>
                        </a:lnTo>
                        <a:lnTo>
                          <a:pt x="55306" y="0"/>
                        </a:lnTo>
                        <a:close/>
                      </a:path>
                    </a:pathLst>
                  </a:custGeom>
                  <a:solidFill>
                    <a:srgbClr val="D12021"/>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238" name="Group 323">
                    <a:extLst>
                      <a:ext uri="{FF2B5EF4-FFF2-40B4-BE49-F238E27FC236}">
                        <a16:creationId xmlns:a16="http://schemas.microsoft.com/office/drawing/2014/main" id="{821AC95A-7C82-0061-07A7-8CB254F25448}"/>
                      </a:ext>
                    </a:extLst>
                  </p:cNvPr>
                  <p:cNvGrpSpPr/>
                  <p:nvPr/>
                </p:nvGrpSpPr>
                <p:grpSpPr>
                  <a:xfrm>
                    <a:off x="1209732" y="1902785"/>
                    <a:ext cx="257947" cy="126023"/>
                    <a:chOff x="3025491" y="2645839"/>
                    <a:chExt cx="423861" cy="207083"/>
                  </a:xfrm>
                </p:grpSpPr>
                <p:sp>
                  <p:nvSpPr>
                    <p:cNvPr id="239" name="Rectangle 9">
                      <a:extLst>
                        <a:ext uri="{FF2B5EF4-FFF2-40B4-BE49-F238E27FC236}">
                          <a16:creationId xmlns:a16="http://schemas.microsoft.com/office/drawing/2014/main" id="{2ECD4BED-9B6A-11E1-C6B0-B07D0CB857F7}"/>
                        </a:ext>
                      </a:extLst>
                    </p:cNvPr>
                    <p:cNvSpPr/>
                    <p:nvPr/>
                  </p:nvSpPr>
                  <p:spPr>
                    <a:xfrm>
                      <a:off x="3238330" y="2648136"/>
                      <a:ext cx="211022" cy="204786"/>
                    </a:xfrm>
                    <a:custGeom>
                      <a:avLst/>
                      <a:gdLst>
                        <a:gd name="connsiteX0" fmla="*/ 0 w 328612"/>
                        <a:gd name="connsiteY0" fmla="*/ 0 h 423862"/>
                        <a:gd name="connsiteX1" fmla="*/ 328612 w 328612"/>
                        <a:gd name="connsiteY1" fmla="*/ 0 h 423862"/>
                        <a:gd name="connsiteX2" fmla="*/ 328612 w 328612"/>
                        <a:gd name="connsiteY2" fmla="*/ 423862 h 423862"/>
                        <a:gd name="connsiteX3" fmla="*/ 0 w 328612"/>
                        <a:gd name="connsiteY3" fmla="*/ 423862 h 423862"/>
                        <a:gd name="connsiteX4" fmla="*/ 0 w 328612"/>
                        <a:gd name="connsiteY4" fmla="*/ 0 h 423862"/>
                        <a:gd name="connsiteX0" fmla="*/ 0 w 328612"/>
                        <a:gd name="connsiteY0" fmla="*/ 2382 h 426244"/>
                        <a:gd name="connsiteX1" fmla="*/ 154781 w 328612"/>
                        <a:gd name="connsiteY1" fmla="*/ 0 h 426244"/>
                        <a:gd name="connsiteX2" fmla="*/ 328612 w 328612"/>
                        <a:gd name="connsiteY2" fmla="*/ 2382 h 426244"/>
                        <a:gd name="connsiteX3" fmla="*/ 328612 w 328612"/>
                        <a:gd name="connsiteY3" fmla="*/ 426244 h 426244"/>
                        <a:gd name="connsiteX4" fmla="*/ 0 w 328612"/>
                        <a:gd name="connsiteY4" fmla="*/ 426244 h 426244"/>
                        <a:gd name="connsiteX5" fmla="*/ 0 w 328612"/>
                        <a:gd name="connsiteY5" fmla="*/ 2382 h 426244"/>
                        <a:gd name="connsiteX0" fmla="*/ 0 w 328612"/>
                        <a:gd name="connsiteY0" fmla="*/ 2382 h 426244"/>
                        <a:gd name="connsiteX1" fmla="*/ 154781 w 328612"/>
                        <a:gd name="connsiteY1" fmla="*/ 0 h 426244"/>
                        <a:gd name="connsiteX2" fmla="*/ 261937 w 328612"/>
                        <a:gd name="connsiteY2" fmla="*/ 1 h 426244"/>
                        <a:gd name="connsiteX3" fmla="*/ 328612 w 328612"/>
                        <a:gd name="connsiteY3" fmla="*/ 426244 h 426244"/>
                        <a:gd name="connsiteX4" fmla="*/ 0 w 328612"/>
                        <a:gd name="connsiteY4" fmla="*/ 426244 h 426244"/>
                        <a:gd name="connsiteX5" fmla="*/ 0 w 328612"/>
                        <a:gd name="connsiteY5" fmla="*/ 2382 h 426244"/>
                        <a:gd name="connsiteX0" fmla="*/ 0 w 328612"/>
                        <a:gd name="connsiteY0" fmla="*/ 2382 h 426244"/>
                        <a:gd name="connsiteX1" fmla="*/ 154781 w 328612"/>
                        <a:gd name="connsiteY1" fmla="*/ 0 h 426244"/>
                        <a:gd name="connsiteX2" fmla="*/ 261937 w 328612"/>
                        <a:gd name="connsiteY2" fmla="*/ 1 h 426244"/>
                        <a:gd name="connsiteX3" fmla="*/ 280988 w 328612"/>
                        <a:gd name="connsiteY3" fmla="*/ 97632 h 426244"/>
                        <a:gd name="connsiteX4" fmla="*/ 328612 w 328612"/>
                        <a:gd name="connsiteY4" fmla="*/ 426244 h 426244"/>
                        <a:gd name="connsiteX5" fmla="*/ 0 w 328612"/>
                        <a:gd name="connsiteY5" fmla="*/ 426244 h 426244"/>
                        <a:gd name="connsiteX6" fmla="*/ 0 w 328612"/>
                        <a:gd name="connsiteY6"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328612 w 340519"/>
                        <a:gd name="connsiteY4" fmla="*/ 426244 h 426244"/>
                        <a:gd name="connsiteX5" fmla="*/ 0 w 340519"/>
                        <a:gd name="connsiteY5" fmla="*/ 426244 h 426244"/>
                        <a:gd name="connsiteX6" fmla="*/ 0 w 340519"/>
                        <a:gd name="connsiteY6"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335756 w 340519"/>
                        <a:gd name="connsiteY4" fmla="*/ 235744 h 426244"/>
                        <a:gd name="connsiteX5" fmla="*/ 328612 w 340519"/>
                        <a:gd name="connsiteY5" fmla="*/ 426244 h 426244"/>
                        <a:gd name="connsiteX6" fmla="*/ 0 w 340519"/>
                        <a:gd name="connsiteY6" fmla="*/ 426244 h 426244"/>
                        <a:gd name="connsiteX7" fmla="*/ 0 w 340519"/>
                        <a:gd name="connsiteY7"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328612 w 340519"/>
                        <a:gd name="connsiteY5" fmla="*/ 426244 h 426244"/>
                        <a:gd name="connsiteX6" fmla="*/ 0 w 340519"/>
                        <a:gd name="connsiteY6" fmla="*/ 426244 h 426244"/>
                        <a:gd name="connsiteX7" fmla="*/ 0 w 340519"/>
                        <a:gd name="connsiteY7"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157162 w 340519"/>
                        <a:gd name="connsiteY5" fmla="*/ 7144 h 426244"/>
                        <a:gd name="connsiteX6" fmla="*/ 0 w 340519"/>
                        <a:gd name="connsiteY6" fmla="*/ 426244 h 426244"/>
                        <a:gd name="connsiteX7" fmla="*/ 0 w 340519"/>
                        <a:gd name="connsiteY7"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0 w 340519"/>
                        <a:gd name="connsiteY5" fmla="*/ 426244 h 426244"/>
                        <a:gd name="connsiteX6" fmla="*/ 0 w 340519"/>
                        <a:gd name="connsiteY6" fmla="*/ 2382 h 426244"/>
                        <a:gd name="connsiteX0" fmla="*/ 0 w 340519"/>
                        <a:gd name="connsiteY0" fmla="*/ 426244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0 w 340519"/>
                        <a:gd name="connsiteY5" fmla="*/ 426244 h 426244"/>
                        <a:gd name="connsiteX0" fmla="*/ 100013 w 185738"/>
                        <a:gd name="connsiteY0" fmla="*/ 200025 h 200025"/>
                        <a:gd name="connsiteX1" fmla="*/ 0 w 185738"/>
                        <a:gd name="connsiteY1" fmla="*/ 0 h 200025"/>
                        <a:gd name="connsiteX2" fmla="*/ 107156 w 185738"/>
                        <a:gd name="connsiteY2" fmla="*/ 1 h 200025"/>
                        <a:gd name="connsiteX3" fmla="*/ 185738 w 185738"/>
                        <a:gd name="connsiteY3" fmla="*/ 35719 h 200025"/>
                        <a:gd name="connsiteX4" fmla="*/ 100013 w 185738"/>
                        <a:gd name="connsiteY4" fmla="*/ 200025 h 200025"/>
                        <a:gd name="connsiteX0" fmla="*/ 100013 w 185738"/>
                        <a:gd name="connsiteY0" fmla="*/ 200025 h 200025"/>
                        <a:gd name="connsiteX1" fmla="*/ 31056 w 185738"/>
                        <a:gd name="connsiteY1" fmla="*/ 69058 h 200025"/>
                        <a:gd name="connsiteX2" fmla="*/ 0 w 185738"/>
                        <a:gd name="connsiteY2" fmla="*/ 0 h 200025"/>
                        <a:gd name="connsiteX3" fmla="*/ 107156 w 185738"/>
                        <a:gd name="connsiteY3" fmla="*/ 1 h 200025"/>
                        <a:gd name="connsiteX4" fmla="*/ 185738 w 185738"/>
                        <a:gd name="connsiteY4" fmla="*/ 35719 h 200025"/>
                        <a:gd name="connsiteX5" fmla="*/ 100013 w 185738"/>
                        <a:gd name="connsiteY5" fmla="*/ 200025 h 200025"/>
                        <a:gd name="connsiteX0" fmla="*/ 68957 w 154682"/>
                        <a:gd name="connsiteY0" fmla="*/ 200024 h 200024"/>
                        <a:gd name="connsiteX1" fmla="*/ 0 w 154682"/>
                        <a:gd name="connsiteY1" fmla="*/ 69057 h 200024"/>
                        <a:gd name="connsiteX2" fmla="*/ 76100 w 154682"/>
                        <a:gd name="connsiteY2" fmla="*/ 0 h 200024"/>
                        <a:gd name="connsiteX3" fmla="*/ 154682 w 154682"/>
                        <a:gd name="connsiteY3" fmla="*/ 35718 h 200024"/>
                        <a:gd name="connsiteX4" fmla="*/ 68957 w 154682"/>
                        <a:gd name="connsiteY4" fmla="*/ 200024 h 200024"/>
                        <a:gd name="connsiteX0" fmla="*/ 68957 w 154682"/>
                        <a:gd name="connsiteY0" fmla="*/ 200024 h 200024"/>
                        <a:gd name="connsiteX1" fmla="*/ 0 w 154682"/>
                        <a:gd name="connsiteY1" fmla="*/ 69057 h 200024"/>
                        <a:gd name="connsiteX2" fmla="*/ 76100 w 154682"/>
                        <a:gd name="connsiteY2" fmla="*/ 0 h 200024"/>
                        <a:gd name="connsiteX3" fmla="*/ 154682 w 154682"/>
                        <a:gd name="connsiteY3" fmla="*/ 35718 h 200024"/>
                        <a:gd name="connsiteX4" fmla="*/ 68957 w 154682"/>
                        <a:gd name="connsiteY4" fmla="*/ 200024 h 200024"/>
                        <a:gd name="connsiteX0" fmla="*/ 106776 w 192501"/>
                        <a:gd name="connsiteY0" fmla="*/ 200024 h 200024"/>
                        <a:gd name="connsiteX1" fmla="*/ 0 w 192501"/>
                        <a:gd name="connsiteY1" fmla="*/ 90488 h 200024"/>
                        <a:gd name="connsiteX2" fmla="*/ 113919 w 192501"/>
                        <a:gd name="connsiteY2" fmla="*/ 0 h 200024"/>
                        <a:gd name="connsiteX3" fmla="*/ 192501 w 192501"/>
                        <a:gd name="connsiteY3" fmla="*/ 35718 h 200024"/>
                        <a:gd name="connsiteX4" fmla="*/ 106776 w 192501"/>
                        <a:gd name="connsiteY4" fmla="*/ 200024 h 200024"/>
                        <a:gd name="connsiteX0" fmla="*/ 81562 w 192501"/>
                        <a:gd name="connsiteY0" fmla="*/ 204786 h 204786"/>
                        <a:gd name="connsiteX1" fmla="*/ 0 w 192501"/>
                        <a:gd name="connsiteY1" fmla="*/ 90488 h 204786"/>
                        <a:gd name="connsiteX2" fmla="*/ 113919 w 192501"/>
                        <a:gd name="connsiteY2" fmla="*/ 0 h 204786"/>
                        <a:gd name="connsiteX3" fmla="*/ 192501 w 192501"/>
                        <a:gd name="connsiteY3" fmla="*/ 35718 h 204786"/>
                        <a:gd name="connsiteX4" fmla="*/ 81562 w 192501"/>
                        <a:gd name="connsiteY4" fmla="*/ 204786 h 204786"/>
                        <a:gd name="connsiteX0" fmla="*/ 81562 w 186197"/>
                        <a:gd name="connsiteY0" fmla="*/ 204786 h 204786"/>
                        <a:gd name="connsiteX1" fmla="*/ 0 w 186197"/>
                        <a:gd name="connsiteY1" fmla="*/ 90488 h 204786"/>
                        <a:gd name="connsiteX2" fmla="*/ 113919 w 186197"/>
                        <a:gd name="connsiteY2" fmla="*/ 0 h 204786"/>
                        <a:gd name="connsiteX3" fmla="*/ 186197 w 186197"/>
                        <a:gd name="connsiteY3" fmla="*/ 35718 h 204786"/>
                        <a:gd name="connsiteX4" fmla="*/ 81562 w 186197"/>
                        <a:gd name="connsiteY4" fmla="*/ 204786 h 204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197" h="204786">
                          <a:moveTo>
                            <a:pt x="81562" y="204786"/>
                          </a:moveTo>
                          <a:lnTo>
                            <a:pt x="0" y="90488"/>
                          </a:lnTo>
                          <a:lnTo>
                            <a:pt x="113919" y="0"/>
                          </a:lnTo>
                          <a:lnTo>
                            <a:pt x="186197" y="35718"/>
                          </a:lnTo>
                          <a:lnTo>
                            <a:pt x="81562" y="204786"/>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0" name="Rectangle 9">
                      <a:extLst>
                        <a:ext uri="{FF2B5EF4-FFF2-40B4-BE49-F238E27FC236}">
                          <a16:creationId xmlns:a16="http://schemas.microsoft.com/office/drawing/2014/main" id="{9F11BCB5-3E15-68B5-C437-B8D3DC3FF5E0}"/>
                        </a:ext>
                      </a:extLst>
                    </p:cNvPr>
                    <p:cNvSpPr/>
                    <p:nvPr/>
                  </p:nvSpPr>
                  <p:spPr>
                    <a:xfrm flipH="1">
                      <a:off x="3025491" y="2645839"/>
                      <a:ext cx="211022" cy="204786"/>
                    </a:xfrm>
                    <a:custGeom>
                      <a:avLst/>
                      <a:gdLst>
                        <a:gd name="connsiteX0" fmla="*/ 0 w 328612"/>
                        <a:gd name="connsiteY0" fmla="*/ 0 h 423862"/>
                        <a:gd name="connsiteX1" fmla="*/ 328612 w 328612"/>
                        <a:gd name="connsiteY1" fmla="*/ 0 h 423862"/>
                        <a:gd name="connsiteX2" fmla="*/ 328612 w 328612"/>
                        <a:gd name="connsiteY2" fmla="*/ 423862 h 423862"/>
                        <a:gd name="connsiteX3" fmla="*/ 0 w 328612"/>
                        <a:gd name="connsiteY3" fmla="*/ 423862 h 423862"/>
                        <a:gd name="connsiteX4" fmla="*/ 0 w 328612"/>
                        <a:gd name="connsiteY4" fmla="*/ 0 h 423862"/>
                        <a:gd name="connsiteX0" fmla="*/ 0 w 328612"/>
                        <a:gd name="connsiteY0" fmla="*/ 2382 h 426244"/>
                        <a:gd name="connsiteX1" fmla="*/ 154781 w 328612"/>
                        <a:gd name="connsiteY1" fmla="*/ 0 h 426244"/>
                        <a:gd name="connsiteX2" fmla="*/ 328612 w 328612"/>
                        <a:gd name="connsiteY2" fmla="*/ 2382 h 426244"/>
                        <a:gd name="connsiteX3" fmla="*/ 328612 w 328612"/>
                        <a:gd name="connsiteY3" fmla="*/ 426244 h 426244"/>
                        <a:gd name="connsiteX4" fmla="*/ 0 w 328612"/>
                        <a:gd name="connsiteY4" fmla="*/ 426244 h 426244"/>
                        <a:gd name="connsiteX5" fmla="*/ 0 w 328612"/>
                        <a:gd name="connsiteY5" fmla="*/ 2382 h 426244"/>
                        <a:gd name="connsiteX0" fmla="*/ 0 w 328612"/>
                        <a:gd name="connsiteY0" fmla="*/ 2382 h 426244"/>
                        <a:gd name="connsiteX1" fmla="*/ 154781 w 328612"/>
                        <a:gd name="connsiteY1" fmla="*/ 0 h 426244"/>
                        <a:gd name="connsiteX2" fmla="*/ 261937 w 328612"/>
                        <a:gd name="connsiteY2" fmla="*/ 1 h 426244"/>
                        <a:gd name="connsiteX3" fmla="*/ 328612 w 328612"/>
                        <a:gd name="connsiteY3" fmla="*/ 426244 h 426244"/>
                        <a:gd name="connsiteX4" fmla="*/ 0 w 328612"/>
                        <a:gd name="connsiteY4" fmla="*/ 426244 h 426244"/>
                        <a:gd name="connsiteX5" fmla="*/ 0 w 328612"/>
                        <a:gd name="connsiteY5" fmla="*/ 2382 h 426244"/>
                        <a:gd name="connsiteX0" fmla="*/ 0 w 328612"/>
                        <a:gd name="connsiteY0" fmla="*/ 2382 h 426244"/>
                        <a:gd name="connsiteX1" fmla="*/ 154781 w 328612"/>
                        <a:gd name="connsiteY1" fmla="*/ 0 h 426244"/>
                        <a:gd name="connsiteX2" fmla="*/ 261937 w 328612"/>
                        <a:gd name="connsiteY2" fmla="*/ 1 h 426244"/>
                        <a:gd name="connsiteX3" fmla="*/ 280988 w 328612"/>
                        <a:gd name="connsiteY3" fmla="*/ 97632 h 426244"/>
                        <a:gd name="connsiteX4" fmla="*/ 328612 w 328612"/>
                        <a:gd name="connsiteY4" fmla="*/ 426244 h 426244"/>
                        <a:gd name="connsiteX5" fmla="*/ 0 w 328612"/>
                        <a:gd name="connsiteY5" fmla="*/ 426244 h 426244"/>
                        <a:gd name="connsiteX6" fmla="*/ 0 w 328612"/>
                        <a:gd name="connsiteY6"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328612 w 340519"/>
                        <a:gd name="connsiteY4" fmla="*/ 426244 h 426244"/>
                        <a:gd name="connsiteX5" fmla="*/ 0 w 340519"/>
                        <a:gd name="connsiteY5" fmla="*/ 426244 h 426244"/>
                        <a:gd name="connsiteX6" fmla="*/ 0 w 340519"/>
                        <a:gd name="connsiteY6"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335756 w 340519"/>
                        <a:gd name="connsiteY4" fmla="*/ 235744 h 426244"/>
                        <a:gd name="connsiteX5" fmla="*/ 328612 w 340519"/>
                        <a:gd name="connsiteY5" fmla="*/ 426244 h 426244"/>
                        <a:gd name="connsiteX6" fmla="*/ 0 w 340519"/>
                        <a:gd name="connsiteY6" fmla="*/ 426244 h 426244"/>
                        <a:gd name="connsiteX7" fmla="*/ 0 w 340519"/>
                        <a:gd name="connsiteY7"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328612 w 340519"/>
                        <a:gd name="connsiteY5" fmla="*/ 426244 h 426244"/>
                        <a:gd name="connsiteX6" fmla="*/ 0 w 340519"/>
                        <a:gd name="connsiteY6" fmla="*/ 426244 h 426244"/>
                        <a:gd name="connsiteX7" fmla="*/ 0 w 340519"/>
                        <a:gd name="connsiteY7"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157162 w 340519"/>
                        <a:gd name="connsiteY5" fmla="*/ 7144 h 426244"/>
                        <a:gd name="connsiteX6" fmla="*/ 0 w 340519"/>
                        <a:gd name="connsiteY6" fmla="*/ 426244 h 426244"/>
                        <a:gd name="connsiteX7" fmla="*/ 0 w 340519"/>
                        <a:gd name="connsiteY7" fmla="*/ 2382 h 426244"/>
                        <a:gd name="connsiteX0" fmla="*/ 0 w 340519"/>
                        <a:gd name="connsiteY0" fmla="*/ 2382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0 w 340519"/>
                        <a:gd name="connsiteY5" fmla="*/ 426244 h 426244"/>
                        <a:gd name="connsiteX6" fmla="*/ 0 w 340519"/>
                        <a:gd name="connsiteY6" fmla="*/ 2382 h 426244"/>
                        <a:gd name="connsiteX0" fmla="*/ 0 w 340519"/>
                        <a:gd name="connsiteY0" fmla="*/ 426244 h 426244"/>
                        <a:gd name="connsiteX1" fmla="*/ 154781 w 340519"/>
                        <a:gd name="connsiteY1" fmla="*/ 0 h 426244"/>
                        <a:gd name="connsiteX2" fmla="*/ 261937 w 340519"/>
                        <a:gd name="connsiteY2" fmla="*/ 1 h 426244"/>
                        <a:gd name="connsiteX3" fmla="*/ 340519 w 340519"/>
                        <a:gd name="connsiteY3" fmla="*/ 35719 h 426244"/>
                        <a:gd name="connsiteX4" fmla="*/ 254794 w 340519"/>
                        <a:gd name="connsiteY4" fmla="*/ 200025 h 426244"/>
                        <a:gd name="connsiteX5" fmla="*/ 0 w 340519"/>
                        <a:gd name="connsiteY5" fmla="*/ 426244 h 426244"/>
                        <a:gd name="connsiteX0" fmla="*/ 100013 w 185738"/>
                        <a:gd name="connsiteY0" fmla="*/ 200025 h 200025"/>
                        <a:gd name="connsiteX1" fmla="*/ 0 w 185738"/>
                        <a:gd name="connsiteY1" fmla="*/ 0 h 200025"/>
                        <a:gd name="connsiteX2" fmla="*/ 107156 w 185738"/>
                        <a:gd name="connsiteY2" fmla="*/ 1 h 200025"/>
                        <a:gd name="connsiteX3" fmla="*/ 185738 w 185738"/>
                        <a:gd name="connsiteY3" fmla="*/ 35719 h 200025"/>
                        <a:gd name="connsiteX4" fmla="*/ 100013 w 185738"/>
                        <a:gd name="connsiteY4" fmla="*/ 200025 h 200025"/>
                        <a:gd name="connsiteX0" fmla="*/ 100013 w 185738"/>
                        <a:gd name="connsiteY0" fmla="*/ 200025 h 200025"/>
                        <a:gd name="connsiteX1" fmla="*/ 31056 w 185738"/>
                        <a:gd name="connsiteY1" fmla="*/ 69058 h 200025"/>
                        <a:gd name="connsiteX2" fmla="*/ 0 w 185738"/>
                        <a:gd name="connsiteY2" fmla="*/ 0 h 200025"/>
                        <a:gd name="connsiteX3" fmla="*/ 107156 w 185738"/>
                        <a:gd name="connsiteY3" fmla="*/ 1 h 200025"/>
                        <a:gd name="connsiteX4" fmla="*/ 185738 w 185738"/>
                        <a:gd name="connsiteY4" fmla="*/ 35719 h 200025"/>
                        <a:gd name="connsiteX5" fmla="*/ 100013 w 185738"/>
                        <a:gd name="connsiteY5" fmla="*/ 200025 h 200025"/>
                        <a:gd name="connsiteX0" fmla="*/ 68957 w 154682"/>
                        <a:gd name="connsiteY0" fmla="*/ 200024 h 200024"/>
                        <a:gd name="connsiteX1" fmla="*/ 0 w 154682"/>
                        <a:gd name="connsiteY1" fmla="*/ 69057 h 200024"/>
                        <a:gd name="connsiteX2" fmla="*/ 76100 w 154682"/>
                        <a:gd name="connsiteY2" fmla="*/ 0 h 200024"/>
                        <a:gd name="connsiteX3" fmla="*/ 154682 w 154682"/>
                        <a:gd name="connsiteY3" fmla="*/ 35718 h 200024"/>
                        <a:gd name="connsiteX4" fmla="*/ 68957 w 154682"/>
                        <a:gd name="connsiteY4" fmla="*/ 200024 h 200024"/>
                        <a:gd name="connsiteX0" fmla="*/ 68957 w 154682"/>
                        <a:gd name="connsiteY0" fmla="*/ 200024 h 200024"/>
                        <a:gd name="connsiteX1" fmla="*/ 0 w 154682"/>
                        <a:gd name="connsiteY1" fmla="*/ 69057 h 200024"/>
                        <a:gd name="connsiteX2" fmla="*/ 76100 w 154682"/>
                        <a:gd name="connsiteY2" fmla="*/ 0 h 200024"/>
                        <a:gd name="connsiteX3" fmla="*/ 154682 w 154682"/>
                        <a:gd name="connsiteY3" fmla="*/ 35718 h 200024"/>
                        <a:gd name="connsiteX4" fmla="*/ 68957 w 154682"/>
                        <a:gd name="connsiteY4" fmla="*/ 200024 h 200024"/>
                        <a:gd name="connsiteX0" fmla="*/ 106776 w 192501"/>
                        <a:gd name="connsiteY0" fmla="*/ 200024 h 200024"/>
                        <a:gd name="connsiteX1" fmla="*/ 0 w 192501"/>
                        <a:gd name="connsiteY1" fmla="*/ 90488 h 200024"/>
                        <a:gd name="connsiteX2" fmla="*/ 113919 w 192501"/>
                        <a:gd name="connsiteY2" fmla="*/ 0 h 200024"/>
                        <a:gd name="connsiteX3" fmla="*/ 192501 w 192501"/>
                        <a:gd name="connsiteY3" fmla="*/ 35718 h 200024"/>
                        <a:gd name="connsiteX4" fmla="*/ 106776 w 192501"/>
                        <a:gd name="connsiteY4" fmla="*/ 200024 h 200024"/>
                        <a:gd name="connsiteX0" fmla="*/ 81562 w 192501"/>
                        <a:gd name="connsiteY0" fmla="*/ 204786 h 204786"/>
                        <a:gd name="connsiteX1" fmla="*/ 0 w 192501"/>
                        <a:gd name="connsiteY1" fmla="*/ 90488 h 204786"/>
                        <a:gd name="connsiteX2" fmla="*/ 113919 w 192501"/>
                        <a:gd name="connsiteY2" fmla="*/ 0 h 204786"/>
                        <a:gd name="connsiteX3" fmla="*/ 192501 w 192501"/>
                        <a:gd name="connsiteY3" fmla="*/ 35718 h 204786"/>
                        <a:gd name="connsiteX4" fmla="*/ 81562 w 192501"/>
                        <a:gd name="connsiteY4" fmla="*/ 204786 h 204786"/>
                        <a:gd name="connsiteX0" fmla="*/ 81562 w 186197"/>
                        <a:gd name="connsiteY0" fmla="*/ 204786 h 204786"/>
                        <a:gd name="connsiteX1" fmla="*/ 0 w 186197"/>
                        <a:gd name="connsiteY1" fmla="*/ 90488 h 204786"/>
                        <a:gd name="connsiteX2" fmla="*/ 113919 w 186197"/>
                        <a:gd name="connsiteY2" fmla="*/ 0 h 204786"/>
                        <a:gd name="connsiteX3" fmla="*/ 186197 w 186197"/>
                        <a:gd name="connsiteY3" fmla="*/ 35718 h 204786"/>
                        <a:gd name="connsiteX4" fmla="*/ 81562 w 186197"/>
                        <a:gd name="connsiteY4" fmla="*/ 204786 h 204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197" h="204786">
                          <a:moveTo>
                            <a:pt x="81562" y="204786"/>
                          </a:moveTo>
                          <a:lnTo>
                            <a:pt x="0" y="90488"/>
                          </a:lnTo>
                          <a:lnTo>
                            <a:pt x="113919" y="0"/>
                          </a:lnTo>
                          <a:lnTo>
                            <a:pt x="186197" y="35718"/>
                          </a:lnTo>
                          <a:lnTo>
                            <a:pt x="81562" y="204786"/>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grpSp>
        </p:grpSp>
        <p:grpSp>
          <p:nvGrpSpPr>
            <p:cNvPr id="213" name="Group 298">
              <a:extLst>
                <a:ext uri="{FF2B5EF4-FFF2-40B4-BE49-F238E27FC236}">
                  <a16:creationId xmlns:a16="http://schemas.microsoft.com/office/drawing/2014/main" id="{0915B2C9-64C5-58C8-AE05-A24724A86F34}"/>
                </a:ext>
              </a:extLst>
            </p:cNvPr>
            <p:cNvGrpSpPr/>
            <p:nvPr/>
          </p:nvGrpSpPr>
          <p:grpSpPr>
            <a:xfrm>
              <a:off x="8287938" y="2398890"/>
              <a:ext cx="590962" cy="669550"/>
              <a:chOff x="4919926" y="1948991"/>
              <a:chExt cx="2545151" cy="2883618"/>
            </a:xfrm>
          </p:grpSpPr>
          <p:grpSp>
            <p:nvGrpSpPr>
              <p:cNvPr id="214" name="Group 299">
                <a:extLst>
                  <a:ext uri="{FF2B5EF4-FFF2-40B4-BE49-F238E27FC236}">
                    <a16:creationId xmlns:a16="http://schemas.microsoft.com/office/drawing/2014/main" id="{31F79A3E-A635-E7B3-78E8-D007A16CAAA0}"/>
                  </a:ext>
                </a:extLst>
              </p:cNvPr>
              <p:cNvGrpSpPr/>
              <p:nvPr/>
            </p:nvGrpSpPr>
            <p:grpSpPr>
              <a:xfrm>
                <a:off x="4919926" y="3355359"/>
                <a:ext cx="2545151" cy="1477250"/>
                <a:chOff x="4919926" y="3355359"/>
                <a:chExt cx="2545151" cy="1477250"/>
              </a:xfrm>
            </p:grpSpPr>
            <p:sp>
              <p:nvSpPr>
                <p:cNvPr id="222" name="Freeform: Shape 307">
                  <a:extLst>
                    <a:ext uri="{FF2B5EF4-FFF2-40B4-BE49-F238E27FC236}">
                      <a16:creationId xmlns:a16="http://schemas.microsoft.com/office/drawing/2014/main" id="{95280B3A-EC53-CE3C-D9C0-860C4219B11F}"/>
                    </a:ext>
                  </a:extLst>
                </p:cNvPr>
                <p:cNvSpPr/>
                <p:nvPr/>
              </p:nvSpPr>
              <p:spPr>
                <a:xfrm>
                  <a:off x="4919926" y="3355359"/>
                  <a:ext cx="2545151" cy="1463169"/>
                </a:xfrm>
                <a:custGeom>
                  <a:avLst/>
                  <a:gdLst>
                    <a:gd name="connsiteX0" fmla="*/ 1006177 w 2545151"/>
                    <a:gd name="connsiteY0" fmla="*/ 0 h 1463169"/>
                    <a:gd name="connsiteX1" fmla="*/ 1538955 w 2545151"/>
                    <a:gd name="connsiteY1" fmla="*/ 0 h 1463169"/>
                    <a:gd name="connsiteX2" fmla="*/ 1750948 w 2545151"/>
                    <a:gd name="connsiteY2" fmla="*/ 484103 h 1463169"/>
                    <a:gd name="connsiteX3" fmla="*/ 2520716 w 2545151"/>
                    <a:gd name="connsiteY3" fmla="*/ 774350 h 1463169"/>
                    <a:gd name="connsiteX4" fmla="*/ 2545151 w 2545151"/>
                    <a:gd name="connsiteY4" fmla="*/ 813756 h 1463169"/>
                    <a:gd name="connsiteX5" fmla="*/ 2488226 w 2545151"/>
                    <a:gd name="connsiteY5" fmla="*/ 889879 h 1463169"/>
                    <a:gd name="connsiteX6" fmla="*/ 1272592 w 2545151"/>
                    <a:gd name="connsiteY6" fmla="*/ 1463169 h 1463169"/>
                    <a:gd name="connsiteX7" fmla="*/ 56958 w 2545151"/>
                    <a:gd name="connsiteY7" fmla="*/ 889879 h 1463169"/>
                    <a:gd name="connsiteX8" fmla="*/ 0 w 2545151"/>
                    <a:gd name="connsiteY8" fmla="*/ 813711 h 1463169"/>
                    <a:gd name="connsiteX9" fmla="*/ 24402 w 2545151"/>
                    <a:gd name="connsiteY9" fmla="*/ 774353 h 1463169"/>
                    <a:gd name="connsiteX10" fmla="*/ 794184 w 2545151"/>
                    <a:gd name="connsiteY10" fmla="*/ 484103 h 1463169"/>
                    <a:gd name="connsiteX11" fmla="*/ 1006177 w 2545151"/>
                    <a:gd name="connsiteY11" fmla="*/ 0 h 1463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45151" h="1463169">
                      <a:moveTo>
                        <a:pt x="1006177" y="0"/>
                      </a:moveTo>
                      <a:lnTo>
                        <a:pt x="1538955" y="0"/>
                      </a:lnTo>
                      <a:cubicBezTo>
                        <a:pt x="1566646" y="57218"/>
                        <a:pt x="1532555" y="386086"/>
                        <a:pt x="1750948" y="484103"/>
                      </a:cubicBezTo>
                      <a:cubicBezTo>
                        <a:pt x="1942049" y="569870"/>
                        <a:pt x="2353344" y="551602"/>
                        <a:pt x="2520716" y="774350"/>
                      </a:cubicBezTo>
                      <a:lnTo>
                        <a:pt x="2545151" y="813756"/>
                      </a:lnTo>
                      <a:lnTo>
                        <a:pt x="2488226" y="889879"/>
                      </a:lnTo>
                      <a:cubicBezTo>
                        <a:pt x="2199280" y="1240002"/>
                        <a:pt x="1761998" y="1463169"/>
                        <a:pt x="1272592" y="1463169"/>
                      </a:cubicBezTo>
                      <a:cubicBezTo>
                        <a:pt x="783187" y="1463169"/>
                        <a:pt x="345905" y="1240002"/>
                        <a:pt x="56958" y="889879"/>
                      </a:cubicBezTo>
                      <a:lnTo>
                        <a:pt x="0" y="813711"/>
                      </a:lnTo>
                      <a:lnTo>
                        <a:pt x="24402" y="774353"/>
                      </a:lnTo>
                      <a:cubicBezTo>
                        <a:pt x="191756" y="551609"/>
                        <a:pt x="603090" y="569870"/>
                        <a:pt x="794184" y="484103"/>
                      </a:cubicBezTo>
                      <a:cubicBezTo>
                        <a:pt x="1012632" y="386131"/>
                        <a:pt x="978531" y="57218"/>
                        <a:pt x="1006177" y="0"/>
                      </a:cubicBezTo>
                      <a:close/>
                    </a:path>
                  </a:pathLst>
                </a:custGeom>
                <a:solidFill>
                  <a:srgbClr val="2E4C94"/>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3" name="Freeform: Shape 308">
                  <a:extLst>
                    <a:ext uri="{FF2B5EF4-FFF2-40B4-BE49-F238E27FC236}">
                      <a16:creationId xmlns:a16="http://schemas.microsoft.com/office/drawing/2014/main" id="{595958F6-9A86-BCB4-1017-9ABFD88CAAEF}"/>
                    </a:ext>
                  </a:extLst>
                </p:cNvPr>
                <p:cNvSpPr/>
                <p:nvPr/>
              </p:nvSpPr>
              <p:spPr>
                <a:xfrm>
                  <a:off x="5814667" y="3750176"/>
                  <a:ext cx="754226" cy="1082433"/>
                </a:xfrm>
                <a:custGeom>
                  <a:avLst/>
                  <a:gdLst>
                    <a:gd name="connsiteX0" fmla="*/ 320311 w 468315"/>
                    <a:gd name="connsiteY0" fmla="*/ 670619 h 672106"/>
                    <a:gd name="connsiteX1" fmla="*/ 468316 w 468315"/>
                    <a:gd name="connsiteY1" fmla="*/ 0 h 672106"/>
                    <a:gd name="connsiteX2" fmla="*/ 0 w 468315"/>
                    <a:gd name="connsiteY2" fmla="*/ 0 h 672106"/>
                    <a:gd name="connsiteX3" fmla="*/ 148325 w 468315"/>
                    <a:gd name="connsiteY3" fmla="*/ 671158 h 672106"/>
                    <a:gd name="connsiteX4" fmla="*/ 224870 w 468315"/>
                    <a:gd name="connsiteY4" fmla="*/ 672107 h 672106"/>
                    <a:gd name="connsiteX5" fmla="*/ 320311 w 468315"/>
                    <a:gd name="connsiteY5" fmla="*/ 670619 h 67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8315" h="672106">
                      <a:moveTo>
                        <a:pt x="320311" y="670619"/>
                      </a:moveTo>
                      <a:cubicBezTo>
                        <a:pt x="378399" y="520908"/>
                        <a:pt x="455949" y="255503"/>
                        <a:pt x="468316" y="0"/>
                      </a:cubicBezTo>
                      <a:lnTo>
                        <a:pt x="0" y="0"/>
                      </a:lnTo>
                      <a:cubicBezTo>
                        <a:pt x="12367" y="255817"/>
                        <a:pt x="90141" y="521542"/>
                        <a:pt x="148325" y="671158"/>
                      </a:cubicBezTo>
                      <a:cubicBezTo>
                        <a:pt x="173816" y="671787"/>
                        <a:pt x="199374" y="672107"/>
                        <a:pt x="224870" y="672107"/>
                      </a:cubicBezTo>
                      <a:cubicBezTo>
                        <a:pt x="256514" y="672101"/>
                        <a:pt x="288409" y="671534"/>
                        <a:pt x="320311" y="670619"/>
                      </a:cubicBezTo>
                      <a:close/>
                    </a:path>
                  </a:pathLst>
                </a:custGeom>
                <a:solidFill>
                  <a:sysClr val="window" lastClr="FFFFFF">
                    <a:lumMod val="95000"/>
                  </a:sysClr>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24" name="Freeform: Shape 309">
                  <a:extLst>
                    <a:ext uri="{FF2B5EF4-FFF2-40B4-BE49-F238E27FC236}">
                      <a16:creationId xmlns:a16="http://schemas.microsoft.com/office/drawing/2014/main" id="{732F16C9-0F56-DDBF-18A5-DB910CC553EE}"/>
                    </a:ext>
                  </a:extLst>
                </p:cNvPr>
                <p:cNvSpPr/>
                <p:nvPr/>
              </p:nvSpPr>
              <p:spPr>
                <a:xfrm>
                  <a:off x="6059856" y="4030506"/>
                  <a:ext cx="264021" cy="788021"/>
                </a:xfrm>
                <a:custGeom>
                  <a:avLst/>
                  <a:gdLst>
                    <a:gd name="connsiteX0" fmla="*/ 64179 w 264021"/>
                    <a:gd name="connsiteY0" fmla="*/ 0 h 788021"/>
                    <a:gd name="connsiteX1" fmla="*/ 209045 w 264021"/>
                    <a:gd name="connsiteY1" fmla="*/ 0 h 788021"/>
                    <a:gd name="connsiteX2" fmla="*/ 264021 w 264021"/>
                    <a:gd name="connsiteY2" fmla="*/ 727856 h 788021"/>
                    <a:gd name="connsiteX3" fmla="*/ 260127 w 264021"/>
                    <a:gd name="connsiteY3" fmla="*/ 781585 h 788021"/>
                    <a:gd name="connsiteX4" fmla="*/ 132661 w 264021"/>
                    <a:gd name="connsiteY4" fmla="*/ 788021 h 788021"/>
                    <a:gd name="connsiteX5" fmla="*/ 3889 w 264021"/>
                    <a:gd name="connsiteY5" fmla="*/ 781519 h 788021"/>
                    <a:gd name="connsiteX6" fmla="*/ 0 w 264021"/>
                    <a:gd name="connsiteY6" fmla="*/ 727901 h 788021"/>
                    <a:gd name="connsiteX7" fmla="*/ 64179 w 264021"/>
                    <a:gd name="connsiteY7" fmla="*/ 0 h 788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021" h="788021">
                      <a:moveTo>
                        <a:pt x="64179" y="0"/>
                      </a:moveTo>
                      <a:lnTo>
                        <a:pt x="209045" y="0"/>
                      </a:lnTo>
                      <a:lnTo>
                        <a:pt x="264021" y="727856"/>
                      </a:lnTo>
                      <a:lnTo>
                        <a:pt x="260127" y="781585"/>
                      </a:lnTo>
                      <a:lnTo>
                        <a:pt x="132661" y="788021"/>
                      </a:lnTo>
                      <a:lnTo>
                        <a:pt x="3889" y="781519"/>
                      </a:lnTo>
                      <a:lnTo>
                        <a:pt x="0" y="727901"/>
                      </a:lnTo>
                      <a:lnTo>
                        <a:pt x="64179" y="0"/>
                      </a:lnTo>
                      <a:close/>
                    </a:path>
                  </a:pathLst>
                </a:custGeom>
                <a:solidFill>
                  <a:srgbClr val="FF5D5B"/>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25" name="Freeform: Shape 310">
                  <a:extLst>
                    <a:ext uri="{FF2B5EF4-FFF2-40B4-BE49-F238E27FC236}">
                      <a16:creationId xmlns:a16="http://schemas.microsoft.com/office/drawing/2014/main" id="{FD574ABD-CE37-0523-6B41-DAD177BA7C2D}"/>
                    </a:ext>
                  </a:extLst>
                </p:cNvPr>
                <p:cNvSpPr/>
                <p:nvPr/>
              </p:nvSpPr>
              <p:spPr>
                <a:xfrm>
                  <a:off x="6021281" y="3830862"/>
                  <a:ext cx="340955" cy="202852"/>
                </a:xfrm>
                <a:custGeom>
                  <a:avLst/>
                  <a:gdLst>
                    <a:gd name="connsiteX0" fmla="*/ 0 w 211706"/>
                    <a:gd name="connsiteY0" fmla="*/ 129 h 125955"/>
                    <a:gd name="connsiteX1" fmla="*/ 211707 w 211706"/>
                    <a:gd name="connsiteY1" fmla="*/ 0 h 125955"/>
                    <a:gd name="connsiteX2" fmla="*/ 199655 w 211706"/>
                    <a:gd name="connsiteY2" fmla="*/ 72257 h 125955"/>
                    <a:gd name="connsiteX3" fmla="*/ 151856 w 211706"/>
                    <a:gd name="connsiteY3" fmla="*/ 125955 h 125955"/>
                    <a:gd name="connsiteX4" fmla="*/ 64140 w 211706"/>
                    <a:gd name="connsiteY4" fmla="*/ 125955 h 125955"/>
                    <a:gd name="connsiteX5" fmla="*/ 12080 w 211706"/>
                    <a:gd name="connsiteY5" fmla="*/ 72257 h 12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706" h="125955">
                      <a:moveTo>
                        <a:pt x="0" y="129"/>
                      </a:moveTo>
                      <a:lnTo>
                        <a:pt x="211707" y="0"/>
                      </a:lnTo>
                      <a:lnTo>
                        <a:pt x="199655" y="72257"/>
                      </a:lnTo>
                      <a:lnTo>
                        <a:pt x="151856" y="125955"/>
                      </a:lnTo>
                      <a:lnTo>
                        <a:pt x="64140" y="125955"/>
                      </a:lnTo>
                      <a:lnTo>
                        <a:pt x="12080" y="72257"/>
                      </a:lnTo>
                      <a:close/>
                    </a:path>
                  </a:pathLst>
                </a:custGeom>
                <a:solidFill>
                  <a:srgbClr val="FF5D5B"/>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226" name="Group 311">
                  <a:extLst>
                    <a:ext uri="{FF2B5EF4-FFF2-40B4-BE49-F238E27FC236}">
                      <a16:creationId xmlns:a16="http://schemas.microsoft.com/office/drawing/2014/main" id="{330257CC-FD3C-14F8-850C-7BF45EF12E88}"/>
                    </a:ext>
                  </a:extLst>
                </p:cNvPr>
                <p:cNvGrpSpPr/>
                <p:nvPr/>
              </p:nvGrpSpPr>
              <p:grpSpPr>
                <a:xfrm>
                  <a:off x="5738239" y="3680563"/>
                  <a:ext cx="899101" cy="353151"/>
                  <a:chOff x="5909077" y="3570721"/>
                  <a:chExt cx="558271" cy="219279"/>
                </a:xfrm>
              </p:grpSpPr>
              <p:sp>
                <p:nvSpPr>
                  <p:cNvPr id="229" name="Freeform: Shape 314">
                    <a:extLst>
                      <a:ext uri="{FF2B5EF4-FFF2-40B4-BE49-F238E27FC236}">
                        <a16:creationId xmlns:a16="http://schemas.microsoft.com/office/drawing/2014/main" id="{7C83644A-64E0-CB73-5077-C8AD0CFAF14A}"/>
                      </a:ext>
                    </a:extLst>
                  </p:cNvPr>
                  <p:cNvSpPr/>
                  <p:nvPr/>
                </p:nvSpPr>
                <p:spPr>
                  <a:xfrm>
                    <a:off x="5909077" y="3570721"/>
                    <a:ext cx="210859" cy="219279"/>
                  </a:xfrm>
                  <a:custGeom>
                    <a:avLst/>
                    <a:gdLst>
                      <a:gd name="connsiteX0" fmla="*/ 210859 w 210859"/>
                      <a:gd name="connsiteY0" fmla="*/ 78499 h 219279"/>
                      <a:gd name="connsiteX1" fmla="*/ 66480 w 210859"/>
                      <a:gd name="connsiteY1" fmla="*/ 0 h 219279"/>
                      <a:gd name="connsiteX2" fmla="*/ 0 w 210859"/>
                      <a:gd name="connsiteY2" fmla="*/ 90994 h 219279"/>
                      <a:gd name="connsiteX3" fmla="*/ 178076 w 210859"/>
                      <a:gd name="connsiteY3" fmla="*/ 219279 h 219279"/>
                      <a:gd name="connsiteX4" fmla="*/ 193255 w 210859"/>
                      <a:gd name="connsiteY4" fmla="*/ 135509 h 219279"/>
                      <a:gd name="connsiteX5" fmla="*/ 210859 w 210859"/>
                      <a:gd name="connsiteY5" fmla="*/ 78499 h 21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859" h="219279">
                        <a:moveTo>
                          <a:pt x="210859" y="78499"/>
                        </a:moveTo>
                        <a:lnTo>
                          <a:pt x="66480" y="0"/>
                        </a:lnTo>
                        <a:cubicBezTo>
                          <a:pt x="66480" y="0"/>
                          <a:pt x="47456" y="27040"/>
                          <a:pt x="0" y="90994"/>
                        </a:cubicBezTo>
                        <a:lnTo>
                          <a:pt x="178076" y="219279"/>
                        </a:lnTo>
                        <a:lnTo>
                          <a:pt x="193255" y="135509"/>
                        </a:lnTo>
                        <a:lnTo>
                          <a:pt x="210859" y="78499"/>
                        </a:lnTo>
                        <a:close/>
                      </a:path>
                    </a:pathLst>
                  </a:custGeom>
                  <a:solidFill>
                    <a:sysClr val="window" lastClr="FFFFFF"/>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30" name="Freeform: Shape 315">
                    <a:extLst>
                      <a:ext uri="{FF2B5EF4-FFF2-40B4-BE49-F238E27FC236}">
                        <a16:creationId xmlns:a16="http://schemas.microsoft.com/office/drawing/2014/main" id="{C37257F7-AD89-5E98-C0CD-161F66F6AD1E}"/>
                      </a:ext>
                    </a:extLst>
                  </p:cNvPr>
                  <p:cNvSpPr/>
                  <p:nvPr/>
                </p:nvSpPr>
                <p:spPr>
                  <a:xfrm>
                    <a:off x="6256489" y="3570721"/>
                    <a:ext cx="210859" cy="219279"/>
                  </a:xfrm>
                  <a:custGeom>
                    <a:avLst/>
                    <a:gdLst>
                      <a:gd name="connsiteX0" fmla="*/ 0 w 210859"/>
                      <a:gd name="connsiteY0" fmla="*/ 78499 h 219279"/>
                      <a:gd name="connsiteX1" fmla="*/ 144379 w 210859"/>
                      <a:gd name="connsiteY1" fmla="*/ 0 h 219279"/>
                      <a:gd name="connsiteX2" fmla="*/ 210859 w 210859"/>
                      <a:gd name="connsiteY2" fmla="*/ 90994 h 219279"/>
                      <a:gd name="connsiteX3" fmla="*/ 32783 w 210859"/>
                      <a:gd name="connsiteY3" fmla="*/ 219279 h 219279"/>
                      <a:gd name="connsiteX4" fmla="*/ 17604 w 210859"/>
                      <a:gd name="connsiteY4" fmla="*/ 135509 h 219279"/>
                      <a:gd name="connsiteX5" fmla="*/ 0 w 210859"/>
                      <a:gd name="connsiteY5" fmla="*/ 78499 h 21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859" h="219279">
                        <a:moveTo>
                          <a:pt x="0" y="78499"/>
                        </a:moveTo>
                        <a:lnTo>
                          <a:pt x="144379" y="0"/>
                        </a:lnTo>
                        <a:cubicBezTo>
                          <a:pt x="144379" y="0"/>
                          <a:pt x="163403" y="27040"/>
                          <a:pt x="210859" y="90994"/>
                        </a:cubicBezTo>
                        <a:lnTo>
                          <a:pt x="32783" y="219279"/>
                        </a:lnTo>
                        <a:lnTo>
                          <a:pt x="17604" y="135509"/>
                        </a:lnTo>
                        <a:lnTo>
                          <a:pt x="0" y="78499"/>
                        </a:lnTo>
                        <a:close/>
                      </a:path>
                    </a:pathLst>
                  </a:custGeom>
                  <a:solidFill>
                    <a:sysClr val="window" lastClr="FFFFFF"/>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sp>
              <p:nvSpPr>
                <p:cNvPr id="227" name="Freeform: Shape 312">
                  <a:extLst>
                    <a:ext uri="{FF2B5EF4-FFF2-40B4-BE49-F238E27FC236}">
                      <a16:creationId xmlns:a16="http://schemas.microsoft.com/office/drawing/2014/main" id="{509AF81A-92F2-02E6-0BF8-DB0A4B491D6C}"/>
                    </a:ext>
                  </a:extLst>
                </p:cNvPr>
                <p:cNvSpPr/>
                <p:nvPr/>
              </p:nvSpPr>
              <p:spPr>
                <a:xfrm>
                  <a:off x="6288604" y="3741334"/>
                  <a:ext cx="532226" cy="1072342"/>
                </a:xfrm>
                <a:custGeom>
                  <a:avLst/>
                  <a:gdLst>
                    <a:gd name="connsiteX0" fmla="*/ 285571 w 532226"/>
                    <a:gd name="connsiteY0" fmla="*/ 0 h 1072342"/>
                    <a:gd name="connsiteX1" fmla="*/ 438422 w 532226"/>
                    <a:gd name="connsiteY1" fmla="*/ 118856 h 1072342"/>
                    <a:gd name="connsiteX2" fmla="*/ 519822 w 532226"/>
                    <a:gd name="connsiteY2" fmla="*/ 382271 h 1072342"/>
                    <a:gd name="connsiteX3" fmla="*/ 398127 w 532226"/>
                    <a:gd name="connsiteY3" fmla="*/ 425511 h 1072342"/>
                    <a:gd name="connsiteX4" fmla="*/ 532226 w 532226"/>
                    <a:gd name="connsiteY4" fmla="*/ 481916 h 1072342"/>
                    <a:gd name="connsiteX5" fmla="*/ 204708 w 532226"/>
                    <a:gd name="connsiteY5" fmla="*/ 1047736 h 1072342"/>
                    <a:gd name="connsiteX6" fmla="*/ 64986 w 532226"/>
                    <a:gd name="connsiteY6" fmla="*/ 1069060 h 1072342"/>
                    <a:gd name="connsiteX7" fmla="*/ 0 w 532226"/>
                    <a:gd name="connsiteY7" fmla="*/ 1072342 h 1072342"/>
                    <a:gd name="connsiteX8" fmla="*/ 285571 w 532226"/>
                    <a:gd name="connsiteY8" fmla="*/ 0 h 107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226" h="1072342">
                      <a:moveTo>
                        <a:pt x="285571" y="0"/>
                      </a:moveTo>
                      <a:lnTo>
                        <a:pt x="438422" y="118856"/>
                      </a:lnTo>
                      <a:lnTo>
                        <a:pt x="519822" y="382271"/>
                      </a:lnTo>
                      <a:lnTo>
                        <a:pt x="398127" y="425511"/>
                      </a:lnTo>
                      <a:lnTo>
                        <a:pt x="532226" y="481916"/>
                      </a:lnTo>
                      <a:lnTo>
                        <a:pt x="204708" y="1047736"/>
                      </a:lnTo>
                      <a:lnTo>
                        <a:pt x="64986" y="1069060"/>
                      </a:lnTo>
                      <a:lnTo>
                        <a:pt x="0" y="1072342"/>
                      </a:lnTo>
                      <a:lnTo>
                        <a:pt x="285571" y="0"/>
                      </a:lnTo>
                      <a:close/>
                    </a:path>
                  </a:pathLst>
                </a:custGeom>
                <a:solidFill>
                  <a:srgbClr val="3658AC"/>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28" name="Freeform: Shape 313">
                  <a:extLst>
                    <a:ext uri="{FF2B5EF4-FFF2-40B4-BE49-F238E27FC236}">
                      <a16:creationId xmlns:a16="http://schemas.microsoft.com/office/drawing/2014/main" id="{D537808A-9DB2-D13A-7C06-9805760D126A}"/>
                    </a:ext>
                  </a:extLst>
                </p:cNvPr>
                <p:cNvSpPr/>
                <p:nvPr/>
              </p:nvSpPr>
              <p:spPr>
                <a:xfrm>
                  <a:off x="5554753" y="3741434"/>
                  <a:ext cx="532105" cy="1071758"/>
                </a:xfrm>
                <a:custGeom>
                  <a:avLst/>
                  <a:gdLst>
                    <a:gd name="connsiteX0" fmla="*/ 246655 w 532105"/>
                    <a:gd name="connsiteY0" fmla="*/ 0 h 1071758"/>
                    <a:gd name="connsiteX1" fmla="*/ 532105 w 532105"/>
                    <a:gd name="connsiteY1" fmla="*/ 1071758 h 1071758"/>
                    <a:gd name="connsiteX2" fmla="*/ 476691 w 532105"/>
                    <a:gd name="connsiteY2" fmla="*/ 1068960 h 1071758"/>
                    <a:gd name="connsiteX3" fmla="*/ 326571 w 532105"/>
                    <a:gd name="connsiteY3" fmla="*/ 1046049 h 1071758"/>
                    <a:gd name="connsiteX4" fmla="*/ 0 w 532105"/>
                    <a:gd name="connsiteY4" fmla="*/ 481871 h 1071758"/>
                    <a:gd name="connsiteX5" fmla="*/ 134099 w 532105"/>
                    <a:gd name="connsiteY5" fmla="*/ 425466 h 1071758"/>
                    <a:gd name="connsiteX6" fmla="*/ 12404 w 532105"/>
                    <a:gd name="connsiteY6" fmla="*/ 382225 h 1071758"/>
                    <a:gd name="connsiteX7" fmla="*/ 93101 w 532105"/>
                    <a:gd name="connsiteY7" fmla="*/ 121803 h 1071758"/>
                    <a:gd name="connsiteX8" fmla="*/ 246655 w 532105"/>
                    <a:gd name="connsiteY8" fmla="*/ 0 h 1071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105" h="1071758">
                      <a:moveTo>
                        <a:pt x="246655" y="0"/>
                      </a:moveTo>
                      <a:lnTo>
                        <a:pt x="532105" y="1071758"/>
                      </a:lnTo>
                      <a:lnTo>
                        <a:pt x="476691" y="1068960"/>
                      </a:lnTo>
                      <a:lnTo>
                        <a:pt x="326571" y="1046049"/>
                      </a:lnTo>
                      <a:lnTo>
                        <a:pt x="0" y="481871"/>
                      </a:lnTo>
                      <a:lnTo>
                        <a:pt x="134099" y="425466"/>
                      </a:lnTo>
                      <a:lnTo>
                        <a:pt x="12404" y="382225"/>
                      </a:lnTo>
                      <a:lnTo>
                        <a:pt x="93101" y="121803"/>
                      </a:lnTo>
                      <a:lnTo>
                        <a:pt x="246655" y="0"/>
                      </a:lnTo>
                      <a:close/>
                    </a:path>
                  </a:pathLst>
                </a:custGeom>
                <a:solidFill>
                  <a:srgbClr val="3658AC"/>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215" name="Group 300">
                <a:extLst>
                  <a:ext uri="{FF2B5EF4-FFF2-40B4-BE49-F238E27FC236}">
                    <a16:creationId xmlns:a16="http://schemas.microsoft.com/office/drawing/2014/main" id="{950983A2-AA36-9CE1-D7AB-56CDC7FC3656}"/>
                  </a:ext>
                </a:extLst>
              </p:cNvPr>
              <p:cNvGrpSpPr/>
              <p:nvPr/>
            </p:nvGrpSpPr>
            <p:grpSpPr>
              <a:xfrm>
                <a:off x="5461542" y="1948991"/>
                <a:ext cx="1461950" cy="1881981"/>
                <a:chOff x="5736230" y="2495551"/>
                <a:chExt cx="907756" cy="1168562"/>
              </a:xfrm>
            </p:grpSpPr>
            <p:grpSp>
              <p:nvGrpSpPr>
                <p:cNvPr id="216" name="Group 301">
                  <a:extLst>
                    <a:ext uri="{FF2B5EF4-FFF2-40B4-BE49-F238E27FC236}">
                      <a16:creationId xmlns:a16="http://schemas.microsoft.com/office/drawing/2014/main" id="{6007AE8B-F0EC-005A-C5DC-53981260EBD5}"/>
                    </a:ext>
                  </a:extLst>
                </p:cNvPr>
                <p:cNvGrpSpPr/>
                <p:nvPr/>
              </p:nvGrpSpPr>
              <p:grpSpPr>
                <a:xfrm>
                  <a:off x="5737323" y="2761433"/>
                  <a:ext cx="906663" cy="902680"/>
                  <a:chOff x="5737323" y="2761433"/>
                  <a:chExt cx="906663" cy="902680"/>
                </a:xfrm>
              </p:grpSpPr>
              <p:grpSp>
                <p:nvGrpSpPr>
                  <p:cNvPr id="218" name="Group 303">
                    <a:extLst>
                      <a:ext uri="{FF2B5EF4-FFF2-40B4-BE49-F238E27FC236}">
                        <a16:creationId xmlns:a16="http://schemas.microsoft.com/office/drawing/2014/main" id="{298942D8-8C51-B255-2E28-7DCF9F8F8371}"/>
                      </a:ext>
                    </a:extLst>
                  </p:cNvPr>
                  <p:cNvGrpSpPr/>
                  <p:nvPr/>
                </p:nvGrpSpPr>
                <p:grpSpPr>
                  <a:xfrm>
                    <a:off x="5737323" y="3041009"/>
                    <a:ext cx="906663" cy="240157"/>
                    <a:chOff x="5737323" y="3041009"/>
                    <a:chExt cx="906663" cy="240157"/>
                  </a:xfrm>
                </p:grpSpPr>
                <p:sp>
                  <p:nvSpPr>
                    <p:cNvPr id="220" name="Freeform: Shape 305">
                      <a:extLst>
                        <a:ext uri="{FF2B5EF4-FFF2-40B4-BE49-F238E27FC236}">
                          <a16:creationId xmlns:a16="http://schemas.microsoft.com/office/drawing/2014/main" id="{DF92E3FC-A62E-8110-4A2F-A3A6CBFC612B}"/>
                        </a:ext>
                      </a:extLst>
                    </p:cNvPr>
                    <p:cNvSpPr/>
                    <p:nvPr/>
                  </p:nvSpPr>
                  <p:spPr>
                    <a:xfrm rot="6011711">
                      <a:off x="6458659" y="3095780"/>
                      <a:ext cx="240097" cy="130556"/>
                    </a:xfrm>
                    <a:custGeom>
                      <a:avLst/>
                      <a:gdLst>
                        <a:gd name="connsiteX0" fmla="*/ 240097 w 240097"/>
                        <a:gd name="connsiteY0" fmla="*/ 65278 h 130556"/>
                        <a:gd name="connsiteX1" fmla="*/ 120049 w 240097"/>
                        <a:gd name="connsiteY1" fmla="*/ 130557 h 130556"/>
                        <a:gd name="connsiteX2" fmla="*/ 0 w 240097"/>
                        <a:gd name="connsiteY2" fmla="*/ 65278 h 130556"/>
                        <a:gd name="connsiteX3" fmla="*/ 120049 w 240097"/>
                        <a:gd name="connsiteY3" fmla="*/ 0 h 130556"/>
                        <a:gd name="connsiteX4" fmla="*/ 240097 w 240097"/>
                        <a:gd name="connsiteY4" fmla="*/ 65278 h 13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097" h="130556">
                          <a:moveTo>
                            <a:pt x="240097" y="65278"/>
                          </a:moveTo>
                          <a:cubicBezTo>
                            <a:pt x="240097" y="101331"/>
                            <a:pt x="186350" y="130557"/>
                            <a:pt x="120049" y="130557"/>
                          </a:cubicBezTo>
                          <a:cubicBezTo>
                            <a:pt x="53748" y="130557"/>
                            <a:pt x="0" y="101331"/>
                            <a:pt x="0" y="65278"/>
                          </a:cubicBezTo>
                          <a:cubicBezTo>
                            <a:pt x="0" y="29226"/>
                            <a:pt x="53748" y="0"/>
                            <a:pt x="120049" y="0"/>
                          </a:cubicBezTo>
                          <a:cubicBezTo>
                            <a:pt x="186350" y="0"/>
                            <a:pt x="240097" y="29226"/>
                            <a:pt x="240097" y="65278"/>
                          </a:cubicBezTo>
                          <a:close/>
                        </a:path>
                      </a:pathLst>
                    </a:custGeom>
                    <a:solidFill>
                      <a:srgbClr val="ED7D31">
                        <a:lumMod val="40000"/>
                        <a:lumOff val="60000"/>
                      </a:srgbClr>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21" name="Freeform: Shape 306">
                      <a:extLst>
                        <a:ext uri="{FF2B5EF4-FFF2-40B4-BE49-F238E27FC236}">
                          <a16:creationId xmlns:a16="http://schemas.microsoft.com/office/drawing/2014/main" id="{FD2C6D5E-8E60-408C-80A8-47CAE5601BCA}"/>
                        </a:ext>
                      </a:extLst>
                    </p:cNvPr>
                    <p:cNvSpPr/>
                    <p:nvPr/>
                  </p:nvSpPr>
                  <p:spPr>
                    <a:xfrm rot="10188290">
                      <a:off x="5737323" y="3041070"/>
                      <a:ext cx="130556" cy="240096"/>
                    </a:xfrm>
                    <a:custGeom>
                      <a:avLst/>
                      <a:gdLst>
                        <a:gd name="connsiteX0" fmla="*/ 130557 w 130556"/>
                        <a:gd name="connsiteY0" fmla="*/ 120048 h 240096"/>
                        <a:gd name="connsiteX1" fmla="*/ 65278 w 130556"/>
                        <a:gd name="connsiteY1" fmla="*/ 240097 h 240096"/>
                        <a:gd name="connsiteX2" fmla="*/ 0 w 130556"/>
                        <a:gd name="connsiteY2" fmla="*/ 120048 h 240096"/>
                        <a:gd name="connsiteX3" fmla="*/ 65278 w 130556"/>
                        <a:gd name="connsiteY3" fmla="*/ 0 h 240096"/>
                        <a:gd name="connsiteX4" fmla="*/ 130557 w 130556"/>
                        <a:gd name="connsiteY4" fmla="*/ 120048 h 240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56" h="240096">
                          <a:moveTo>
                            <a:pt x="130557" y="120048"/>
                          </a:moveTo>
                          <a:cubicBezTo>
                            <a:pt x="130557" y="186349"/>
                            <a:pt x="101331" y="240097"/>
                            <a:pt x="65278" y="240097"/>
                          </a:cubicBezTo>
                          <a:cubicBezTo>
                            <a:pt x="29226" y="240097"/>
                            <a:pt x="0" y="186349"/>
                            <a:pt x="0" y="120048"/>
                          </a:cubicBezTo>
                          <a:cubicBezTo>
                            <a:pt x="0" y="53748"/>
                            <a:pt x="29226" y="0"/>
                            <a:pt x="65278" y="0"/>
                          </a:cubicBezTo>
                          <a:cubicBezTo>
                            <a:pt x="101331" y="0"/>
                            <a:pt x="130557" y="53748"/>
                            <a:pt x="130557" y="120048"/>
                          </a:cubicBezTo>
                          <a:close/>
                        </a:path>
                      </a:pathLst>
                    </a:custGeom>
                    <a:solidFill>
                      <a:srgbClr val="ED7D31">
                        <a:lumMod val="40000"/>
                        <a:lumOff val="60000"/>
                      </a:srgbClr>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sp>
                <p:nvSpPr>
                  <p:cNvPr id="219" name="Freeform: Shape 304">
                    <a:extLst>
                      <a:ext uri="{FF2B5EF4-FFF2-40B4-BE49-F238E27FC236}">
                        <a16:creationId xmlns:a16="http://schemas.microsoft.com/office/drawing/2014/main" id="{5A356793-9A64-9B6D-134F-3599447DE539}"/>
                      </a:ext>
                    </a:extLst>
                  </p:cNvPr>
                  <p:cNvSpPr/>
                  <p:nvPr/>
                </p:nvSpPr>
                <p:spPr>
                  <a:xfrm>
                    <a:off x="5795172" y="2761433"/>
                    <a:ext cx="791443" cy="902680"/>
                  </a:xfrm>
                  <a:custGeom>
                    <a:avLst/>
                    <a:gdLst>
                      <a:gd name="connsiteX0" fmla="*/ 756131 w 791443"/>
                      <a:gd name="connsiteY0" fmla="*/ 0 h 902680"/>
                      <a:gd name="connsiteX1" fmla="*/ 395628 w 791443"/>
                      <a:gd name="connsiteY1" fmla="*/ 0 h 902680"/>
                      <a:gd name="connsiteX2" fmla="*/ 35316 w 791443"/>
                      <a:gd name="connsiteY2" fmla="*/ 0 h 902680"/>
                      <a:gd name="connsiteX3" fmla="*/ 395628 w 791443"/>
                      <a:gd name="connsiteY3" fmla="*/ 902680 h 902680"/>
                      <a:gd name="connsiteX4" fmla="*/ 756131 w 791443"/>
                      <a:gd name="connsiteY4" fmla="*/ 0 h 902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443" h="902680">
                        <a:moveTo>
                          <a:pt x="756131" y="0"/>
                        </a:moveTo>
                        <a:lnTo>
                          <a:pt x="395628" y="0"/>
                        </a:lnTo>
                        <a:lnTo>
                          <a:pt x="35316" y="0"/>
                        </a:lnTo>
                        <a:cubicBezTo>
                          <a:pt x="35316" y="0"/>
                          <a:pt x="-166708" y="823014"/>
                          <a:pt x="395628" y="902680"/>
                        </a:cubicBezTo>
                        <a:cubicBezTo>
                          <a:pt x="958188" y="823014"/>
                          <a:pt x="756131" y="0"/>
                          <a:pt x="756131" y="0"/>
                        </a:cubicBezTo>
                        <a:close/>
                      </a:path>
                    </a:pathLst>
                  </a:custGeom>
                  <a:solidFill>
                    <a:srgbClr val="ED7D31">
                      <a:lumMod val="40000"/>
                      <a:lumOff val="60000"/>
                    </a:srgbClr>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sp>
              <p:nvSpPr>
                <p:cNvPr id="217" name="Freeform: Shape 302">
                  <a:extLst>
                    <a:ext uri="{FF2B5EF4-FFF2-40B4-BE49-F238E27FC236}">
                      <a16:creationId xmlns:a16="http://schemas.microsoft.com/office/drawing/2014/main" id="{32E2E196-200F-38F8-F629-17881E40130E}"/>
                    </a:ext>
                  </a:extLst>
                </p:cNvPr>
                <p:cNvSpPr/>
                <p:nvPr/>
              </p:nvSpPr>
              <p:spPr>
                <a:xfrm>
                  <a:off x="5736230" y="2495551"/>
                  <a:ext cx="890313" cy="654878"/>
                </a:xfrm>
                <a:custGeom>
                  <a:avLst/>
                  <a:gdLst>
                    <a:gd name="connsiteX0" fmla="*/ 614094 w 890313"/>
                    <a:gd name="connsiteY0" fmla="*/ 30762 h 654878"/>
                    <a:gd name="connsiteX1" fmla="*/ 353196 w 890313"/>
                    <a:gd name="connsiteY1" fmla="*/ 10317 h 654878"/>
                    <a:gd name="connsiteX2" fmla="*/ 17903 w 890313"/>
                    <a:gd name="connsiteY2" fmla="*/ 273550 h 654878"/>
                    <a:gd name="connsiteX3" fmla="*/ 61032 w 890313"/>
                    <a:gd name="connsiteY3" fmla="*/ 654879 h 654878"/>
                    <a:gd name="connsiteX4" fmla="*/ 66398 w 890313"/>
                    <a:gd name="connsiteY4" fmla="*/ 467877 h 654878"/>
                    <a:gd name="connsiteX5" fmla="*/ 255516 w 890313"/>
                    <a:gd name="connsiteY5" fmla="*/ 494030 h 654878"/>
                    <a:gd name="connsiteX6" fmla="*/ 639714 w 890313"/>
                    <a:gd name="connsiteY6" fmla="*/ 346087 h 654878"/>
                    <a:gd name="connsiteX7" fmla="*/ 578662 w 890313"/>
                    <a:gd name="connsiteY7" fmla="*/ 500469 h 654878"/>
                    <a:gd name="connsiteX8" fmla="*/ 829747 w 890313"/>
                    <a:gd name="connsiteY8" fmla="*/ 355176 h 654878"/>
                    <a:gd name="connsiteX9" fmla="*/ 848928 w 890313"/>
                    <a:gd name="connsiteY9" fmla="*/ 642355 h 654878"/>
                    <a:gd name="connsiteX10" fmla="*/ 886252 w 890313"/>
                    <a:gd name="connsiteY10" fmla="*/ 532303 h 654878"/>
                    <a:gd name="connsiteX11" fmla="*/ 757839 w 890313"/>
                    <a:gd name="connsiteY11" fmla="*/ 172653 h 654878"/>
                    <a:gd name="connsiteX12" fmla="*/ 614094 w 890313"/>
                    <a:gd name="connsiteY12" fmla="*/ 30762 h 6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90313" h="654878">
                      <a:moveTo>
                        <a:pt x="614094" y="30762"/>
                      </a:moveTo>
                      <a:cubicBezTo>
                        <a:pt x="614094" y="30762"/>
                        <a:pt x="502813" y="-21612"/>
                        <a:pt x="353196" y="10317"/>
                      </a:cubicBezTo>
                      <a:cubicBezTo>
                        <a:pt x="241191" y="34231"/>
                        <a:pt x="58921" y="110400"/>
                        <a:pt x="17903" y="273550"/>
                      </a:cubicBezTo>
                      <a:cubicBezTo>
                        <a:pt x="17903" y="273550"/>
                        <a:pt x="-43463" y="540095"/>
                        <a:pt x="61032" y="654879"/>
                      </a:cubicBezTo>
                      <a:cubicBezTo>
                        <a:pt x="61032" y="654879"/>
                        <a:pt x="55890" y="550760"/>
                        <a:pt x="66398" y="467877"/>
                      </a:cubicBezTo>
                      <a:cubicBezTo>
                        <a:pt x="66398" y="467877"/>
                        <a:pt x="129123" y="495641"/>
                        <a:pt x="255516" y="494030"/>
                      </a:cubicBezTo>
                      <a:cubicBezTo>
                        <a:pt x="424976" y="491886"/>
                        <a:pt x="589204" y="422313"/>
                        <a:pt x="639714" y="346087"/>
                      </a:cubicBezTo>
                      <a:cubicBezTo>
                        <a:pt x="639714" y="346087"/>
                        <a:pt x="633910" y="455730"/>
                        <a:pt x="578662" y="500469"/>
                      </a:cubicBezTo>
                      <a:cubicBezTo>
                        <a:pt x="578662" y="500469"/>
                        <a:pt x="772450" y="470179"/>
                        <a:pt x="829747" y="355176"/>
                      </a:cubicBezTo>
                      <a:cubicBezTo>
                        <a:pt x="829747" y="355176"/>
                        <a:pt x="848928" y="455853"/>
                        <a:pt x="848928" y="642355"/>
                      </a:cubicBezTo>
                      <a:cubicBezTo>
                        <a:pt x="848928" y="642355"/>
                        <a:pt x="879185" y="600204"/>
                        <a:pt x="886252" y="532303"/>
                      </a:cubicBezTo>
                      <a:cubicBezTo>
                        <a:pt x="902279" y="378269"/>
                        <a:pt x="873156" y="165552"/>
                        <a:pt x="757839" y="172653"/>
                      </a:cubicBezTo>
                      <a:cubicBezTo>
                        <a:pt x="757844" y="172648"/>
                        <a:pt x="709001" y="75726"/>
                        <a:pt x="614094" y="30762"/>
                      </a:cubicBezTo>
                      <a:close/>
                    </a:path>
                  </a:pathLst>
                </a:custGeom>
                <a:solidFill>
                  <a:sysClr val="windowText" lastClr="000000">
                    <a:lumMod val="85000"/>
                    <a:lumOff val="15000"/>
                  </a:sysClr>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nvGrpSpPr>
            <p:cNvPr id="196" name="Group 281">
              <a:extLst>
                <a:ext uri="{FF2B5EF4-FFF2-40B4-BE49-F238E27FC236}">
                  <a16:creationId xmlns:a16="http://schemas.microsoft.com/office/drawing/2014/main" id="{A9B6EFC7-F6F5-C489-5AF4-3B7F0C308FAE}"/>
                </a:ext>
              </a:extLst>
            </p:cNvPr>
            <p:cNvGrpSpPr/>
            <p:nvPr/>
          </p:nvGrpSpPr>
          <p:grpSpPr>
            <a:xfrm>
              <a:off x="4733374" y="2152895"/>
              <a:ext cx="548272" cy="641679"/>
              <a:chOff x="1901481" y="1949724"/>
              <a:chExt cx="2460345" cy="2879502"/>
            </a:xfrm>
          </p:grpSpPr>
          <p:sp>
            <p:nvSpPr>
              <p:cNvPr id="197" name="Freeform: Shape 282">
                <a:extLst>
                  <a:ext uri="{FF2B5EF4-FFF2-40B4-BE49-F238E27FC236}">
                    <a16:creationId xmlns:a16="http://schemas.microsoft.com/office/drawing/2014/main" id="{830486AC-3E13-3B90-8DE5-EB3E3C04CA39}"/>
                  </a:ext>
                </a:extLst>
              </p:cNvPr>
              <p:cNvSpPr/>
              <p:nvPr/>
            </p:nvSpPr>
            <p:spPr>
              <a:xfrm>
                <a:off x="2316247" y="1949724"/>
                <a:ext cx="1630809" cy="2141128"/>
              </a:xfrm>
              <a:custGeom>
                <a:avLst/>
                <a:gdLst>
                  <a:gd name="connsiteX0" fmla="*/ 9832 w 1012603"/>
                  <a:gd name="connsiteY0" fmla="*/ 1329473 h 1329472"/>
                  <a:gd name="connsiteX1" fmla="*/ 1092 w 1012603"/>
                  <a:gd name="connsiteY1" fmla="*/ 1004273 h 1329472"/>
                  <a:gd name="connsiteX2" fmla="*/ 4595 w 1012603"/>
                  <a:gd name="connsiteY2" fmla="*/ 438878 h 1329472"/>
                  <a:gd name="connsiteX3" fmla="*/ 505912 w 1012603"/>
                  <a:gd name="connsiteY3" fmla="*/ 0 h 1329472"/>
                  <a:gd name="connsiteX4" fmla="*/ 895285 w 1012603"/>
                  <a:gd name="connsiteY4" fmla="*/ 251714 h 1329472"/>
                  <a:gd name="connsiteX5" fmla="*/ 970882 w 1012603"/>
                  <a:gd name="connsiteY5" fmla="*/ 290082 h 1329472"/>
                  <a:gd name="connsiteX6" fmla="*/ 1011142 w 1012603"/>
                  <a:gd name="connsiteY6" fmla="*/ 767861 h 1329472"/>
                  <a:gd name="connsiteX7" fmla="*/ 1002149 w 1012603"/>
                  <a:gd name="connsiteY7" fmla="*/ 1329473 h 1329472"/>
                  <a:gd name="connsiteX8" fmla="*/ 9832 w 1012603"/>
                  <a:gd name="connsiteY8" fmla="*/ 1329473 h 1329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603" h="1329472">
                    <a:moveTo>
                      <a:pt x="9832" y="1329473"/>
                    </a:moveTo>
                    <a:cubicBezTo>
                      <a:pt x="9832" y="1329473"/>
                      <a:pt x="4151" y="1199672"/>
                      <a:pt x="1092" y="1004273"/>
                    </a:cubicBezTo>
                    <a:cubicBezTo>
                      <a:pt x="-1749" y="822161"/>
                      <a:pt x="1501" y="665096"/>
                      <a:pt x="4595" y="438878"/>
                    </a:cubicBezTo>
                    <a:cubicBezTo>
                      <a:pt x="7530" y="223792"/>
                      <a:pt x="131964" y="0"/>
                      <a:pt x="505912" y="0"/>
                    </a:cubicBezTo>
                    <a:cubicBezTo>
                      <a:pt x="833284" y="0"/>
                      <a:pt x="910840" y="149616"/>
                      <a:pt x="895285" y="251714"/>
                    </a:cubicBezTo>
                    <a:cubicBezTo>
                      <a:pt x="895285" y="251714"/>
                      <a:pt x="944757" y="256098"/>
                      <a:pt x="970882" y="290082"/>
                    </a:cubicBezTo>
                    <a:cubicBezTo>
                      <a:pt x="1015178" y="347727"/>
                      <a:pt x="1014707" y="555869"/>
                      <a:pt x="1011142" y="767861"/>
                    </a:cubicBezTo>
                    <a:cubicBezTo>
                      <a:pt x="1004136" y="1183674"/>
                      <a:pt x="1002149" y="1329473"/>
                      <a:pt x="1002149" y="1329473"/>
                    </a:cubicBezTo>
                    <a:lnTo>
                      <a:pt x="9832" y="1329473"/>
                    </a:lnTo>
                    <a:close/>
                  </a:path>
                </a:pathLst>
              </a:custGeom>
              <a:solidFill>
                <a:srgbClr val="843C0C"/>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198" name="Group 283">
                <a:extLst>
                  <a:ext uri="{FF2B5EF4-FFF2-40B4-BE49-F238E27FC236}">
                    <a16:creationId xmlns:a16="http://schemas.microsoft.com/office/drawing/2014/main" id="{8D4B50A1-7DDE-77B6-FE53-667E070B83C6}"/>
                  </a:ext>
                </a:extLst>
              </p:cNvPr>
              <p:cNvGrpSpPr/>
              <p:nvPr/>
            </p:nvGrpSpPr>
            <p:grpSpPr>
              <a:xfrm>
                <a:off x="1901481" y="2260753"/>
                <a:ext cx="2460345" cy="2568473"/>
                <a:chOff x="1901481" y="2260754"/>
                <a:chExt cx="2460345" cy="2568472"/>
              </a:xfrm>
            </p:grpSpPr>
            <p:sp>
              <p:nvSpPr>
                <p:cNvPr id="199" name="Freeform: Shape 284">
                  <a:extLst>
                    <a:ext uri="{FF2B5EF4-FFF2-40B4-BE49-F238E27FC236}">
                      <a16:creationId xmlns:a16="http://schemas.microsoft.com/office/drawing/2014/main" id="{BBE163D5-285E-7142-700F-42D62D504567}"/>
                    </a:ext>
                  </a:extLst>
                </p:cNvPr>
                <p:cNvSpPr/>
                <p:nvPr/>
              </p:nvSpPr>
              <p:spPr>
                <a:xfrm>
                  <a:off x="1901481" y="3352230"/>
                  <a:ext cx="2460345" cy="1476996"/>
                </a:xfrm>
                <a:custGeom>
                  <a:avLst/>
                  <a:gdLst>
                    <a:gd name="connsiteX0" fmla="*/ 978676 w 2460345"/>
                    <a:gd name="connsiteY0" fmla="*/ 0 h 1476996"/>
                    <a:gd name="connsiteX1" fmla="*/ 1481673 w 2460345"/>
                    <a:gd name="connsiteY1" fmla="*/ 0 h 1476996"/>
                    <a:gd name="connsiteX2" fmla="*/ 1681778 w 2460345"/>
                    <a:gd name="connsiteY2" fmla="*/ 484103 h 1476996"/>
                    <a:gd name="connsiteX3" fmla="*/ 2438590 w 2460345"/>
                    <a:gd name="connsiteY3" fmla="*/ 825897 h 1476996"/>
                    <a:gd name="connsiteX4" fmla="*/ 2460345 w 2460345"/>
                    <a:gd name="connsiteY4" fmla="*/ 884489 h 1476996"/>
                    <a:gd name="connsiteX5" fmla="*/ 2445803 w 2460345"/>
                    <a:gd name="connsiteY5" fmla="*/ 903935 h 1476996"/>
                    <a:gd name="connsiteX6" fmla="*/ 1391242 w 2460345"/>
                    <a:gd name="connsiteY6" fmla="*/ 1469092 h 1476996"/>
                    <a:gd name="connsiteX7" fmla="*/ 1243632 w 2460345"/>
                    <a:gd name="connsiteY7" fmla="*/ 1476545 h 1476996"/>
                    <a:gd name="connsiteX8" fmla="*/ 1225630 w 2460345"/>
                    <a:gd name="connsiteY8" fmla="*/ 1476996 h 1476996"/>
                    <a:gd name="connsiteX9" fmla="*/ 1069096 w 2460345"/>
                    <a:gd name="connsiteY9" fmla="*/ 1469092 h 1476996"/>
                    <a:gd name="connsiteX10" fmla="*/ 14535 w 2460345"/>
                    <a:gd name="connsiteY10" fmla="*/ 903935 h 1476996"/>
                    <a:gd name="connsiteX11" fmla="*/ 0 w 2460345"/>
                    <a:gd name="connsiteY11" fmla="*/ 884498 h 1476996"/>
                    <a:gd name="connsiteX12" fmla="*/ 21759 w 2460345"/>
                    <a:gd name="connsiteY12" fmla="*/ 825898 h 1476996"/>
                    <a:gd name="connsiteX13" fmla="*/ 778571 w 2460345"/>
                    <a:gd name="connsiteY13" fmla="*/ 484103 h 1476996"/>
                    <a:gd name="connsiteX14" fmla="*/ 978676 w 2460345"/>
                    <a:gd name="connsiteY14" fmla="*/ 0 h 147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60345" h="1476996">
                      <a:moveTo>
                        <a:pt x="978676" y="0"/>
                      </a:moveTo>
                      <a:lnTo>
                        <a:pt x="1481673" y="0"/>
                      </a:lnTo>
                      <a:cubicBezTo>
                        <a:pt x="1507793" y="57218"/>
                        <a:pt x="1475626" y="386086"/>
                        <a:pt x="1681778" y="484103"/>
                      </a:cubicBezTo>
                      <a:cubicBezTo>
                        <a:pt x="1875046" y="575996"/>
                        <a:pt x="2306974" y="548461"/>
                        <a:pt x="2438590" y="825897"/>
                      </a:cubicBezTo>
                      <a:lnTo>
                        <a:pt x="2460345" y="884489"/>
                      </a:lnTo>
                      <a:lnTo>
                        <a:pt x="2445803" y="903935"/>
                      </a:lnTo>
                      <a:cubicBezTo>
                        <a:pt x="2188962" y="1215155"/>
                        <a:pt x="1814917" y="1426065"/>
                        <a:pt x="1391242" y="1469092"/>
                      </a:cubicBezTo>
                      <a:lnTo>
                        <a:pt x="1243632" y="1476545"/>
                      </a:lnTo>
                      <a:lnTo>
                        <a:pt x="1225630" y="1476996"/>
                      </a:lnTo>
                      <a:lnTo>
                        <a:pt x="1069096" y="1469092"/>
                      </a:lnTo>
                      <a:cubicBezTo>
                        <a:pt x="645421" y="1426065"/>
                        <a:pt x="271376" y="1215155"/>
                        <a:pt x="14535" y="903935"/>
                      </a:cubicBezTo>
                      <a:lnTo>
                        <a:pt x="0" y="884498"/>
                      </a:lnTo>
                      <a:lnTo>
                        <a:pt x="21759" y="825898"/>
                      </a:lnTo>
                      <a:cubicBezTo>
                        <a:pt x="153375" y="548470"/>
                        <a:pt x="585304" y="575996"/>
                        <a:pt x="778571" y="484103"/>
                      </a:cubicBezTo>
                      <a:cubicBezTo>
                        <a:pt x="984768" y="386131"/>
                        <a:pt x="952556" y="57218"/>
                        <a:pt x="978676" y="0"/>
                      </a:cubicBezTo>
                      <a:close/>
                    </a:path>
                  </a:pathLst>
                </a:custGeom>
                <a:solidFill>
                  <a:srgbClr val="00B0F0"/>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200" name="Group 285">
                  <a:extLst>
                    <a:ext uri="{FF2B5EF4-FFF2-40B4-BE49-F238E27FC236}">
                      <a16:creationId xmlns:a16="http://schemas.microsoft.com/office/drawing/2014/main" id="{76295546-AB28-DB0A-8AD9-228B54215263}"/>
                    </a:ext>
                  </a:extLst>
                </p:cNvPr>
                <p:cNvGrpSpPr/>
                <p:nvPr/>
              </p:nvGrpSpPr>
              <p:grpSpPr>
                <a:xfrm>
                  <a:off x="2216347" y="2260754"/>
                  <a:ext cx="1830658" cy="2527667"/>
                  <a:chOff x="2236103" y="2260754"/>
                  <a:chExt cx="1830658" cy="2527667"/>
                </a:xfrm>
              </p:grpSpPr>
              <p:sp>
                <p:nvSpPr>
                  <p:cNvPr id="201" name="Freeform: Shape 286">
                    <a:extLst>
                      <a:ext uri="{FF2B5EF4-FFF2-40B4-BE49-F238E27FC236}">
                        <a16:creationId xmlns:a16="http://schemas.microsoft.com/office/drawing/2014/main" id="{AB3F8B48-696B-B268-0139-57B9A05EFC78}"/>
                      </a:ext>
                    </a:extLst>
                  </p:cNvPr>
                  <p:cNvSpPr/>
                  <p:nvPr/>
                </p:nvSpPr>
                <p:spPr>
                  <a:xfrm>
                    <a:off x="2236103" y="3710508"/>
                    <a:ext cx="1830658" cy="1077913"/>
                  </a:xfrm>
                  <a:custGeom>
                    <a:avLst/>
                    <a:gdLst>
                      <a:gd name="connsiteX0" fmla="*/ 1136696 w 1136695"/>
                      <a:gd name="connsiteY0" fmla="*/ 456454 h 669300"/>
                      <a:gd name="connsiteX1" fmla="*/ 855478 w 1136695"/>
                      <a:gd name="connsiteY1" fmla="*/ 81182 h 669300"/>
                      <a:gd name="connsiteX2" fmla="*/ 848696 w 1136695"/>
                      <a:gd name="connsiteY2" fmla="*/ 78123 h 669300"/>
                      <a:gd name="connsiteX3" fmla="*/ 771870 w 1136695"/>
                      <a:gd name="connsiteY3" fmla="*/ 0 h 669300"/>
                      <a:gd name="connsiteX4" fmla="*/ 612695 w 1136695"/>
                      <a:gd name="connsiteY4" fmla="*/ 0 h 669300"/>
                      <a:gd name="connsiteX5" fmla="*/ 524001 w 1136695"/>
                      <a:gd name="connsiteY5" fmla="*/ 0 h 669300"/>
                      <a:gd name="connsiteX6" fmla="*/ 364826 w 1136695"/>
                      <a:gd name="connsiteY6" fmla="*/ 0 h 669300"/>
                      <a:gd name="connsiteX7" fmla="*/ 288000 w 1136695"/>
                      <a:gd name="connsiteY7" fmla="*/ 78123 h 669300"/>
                      <a:gd name="connsiteX8" fmla="*/ 281219 w 1136695"/>
                      <a:gd name="connsiteY8" fmla="*/ 81182 h 669300"/>
                      <a:gd name="connsiteX9" fmla="*/ 0 w 1136695"/>
                      <a:gd name="connsiteY9" fmla="*/ 456454 h 669300"/>
                      <a:gd name="connsiteX10" fmla="*/ 283992 w 1136695"/>
                      <a:gd name="connsiteY10" fmla="*/ 386443 h 669300"/>
                      <a:gd name="connsiteX11" fmla="*/ 568393 w 1136695"/>
                      <a:gd name="connsiteY11" fmla="*/ 669300 h 669300"/>
                      <a:gd name="connsiteX12" fmla="*/ 852733 w 1136695"/>
                      <a:gd name="connsiteY12" fmla="*/ 386443 h 669300"/>
                      <a:gd name="connsiteX13" fmla="*/ 1136696 w 1136695"/>
                      <a:gd name="connsiteY13" fmla="*/ 456454 h 66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6695" h="669300">
                        <a:moveTo>
                          <a:pt x="1136696" y="456454"/>
                        </a:moveTo>
                        <a:cubicBezTo>
                          <a:pt x="1078293" y="333783"/>
                          <a:pt x="1003264" y="208367"/>
                          <a:pt x="855478" y="81182"/>
                        </a:cubicBezTo>
                        <a:cubicBezTo>
                          <a:pt x="853176" y="80172"/>
                          <a:pt x="850903" y="79161"/>
                          <a:pt x="848696" y="78123"/>
                        </a:cubicBezTo>
                        <a:cubicBezTo>
                          <a:pt x="812793" y="61052"/>
                          <a:pt x="788559" y="32721"/>
                          <a:pt x="771870" y="0"/>
                        </a:cubicBezTo>
                        <a:lnTo>
                          <a:pt x="612695" y="0"/>
                        </a:lnTo>
                        <a:lnTo>
                          <a:pt x="524001" y="0"/>
                        </a:lnTo>
                        <a:lnTo>
                          <a:pt x="364826" y="0"/>
                        </a:lnTo>
                        <a:cubicBezTo>
                          <a:pt x="348137" y="32721"/>
                          <a:pt x="323903" y="61052"/>
                          <a:pt x="288000" y="78123"/>
                        </a:cubicBezTo>
                        <a:cubicBezTo>
                          <a:pt x="285794" y="79161"/>
                          <a:pt x="283520" y="80205"/>
                          <a:pt x="281219" y="81182"/>
                        </a:cubicBezTo>
                        <a:cubicBezTo>
                          <a:pt x="133432" y="208367"/>
                          <a:pt x="58403" y="333783"/>
                          <a:pt x="0" y="456454"/>
                        </a:cubicBezTo>
                        <a:lnTo>
                          <a:pt x="283992" y="386443"/>
                        </a:lnTo>
                        <a:lnTo>
                          <a:pt x="568393" y="669300"/>
                        </a:lnTo>
                        <a:lnTo>
                          <a:pt x="852733" y="386443"/>
                        </a:lnTo>
                        <a:lnTo>
                          <a:pt x="1136696" y="456454"/>
                        </a:lnTo>
                        <a:close/>
                      </a:path>
                    </a:pathLst>
                  </a:custGeom>
                  <a:solidFill>
                    <a:srgbClr val="A6DAF6"/>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202" name="Group 287">
                    <a:extLst>
                      <a:ext uri="{FF2B5EF4-FFF2-40B4-BE49-F238E27FC236}">
                        <a16:creationId xmlns:a16="http://schemas.microsoft.com/office/drawing/2014/main" id="{9AED9606-0C41-320A-3444-1A7CEAB777D6}"/>
                      </a:ext>
                    </a:extLst>
                  </p:cNvPr>
                  <p:cNvGrpSpPr/>
                  <p:nvPr/>
                </p:nvGrpSpPr>
                <p:grpSpPr>
                  <a:xfrm>
                    <a:off x="2458220" y="2374068"/>
                    <a:ext cx="1384988" cy="2414297"/>
                    <a:chOff x="2721020" y="2759036"/>
                    <a:chExt cx="859968" cy="1499089"/>
                  </a:xfrm>
                </p:grpSpPr>
                <p:sp>
                  <p:nvSpPr>
                    <p:cNvPr id="204" name="Freeform: Shape 289">
                      <a:extLst>
                        <a:ext uri="{FF2B5EF4-FFF2-40B4-BE49-F238E27FC236}">
                          <a16:creationId xmlns:a16="http://schemas.microsoft.com/office/drawing/2014/main" id="{F8F6FA9E-2B9D-FAB6-42EB-C88852FE7ED6}"/>
                        </a:ext>
                      </a:extLst>
                    </p:cNvPr>
                    <p:cNvSpPr/>
                    <p:nvPr/>
                  </p:nvSpPr>
                  <p:spPr>
                    <a:xfrm>
                      <a:off x="2926826" y="3366364"/>
                      <a:ext cx="449314" cy="891761"/>
                    </a:xfrm>
                    <a:custGeom>
                      <a:avLst/>
                      <a:gdLst>
                        <a:gd name="connsiteX0" fmla="*/ 449314 w 449314"/>
                        <a:gd name="connsiteY0" fmla="*/ 255688 h 891761"/>
                        <a:gd name="connsiteX1" fmla="*/ 380818 w 449314"/>
                        <a:gd name="connsiteY1" fmla="*/ 0 h 891761"/>
                        <a:gd name="connsiteX2" fmla="*/ 68496 w 449314"/>
                        <a:gd name="connsiteY2" fmla="*/ 0 h 891761"/>
                        <a:gd name="connsiteX3" fmla="*/ 0 w 449314"/>
                        <a:gd name="connsiteY3" fmla="*/ 255688 h 891761"/>
                        <a:gd name="connsiteX4" fmla="*/ 224674 w 449314"/>
                        <a:gd name="connsiteY4" fmla="*/ 891762 h 891761"/>
                        <a:gd name="connsiteX5" fmla="*/ 449314 w 449314"/>
                        <a:gd name="connsiteY5" fmla="*/ 255688 h 891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9314" h="891761">
                          <a:moveTo>
                            <a:pt x="449314" y="255688"/>
                          </a:moveTo>
                          <a:cubicBezTo>
                            <a:pt x="383058" y="171761"/>
                            <a:pt x="394100" y="29151"/>
                            <a:pt x="380818" y="0"/>
                          </a:cubicBezTo>
                          <a:lnTo>
                            <a:pt x="68496" y="0"/>
                          </a:lnTo>
                          <a:cubicBezTo>
                            <a:pt x="55180" y="29151"/>
                            <a:pt x="66222" y="171767"/>
                            <a:pt x="0" y="255688"/>
                          </a:cubicBezTo>
                          <a:cubicBezTo>
                            <a:pt x="26501" y="554162"/>
                            <a:pt x="224674" y="891762"/>
                            <a:pt x="224674" y="891762"/>
                          </a:cubicBezTo>
                          <a:cubicBezTo>
                            <a:pt x="224674" y="891762"/>
                            <a:pt x="422308" y="557132"/>
                            <a:pt x="449314" y="255688"/>
                          </a:cubicBezTo>
                          <a:close/>
                        </a:path>
                      </a:pathLst>
                    </a:custGeom>
                    <a:solidFill>
                      <a:srgbClr val="ED7D31">
                        <a:lumMod val="60000"/>
                        <a:lumOff val="40000"/>
                      </a:srgbClr>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205" name="Group 290">
                      <a:extLst>
                        <a:ext uri="{FF2B5EF4-FFF2-40B4-BE49-F238E27FC236}">
                          <a16:creationId xmlns:a16="http://schemas.microsoft.com/office/drawing/2014/main" id="{0B5518D5-A135-2E1F-5CC2-40F7E18DE5D0}"/>
                        </a:ext>
                      </a:extLst>
                    </p:cNvPr>
                    <p:cNvGrpSpPr/>
                    <p:nvPr/>
                  </p:nvGrpSpPr>
                  <p:grpSpPr>
                    <a:xfrm>
                      <a:off x="2721020" y="2759036"/>
                      <a:ext cx="859968" cy="902674"/>
                      <a:chOff x="2721020" y="2759036"/>
                      <a:chExt cx="859968" cy="902674"/>
                    </a:xfrm>
                  </p:grpSpPr>
                  <p:grpSp>
                    <p:nvGrpSpPr>
                      <p:cNvPr id="206" name="Group 291">
                        <a:extLst>
                          <a:ext uri="{FF2B5EF4-FFF2-40B4-BE49-F238E27FC236}">
                            <a16:creationId xmlns:a16="http://schemas.microsoft.com/office/drawing/2014/main" id="{48B505A7-DF19-EF37-7251-6959F8E9D8D3}"/>
                          </a:ext>
                        </a:extLst>
                      </p:cNvPr>
                      <p:cNvGrpSpPr/>
                      <p:nvPr/>
                    </p:nvGrpSpPr>
                    <p:grpSpPr>
                      <a:xfrm>
                        <a:off x="2721020" y="3038616"/>
                        <a:ext cx="859968" cy="240150"/>
                        <a:chOff x="2721024" y="3038633"/>
                        <a:chExt cx="859970" cy="240156"/>
                      </a:xfrm>
                    </p:grpSpPr>
                    <p:sp>
                      <p:nvSpPr>
                        <p:cNvPr id="208" name="Freeform: Shape 293">
                          <a:extLst>
                            <a:ext uri="{FF2B5EF4-FFF2-40B4-BE49-F238E27FC236}">
                              <a16:creationId xmlns:a16="http://schemas.microsoft.com/office/drawing/2014/main" id="{AD8408C5-B53D-62B4-A335-4CE40BB45232}"/>
                            </a:ext>
                          </a:extLst>
                        </p:cNvPr>
                        <p:cNvSpPr/>
                        <p:nvPr/>
                      </p:nvSpPr>
                      <p:spPr>
                        <a:xfrm rot="6011711">
                          <a:off x="3395666" y="3093405"/>
                          <a:ext cx="240099" cy="130556"/>
                        </a:xfrm>
                        <a:custGeom>
                          <a:avLst/>
                          <a:gdLst>
                            <a:gd name="connsiteX0" fmla="*/ 240097 w 240097"/>
                            <a:gd name="connsiteY0" fmla="*/ 65278 h 130556"/>
                            <a:gd name="connsiteX1" fmla="*/ 120049 w 240097"/>
                            <a:gd name="connsiteY1" fmla="*/ 130557 h 130556"/>
                            <a:gd name="connsiteX2" fmla="*/ 0 w 240097"/>
                            <a:gd name="connsiteY2" fmla="*/ 65278 h 130556"/>
                            <a:gd name="connsiteX3" fmla="*/ 120049 w 240097"/>
                            <a:gd name="connsiteY3" fmla="*/ 0 h 130556"/>
                            <a:gd name="connsiteX4" fmla="*/ 240097 w 240097"/>
                            <a:gd name="connsiteY4" fmla="*/ 65278 h 130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097" h="130556">
                              <a:moveTo>
                                <a:pt x="240097" y="65278"/>
                              </a:moveTo>
                              <a:cubicBezTo>
                                <a:pt x="240097" y="101331"/>
                                <a:pt x="186350" y="130557"/>
                                <a:pt x="120049" y="130557"/>
                              </a:cubicBezTo>
                              <a:cubicBezTo>
                                <a:pt x="53748" y="130557"/>
                                <a:pt x="0" y="101331"/>
                                <a:pt x="0" y="65278"/>
                              </a:cubicBezTo>
                              <a:cubicBezTo>
                                <a:pt x="0" y="29226"/>
                                <a:pt x="53748" y="0"/>
                                <a:pt x="120049" y="0"/>
                              </a:cubicBezTo>
                              <a:cubicBezTo>
                                <a:pt x="186350" y="0"/>
                                <a:pt x="240097" y="29226"/>
                                <a:pt x="240097" y="65278"/>
                              </a:cubicBezTo>
                              <a:close/>
                            </a:path>
                          </a:pathLst>
                        </a:custGeom>
                        <a:solidFill>
                          <a:srgbClr val="ED7D31">
                            <a:lumMod val="60000"/>
                            <a:lumOff val="40000"/>
                          </a:srgbClr>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09" name="Freeform: Shape 294">
                          <a:extLst>
                            <a:ext uri="{FF2B5EF4-FFF2-40B4-BE49-F238E27FC236}">
                              <a16:creationId xmlns:a16="http://schemas.microsoft.com/office/drawing/2014/main" id="{DA02F9F4-2DD1-3041-BC13-F389FEC17BE8}"/>
                            </a:ext>
                          </a:extLst>
                        </p:cNvPr>
                        <p:cNvSpPr/>
                        <p:nvPr/>
                      </p:nvSpPr>
                      <p:spPr>
                        <a:xfrm rot="10188290">
                          <a:off x="2721024" y="3038691"/>
                          <a:ext cx="130556" cy="240098"/>
                        </a:xfrm>
                        <a:custGeom>
                          <a:avLst/>
                          <a:gdLst>
                            <a:gd name="connsiteX0" fmla="*/ 130557 w 130556"/>
                            <a:gd name="connsiteY0" fmla="*/ 120048 h 240096"/>
                            <a:gd name="connsiteX1" fmla="*/ 65278 w 130556"/>
                            <a:gd name="connsiteY1" fmla="*/ 240097 h 240096"/>
                            <a:gd name="connsiteX2" fmla="*/ 0 w 130556"/>
                            <a:gd name="connsiteY2" fmla="*/ 120048 h 240096"/>
                            <a:gd name="connsiteX3" fmla="*/ 65278 w 130556"/>
                            <a:gd name="connsiteY3" fmla="*/ 0 h 240096"/>
                            <a:gd name="connsiteX4" fmla="*/ 130557 w 130556"/>
                            <a:gd name="connsiteY4" fmla="*/ 120048 h 240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56" h="240096">
                              <a:moveTo>
                                <a:pt x="130557" y="120048"/>
                              </a:moveTo>
                              <a:cubicBezTo>
                                <a:pt x="130557" y="186349"/>
                                <a:pt x="101331" y="240097"/>
                                <a:pt x="65278" y="240097"/>
                              </a:cubicBezTo>
                              <a:cubicBezTo>
                                <a:pt x="29226" y="240097"/>
                                <a:pt x="0" y="186349"/>
                                <a:pt x="0" y="120048"/>
                              </a:cubicBezTo>
                              <a:cubicBezTo>
                                <a:pt x="0" y="53747"/>
                                <a:pt x="29226" y="0"/>
                                <a:pt x="65278" y="0"/>
                              </a:cubicBezTo>
                              <a:cubicBezTo>
                                <a:pt x="101331" y="0"/>
                                <a:pt x="130557" y="53747"/>
                                <a:pt x="130557" y="120048"/>
                              </a:cubicBezTo>
                              <a:close/>
                            </a:path>
                          </a:pathLst>
                        </a:custGeom>
                        <a:solidFill>
                          <a:srgbClr val="ED7D31">
                            <a:lumMod val="60000"/>
                            <a:lumOff val="40000"/>
                          </a:srgbClr>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10" name="Freeform: Shape 295">
                          <a:extLst>
                            <a:ext uri="{FF2B5EF4-FFF2-40B4-BE49-F238E27FC236}">
                              <a16:creationId xmlns:a16="http://schemas.microsoft.com/office/drawing/2014/main" id="{783684E0-BCA0-FD5B-4080-9F0000334BDB}"/>
                            </a:ext>
                          </a:extLst>
                        </p:cNvPr>
                        <p:cNvSpPr/>
                        <p:nvPr/>
                      </p:nvSpPr>
                      <p:spPr>
                        <a:xfrm>
                          <a:off x="3514025" y="3228393"/>
                          <a:ext cx="49028" cy="49028"/>
                        </a:xfrm>
                        <a:custGeom>
                          <a:avLst/>
                          <a:gdLst>
                            <a:gd name="connsiteX0" fmla="*/ 49028 w 49028"/>
                            <a:gd name="connsiteY0" fmla="*/ 24514 h 49028"/>
                            <a:gd name="connsiteX1" fmla="*/ 24514 w 49028"/>
                            <a:gd name="connsiteY1" fmla="*/ 49028 h 49028"/>
                            <a:gd name="connsiteX2" fmla="*/ 0 w 49028"/>
                            <a:gd name="connsiteY2" fmla="*/ 24514 h 49028"/>
                            <a:gd name="connsiteX3" fmla="*/ 24514 w 49028"/>
                            <a:gd name="connsiteY3" fmla="*/ 0 h 49028"/>
                            <a:gd name="connsiteX4" fmla="*/ 49028 w 49028"/>
                            <a:gd name="connsiteY4" fmla="*/ 24514 h 49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28" h="49028">
                              <a:moveTo>
                                <a:pt x="49028" y="24514"/>
                              </a:moveTo>
                              <a:cubicBezTo>
                                <a:pt x="49028" y="38053"/>
                                <a:pt x="38053" y="49028"/>
                                <a:pt x="24514" y="49028"/>
                              </a:cubicBezTo>
                              <a:cubicBezTo>
                                <a:pt x="10975" y="49028"/>
                                <a:pt x="0" y="38053"/>
                                <a:pt x="0" y="24514"/>
                              </a:cubicBezTo>
                              <a:cubicBezTo>
                                <a:pt x="0" y="10975"/>
                                <a:pt x="10975" y="0"/>
                                <a:pt x="24514" y="0"/>
                              </a:cubicBezTo>
                              <a:cubicBezTo>
                                <a:pt x="38053" y="0"/>
                                <a:pt x="49028" y="10975"/>
                                <a:pt x="49028" y="24514"/>
                              </a:cubicBezTo>
                              <a:close/>
                            </a:path>
                          </a:pathLst>
                        </a:custGeom>
                        <a:solidFill>
                          <a:sysClr val="window" lastClr="FFFFFF"/>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11" name="Freeform: Shape 296">
                          <a:extLst>
                            <a:ext uri="{FF2B5EF4-FFF2-40B4-BE49-F238E27FC236}">
                              <a16:creationId xmlns:a16="http://schemas.microsoft.com/office/drawing/2014/main" id="{387CA56C-17B4-6D44-F828-3E5E0F1E6A0D}"/>
                            </a:ext>
                          </a:extLst>
                        </p:cNvPr>
                        <p:cNvSpPr/>
                        <p:nvPr/>
                      </p:nvSpPr>
                      <p:spPr>
                        <a:xfrm>
                          <a:off x="2740257" y="3228389"/>
                          <a:ext cx="49028" cy="49028"/>
                        </a:xfrm>
                        <a:custGeom>
                          <a:avLst/>
                          <a:gdLst>
                            <a:gd name="connsiteX0" fmla="*/ 49028 w 49028"/>
                            <a:gd name="connsiteY0" fmla="*/ 24514 h 49028"/>
                            <a:gd name="connsiteX1" fmla="*/ 24514 w 49028"/>
                            <a:gd name="connsiteY1" fmla="*/ 49028 h 49028"/>
                            <a:gd name="connsiteX2" fmla="*/ 0 w 49028"/>
                            <a:gd name="connsiteY2" fmla="*/ 24514 h 49028"/>
                            <a:gd name="connsiteX3" fmla="*/ 24514 w 49028"/>
                            <a:gd name="connsiteY3" fmla="*/ 0 h 49028"/>
                            <a:gd name="connsiteX4" fmla="*/ 49028 w 49028"/>
                            <a:gd name="connsiteY4" fmla="*/ 24514 h 49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28" h="49028">
                              <a:moveTo>
                                <a:pt x="49028" y="24514"/>
                              </a:moveTo>
                              <a:cubicBezTo>
                                <a:pt x="49028" y="38053"/>
                                <a:pt x="38053" y="49028"/>
                                <a:pt x="24514" y="49028"/>
                              </a:cubicBezTo>
                              <a:cubicBezTo>
                                <a:pt x="10975" y="49028"/>
                                <a:pt x="0" y="38053"/>
                                <a:pt x="0" y="24514"/>
                              </a:cubicBezTo>
                              <a:cubicBezTo>
                                <a:pt x="0" y="10975"/>
                                <a:pt x="10975" y="0"/>
                                <a:pt x="24514" y="0"/>
                              </a:cubicBezTo>
                              <a:cubicBezTo>
                                <a:pt x="38053" y="0"/>
                                <a:pt x="49028" y="10975"/>
                                <a:pt x="49028" y="24514"/>
                              </a:cubicBezTo>
                              <a:close/>
                            </a:path>
                          </a:pathLst>
                        </a:custGeom>
                        <a:solidFill>
                          <a:sysClr val="window" lastClr="FFFFFF"/>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sp>
                    <p:nvSpPr>
                      <p:cNvPr id="207" name="Freeform: Shape 292">
                        <a:extLst>
                          <a:ext uri="{FF2B5EF4-FFF2-40B4-BE49-F238E27FC236}">
                            <a16:creationId xmlns:a16="http://schemas.microsoft.com/office/drawing/2014/main" id="{5421153D-554D-3B2D-9CDD-A8768D718ACF}"/>
                          </a:ext>
                        </a:extLst>
                      </p:cNvPr>
                      <p:cNvSpPr/>
                      <p:nvPr/>
                    </p:nvSpPr>
                    <p:spPr>
                      <a:xfrm>
                        <a:off x="2778716" y="2759036"/>
                        <a:ext cx="744907" cy="902674"/>
                      </a:xfrm>
                      <a:custGeom>
                        <a:avLst/>
                        <a:gdLst>
                          <a:gd name="connsiteX0" fmla="*/ 711670 w 744907"/>
                          <a:gd name="connsiteY0" fmla="*/ 0 h 902674"/>
                          <a:gd name="connsiteX1" fmla="*/ 375367 w 744907"/>
                          <a:gd name="connsiteY1" fmla="*/ 51745 h 902674"/>
                          <a:gd name="connsiteX2" fmla="*/ 158956 w 744907"/>
                          <a:gd name="connsiteY2" fmla="*/ 106358 h 902674"/>
                          <a:gd name="connsiteX3" fmla="*/ 886 w 744907"/>
                          <a:gd name="connsiteY3" fmla="*/ 265658 h 902674"/>
                          <a:gd name="connsiteX4" fmla="*/ 372335 w 744907"/>
                          <a:gd name="connsiteY4" fmla="*/ 902675 h 902674"/>
                          <a:gd name="connsiteX5" fmla="*/ 711670 w 744907"/>
                          <a:gd name="connsiteY5" fmla="*/ 0 h 90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4907" h="902674">
                            <a:moveTo>
                              <a:pt x="711670" y="0"/>
                            </a:moveTo>
                            <a:lnTo>
                              <a:pt x="375367" y="51745"/>
                            </a:lnTo>
                            <a:cubicBezTo>
                              <a:pt x="375367" y="51745"/>
                              <a:pt x="256198" y="56921"/>
                              <a:pt x="158956" y="106358"/>
                            </a:cubicBezTo>
                            <a:cubicBezTo>
                              <a:pt x="69696" y="151760"/>
                              <a:pt x="1767" y="240577"/>
                              <a:pt x="886" y="265658"/>
                            </a:cubicBezTo>
                            <a:cubicBezTo>
                              <a:pt x="-7821" y="513526"/>
                              <a:pt x="42785" y="853080"/>
                              <a:pt x="372335" y="902675"/>
                            </a:cubicBezTo>
                            <a:cubicBezTo>
                              <a:pt x="901860" y="823008"/>
                              <a:pt x="711670" y="0"/>
                              <a:pt x="711670" y="0"/>
                            </a:cubicBezTo>
                            <a:close/>
                          </a:path>
                        </a:pathLst>
                      </a:custGeom>
                      <a:solidFill>
                        <a:srgbClr val="ED7D31">
                          <a:lumMod val="60000"/>
                          <a:lumOff val="40000"/>
                        </a:srgbClr>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sp>
                <p:nvSpPr>
                  <p:cNvPr id="203" name="Freeform: Shape 288">
                    <a:extLst>
                      <a:ext uri="{FF2B5EF4-FFF2-40B4-BE49-F238E27FC236}">
                        <a16:creationId xmlns:a16="http://schemas.microsoft.com/office/drawing/2014/main" id="{C17C1FE7-AA18-71EC-12EC-67288D449B0A}"/>
                      </a:ext>
                    </a:extLst>
                  </p:cNvPr>
                  <p:cNvSpPr/>
                  <p:nvPr/>
                </p:nvSpPr>
                <p:spPr>
                  <a:xfrm>
                    <a:off x="2545950" y="2260754"/>
                    <a:ext cx="1185643" cy="538165"/>
                  </a:xfrm>
                  <a:custGeom>
                    <a:avLst/>
                    <a:gdLst>
                      <a:gd name="connsiteX0" fmla="*/ 692557 w 736191"/>
                      <a:gd name="connsiteY0" fmla="*/ 0 h 334158"/>
                      <a:gd name="connsiteX1" fmla="*/ 244753 w 736191"/>
                      <a:gd name="connsiteY1" fmla="*/ 93930 h 334158"/>
                      <a:gd name="connsiteX2" fmla="*/ 4272 w 736191"/>
                      <a:gd name="connsiteY2" fmla="*/ 334159 h 334158"/>
                      <a:gd name="connsiteX3" fmla="*/ 190016 w 736191"/>
                      <a:gd name="connsiteY3" fmla="*/ 183942 h 334158"/>
                      <a:gd name="connsiteX4" fmla="*/ 488777 w 736191"/>
                      <a:gd name="connsiteY4" fmla="*/ 189589 h 334158"/>
                      <a:gd name="connsiteX5" fmla="*/ 735192 w 736191"/>
                      <a:gd name="connsiteY5" fmla="*/ 100234 h 334158"/>
                      <a:gd name="connsiteX6" fmla="*/ 692557 w 736191"/>
                      <a:gd name="connsiteY6" fmla="*/ 0 h 33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6191" h="334158">
                        <a:moveTo>
                          <a:pt x="692557" y="0"/>
                        </a:moveTo>
                        <a:cubicBezTo>
                          <a:pt x="692557" y="0"/>
                          <a:pt x="518680" y="102002"/>
                          <a:pt x="244753" y="93930"/>
                        </a:cubicBezTo>
                        <a:cubicBezTo>
                          <a:pt x="-48012" y="85286"/>
                          <a:pt x="2756" y="327754"/>
                          <a:pt x="4272" y="334159"/>
                        </a:cubicBezTo>
                        <a:cubicBezTo>
                          <a:pt x="4272" y="334159"/>
                          <a:pt x="34467" y="220542"/>
                          <a:pt x="190016" y="183942"/>
                        </a:cubicBezTo>
                        <a:cubicBezTo>
                          <a:pt x="291014" y="160186"/>
                          <a:pt x="388093" y="169617"/>
                          <a:pt x="488777" y="189589"/>
                        </a:cubicBezTo>
                        <a:cubicBezTo>
                          <a:pt x="715219" y="234520"/>
                          <a:pt x="735192" y="100234"/>
                          <a:pt x="735192" y="100234"/>
                        </a:cubicBezTo>
                        <a:cubicBezTo>
                          <a:pt x="735192" y="100234"/>
                          <a:pt x="746570" y="47922"/>
                          <a:pt x="692557" y="0"/>
                        </a:cubicBezTo>
                        <a:close/>
                      </a:path>
                    </a:pathLst>
                  </a:custGeom>
                  <a:solidFill>
                    <a:srgbClr val="843C0C"/>
                  </a:solidFill>
                  <a:ln w="561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grpSp>
          <p:nvGrpSpPr>
            <p:cNvPr id="174" name="Group 259">
              <a:extLst>
                <a:ext uri="{FF2B5EF4-FFF2-40B4-BE49-F238E27FC236}">
                  <a16:creationId xmlns:a16="http://schemas.microsoft.com/office/drawing/2014/main" id="{7B375043-25C3-F366-16CC-D8F84DD1DDE0}"/>
                </a:ext>
              </a:extLst>
            </p:cNvPr>
            <p:cNvGrpSpPr/>
            <p:nvPr/>
          </p:nvGrpSpPr>
          <p:grpSpPr>
            <a:xfrm>
              <a:off x="6562577" y="2016799"/>
              <a:ext cx="566367" cy="593124"/>
              <a:chOff x="3246703" y="1401272"/>
              <a:chExt cx="890320" cy="932383"/>
            </a:xfrm>
          </p:grpSpPr>
          <p:grpSp>
            <p:nvGrpSpPr>
              <p:cNvPr id="175" name="Group 260">
                <a:extLst>
                  <a:ext uri="{FF2B5EF4-FFF2-40B4-BE49-F238E27FC236}">
                    <a16:creationId xmlns:a16="http://schemas.microsoft.com/office/drawing/2014/main" id="{F30E2ADF-853E-1F47-FE29-BA2F25C580A4}"/>
                  </a:ext>
                </a:extLst>
              </p:cNvPr>
              <p:cNvGrpSpPr/>
              <p:nvPr/>
            </p:nvGrpSpPr>
            <p:grpSpPr>
              <a:xfrm>
                <a:off x="3246703" y="1925956"/>
                <a:ext cx="890320" cy="407698"/>
                <a:chOff x="3246703" y="1925956"/>
                <a:chExt cx="890320" cy="407698"/>
              </a:xfrm>
            </p:grpSpPr>
            <p:sp>
              <p:nvSpPr>
                <p:cNvPr id="192" name="Freeform: Shape 277">
                  <a:extLst>
                    <a:ext uri="{FF2B5EF4-FFF2-40B4-BE49-F238E27FC236}">
                      <a16:creationId xmlns:a16="http://schemas.microsoft.com/office/drawing/2014/main" id="{63C46978-72E9-7A9A-85F3-85916F60F65C}"/>
                    </a:ext>
                  </a:extLst>
                </p:cNvPr>
                <p:cNvSpPr/>
                <p:nvPr/>
              </p:nvSpPr>
              <p:spPr>
                <a:xfrm>
                  <a:off x="3246703" y="1956958"/>
                  <a:ext cx="890320" cy="376696"/>
                </a:xfrm>
                <a:custGeom>
                  <a:avLst/>
                  <a:gdLst>
                    <a:gd name="connsiteX0" fmla="*/ 586431 w 890320"/>
                    <a:gd name="connsiteY0" fmla="*/ 0 h 376696"/>
                    <a:gd name="connsiteX1" fmla="*/ 622733 w 890320"/>
                    <a:gd name="connsiteY1" fmla="*/ 14305 h 376696"/>
                    <a:gd name="connsiteX2" fmla="*/ 685312 w 890320"/>
                    <a:gd name="connsiteY2" fmla="*/ 38834 h 376696"/>
                    <a:gd name="connsiteX3" fmla="*/ 760273 w 890320"/>
                    <a:gd name="connsiteY3" fmla="*/ 68268 h 376696"/>
                    <a:gd name="connsiteX4" fmla="*/ 860351 w 890320"/>
                    <a:gd name="connsiteY4" fmla="*/ 107711 h 376696"/>
                    <a:gd name="connsiteX5" fmla="*/ 890320 w 890320"/>
                    <a:gd name="connsiteY5" fmla="*/ 131699 h 376696"/>
                    <a:gd name="connsiteX6" fmla="*/ 884064 w 890320"/>
                    <a:gd name="connsiteY6" fmla="*/ 143224 h 376696"/>
                    <a:gd name="connsiteX7" fmla="*/ 444955 w 890320"/>
                    <a:gd name="connsiteY7" fmla="*/ 376696 h 376696"/>
                    <a:gd name="connsiteX8" fmla="*/ 5846 w 890320"/>
                    <a:gd name="connsiteY8" fmla="*/ 143224 h 376696"/>
                    <a:gd name="connsiteX9" fmla="*/ 0 w 890320"/>
                    <a:gd name="connsiteY9" fmla="*/ 132453 h 376696"/>
                    <a:gd name="connsiteX10" fmla="*/ 10217 w 890320"/>
                    <a:gd name="connsiteY10" fmla="*/ 121420 h 376696"/>
                    <a:gd name="connsiteX11" fmla="*/ 33998 w 890320"/>
                    <a:gd name="connsiteY11" fmla="*/ 107733 h 376696"/>
                    <a:gd name="connsiteX12" fmla="*/ 134076 w 890320"/>
                    <a:gd name="connsiteY12" fmla="*/ 68290 h 376696"/>
                    <a:gd name="connsiteX13" fmla="*/ 209037 w 890320"/>
                    <a:gd name="connsiteY13" fmla="*/ 38856 h 376696"/>
                    <a:gd name="connsiteX14" fmla="*/ 271812 w 890320"/>
                    <a:gd name="connsiteY14" fmla="*/ 14110 h 376696"/>
                    <a:gd name="connsiteX15" fmla="*/ 307723 w 890320"/>
                    <a:gd name="connsiteY15" fmla="*/ 2 h 376696"/>
                    <a:gd name="connsiteX16" fmla="*/ 308135 w 890320"/>
                    <a:gd name="connsiteY16" fmla="*/ 199 h 376696"/>
                    <a:gd name="connsiteX17" fmla="*/ 308332 w 890320"/>
                    <a:gd name="connsiteY17" fmla="*/ 199 h 376696"/>
                    <a:gd name="connsiteX18" fmla="*/ 310118 w 890320"/>
                    <a:gd name="connsiteY18" fmla="*/ 2533 h 376696"/>
                    <a:gd name="connsiteX19" fmla="*/ 310315 w 890320"/>
                    <a:gd name="connsiteY19" fmla="*/ 2533 h 376696"/>
                    <a:gd name="connsiteX20" fmla="*/ 310315 w 890320"/>
                    <a:gd name="connsiteY20" fmla="*/ 2730 h 376696"/>
                    <a:gd name="connsiteX21" fmla="*/ 321892 w 890320"/>
                    <a:gd name="connsiteY21" fmla="*/ 17056 h 376696"/>
                    <a:gd name="connsiteX22" fmla="*/ 447087 w 890320"/>
                    <a:gd name="connsiteY22" fmla="*/ 72019 h 376696"/>
                    <a:gd name="connsiteX23" fmla="*/ 572853 w 890320"/>
                    <a:gd name="connsiteY23" fmla="*/ 16682 h 376696"/>
                    <a:gd name="connsiteX24" fmla="*/ 584235 w 890320"/>
                    <a:gd name="connsiteY24" fmla="*/ 2533 h 376696"/>
                    <a:gd name="connsiteX25" fmla="*/ 584450 w 890320"/>
                    <a:gd name="connsiteY25" fmla="*/ 2336 h 376696"/>
                    <a:gd name="connsiteX26" fmla="*/ 586019 w 890320"/>
                    <a:gd name="connsiteY26" fmla="*/ 197 h 376696"/>
                    <a:gd name="connsiteX27" fmla="*/ 586216 w 890320"/>
                    <a:gd name="connsiteY27" fmla="*/ 197 h 376696"/>
                    <a:gd name="connsiteX28" fmla="*/ 586431 w 890320"/>
                    <a:gd name="connsiteY28" fmla="*/ 0 h 37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90320" h="376696">
                      <a:moveTo>
                        <a:pt x="586431" y="0"/>
                      </a:moveTo>
                      <a:lnTo>
                        <a:pt x="622733" y="14305"/>
                      </a:lnTo>
                      <a:lnTo>
                        <a:pt x="685312" y="38834"/>
                      </a:lnTo>
                      <a:lnTo>
                        <a:pt x="760273" y="68268"/>
                      </a:lnTo>
                      <a:lnTo>
                        <a:pt x="860351" y="107711"/>
                      </a:lnTo>
                      <a:lnTo>
                        <a:pt x="890320" y="131699"/>
                      </a:lnTo>
                      <a:lnTo>
                        <a:pt x="884064" y="143224"/>
                      </a:lnTo>
                      <a:cubicBezTo>
                        <a:pt x="788901" y="284084"/>
                        <a:pt x="627743" y="376696"/>
                        <a:pt x="444955" y="376696"/>
                      </a:cubicBezTo>
                      <a:cubicBezTo>
                        <a:pt x="262167" y="376696"/>
                        <a:pt x="101010" y="284084"/>
                        <a:pt x="5846" y="143224"/>
                      </a:cubicBezTo>
                      <a:lnTo>
                        <a:pt x="0" y="132453"/>
                      </a:lnTo>
                      <a:lnTo>
                        <a:pt x="10217" y="121420"/>
                      </a:lnTo>
                      <a:cubicBezTo>
                        <a:pt x="17281" y="115766"/>
                        <a:pt x="25266" y="111118"/>
                        <a:pt x="33998" y="107733"/>
                      </a:cubicBezTo>
                      <a:lnTo>
                        <a:pt x="134076" y="68290"/>
                      </a:lnTo>
                      <a:lnTo>
                        <a:pt x="209037" y="38856"/>
                      </a:lnTo>
                      <a:lnTo>
                        <a:pt x="271812" y="14110"/>
                      </a:lnTo>
                      <a:lnTo>
                        <a:pt x="307723" y="2"/>
                      </a:lnTo>
                      <a:lnTo>
                        <a:pt x="308135" y="199"/>
                      </a:lnTo>
                      <a:lnTo>
                        <a:pt x="308332" y="199"/>
                      </a:lnTo>
                      <a:cubicBezTo>
                        <a:pt x="308920" y="964"/>
                        <a:pt x="309509" y="1768"/>
                        <a:pt x="310118" y="2533"/>
                      </a:cubicBezTo>
                      <a:lnTo>
                        <a:pt x="310315" y="2533"/>
                      </a:lnTo>
                      <a:lnTo>
                        <a:pt x="310315" y="2730"/>
                      </a:lnTo>
                      <a:cubicBezTo>
                        <a:pt x="314024" y="7852"/>
                        <a:pt x="317968" y="12541"/>
                        <a:pt x="321892" y="17056"/>
                      </a:cubicBezTo>
                      <a:cubicBezTo>
                        <a:pt x="355448" y="53752"/>
                        <a:pt x="401150" y="72019"/>
                        <a:pt x="447087" y="72019"/>
                      </a:cubicBezTo>
                      <a:cubicBezTo>
                        <a:pt x="493221" y="72019"/>
                        <a:pt x="539512" y="53573"/>
                        <a:pt x="572853" y="16682"/>
                      </a:cubicBezTo>
                      <a:cubicBezTo>
                        <a:pt x="576797" y="12169"/>
                        <a:pt x="580702" y="7636"/>
                        <a:pt x="584235" y="2533"/>
                      </a:cubicBezTo>
                      <a:cubicBezTo>
                        <a:pt x="584235" y="2533"/>
                        <a:pt x="584450" y="2533"/>
                        <a:pt x="584450" y="2336"/>
                      </a:cubicBezTo>
                      <a:cubicBezTo>
                        <a:pt x="585039" y="1768"/>
                        <a:pt x="585430" y="962"/>
                        <a:pt x="586019" y="197"/>
                      </a:cubicBezTo>
                      <a:lnTo>
                        <a:pt x="586216" y="197"/>
                      </a:lnTo>
                      <a:lnTo>
                        <a:pt x="586431" y="0"/>
                      </a:lnTo>
                      <a:close/>
                    </a:path>
                  </a:pathLst>
                </a:custGeom>
                <a:solidFill>
                  <a:srgbClr val="44546A">
                    <a:lumMod val="50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93" name="Freeform: Shape 278">
                  <a:extLst>
                    <a:ext uri="{FF2B5EF4-FFF2-40B4-BE49-F238E27FC236}">
                      <a16:creationId xmlns:a16="http://schemas.microsoft.com/office/drawing/2014/main" id="{252D1754-CF13-D494-A3E2-B78041207649}"/>
                    </a:ext>
                  </a:extLst>
                </p:cNvPr>
                <p:cNvSpPr/>
                <p:nvPr/>
              </p:nvSpPr>
              <p:spPr>
                <a:xfrm>
                  <a:off x="3745580" y="1925956"/>
                  <a:ext cx="238514" cy="402262"/>
                </a:xfrm>
                <a:custGeom>
                  <a:avLst/>
                  <a:gdLst>
                    <a:gd name="connsiteX0" fmla="*/ 78998 w 238514"/>
                    <a:gd name="connsiteY0" fmla="*/ 0 h 402262"/>
                    <a:gd name="connsiteX1" fmla="*/ 238514 w 238514"/>
                    <a:gd name="connsiteY1" fmla="*/ 220349 h 402262"/>
                    <a:gd name="connsiteX2" fmla="*/ 137062 w 238514"/>
                    <a:gd name="connsiteY2" fmla="*/ 235263 h 402262"/>
                    <a:gd name="connsiteX3" fmla="*/ 238494 w 238514"/>
                    <a:gd name="connsiteY3" fmla="*/ 268072 h 402262"/>
                    <a:gd name="connsiteX4" fmla="*/ 217703 w 238514"/>
                    <a:gd name="connsiteY4" fmla="*/ 311454 h 402262"/>
                    <a:gd name="connsiteX5" fmla="*/ 201092 w 238514"/>
                    <a:gd name="connsiteY5" fmla="*/ 339547 h 402262"/>
                    <a:gd name="connsiteX6" fmla="*/ 152202 w 238514"/>
                    <a:gd name="connsiteY6" fmla="*/ 366084 h 402262"/>
                    <a:gd name="connsiteX7" fmla="*/ 52800 w 238514"/>
                    <a:gd name="connsiteY7" fmla="*/ 396939 h 402262"/>
                    <a:gd name="connsiteX8" fmla="*/ 0 w 238514"/>
                    <a:gd name="connsiteY8" fmla="*/ 402262 h 402262"/>
                    <a:gd name="connsiteX9" fmla="*/ 3036 w 238514"/>
                    <a:gd name="connsiteY9" fmla="*/ 394818 h 402262"/>
                    <a:gd name="connsiteX10" fmla="*/ 25427 w 238514"/>
                    <a:gd name="connsiteY10" fmla="*/ 347133 h 402262"/>
                    <a:gd name="connsiteX11" fmla="*/ 85082 w 238514"/>
                    <a:gd name="connsiteY11" fmla="*/ 152472 h 402262"/>
                    <a:gd name="connsiteX12" fmla="*/ 90183 w 238514"/>
                    <a:gd name="connsiteY12" fmla="*/ 99077 h 402262"/>
                    <a:gd name="connsiteX13" fmla="*/ 86651 w 238514"/>
                    <a:gd name="connsiteY13" fmla="*/ 33340 h 402262"/>
                    <a:gd name="connsiteX14" fmla="*/ 78998 w 238514"/>
                    <a:gd name="connsiteY14" fmla="*/ 0 h 40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8514" h="402262">
                      <a:moveTo>
                        <a:pt x="78998" y="0"/>
                      </a:moveTo>
                      <a:cubicBezTo>
                        <a:pt x="78998" y="0"/>
                        <a:pt x="230489" y="185224"/>
                        <a:pt x="238514" y="220349"/>
                      </a:cubicBezTo>
                      <a:cubicBezTo>
                        <a:pt x="238514" y="220349"/>
                        <a:pt x="165536" y="247232"/>
                        <a:pt x="137062" y="235263"/>
                      </a:cubicBezTo>
                      <a:cubicBezTo>
                        <a:pt x="137041" y="235281"/>
                        <a:pt x="159432" y="269622"/>
                        <a:pt x="238494" y="268072"/>
                      </a:cubicBezTo>
                      <a:cubicBezTo>
                        <a:pt x="238494" y="268072"/>
                        <a:pt x="232171" y="284550"/>
                        <a:pt x="217703" y="311454"/>
                      </a:cubicBezTo>
                      <a:lnTo>
                        <a:pt x="201092" y="339547"/>
                      </a:lnTo>
                      <a:lnTo>
                        <a:pt x="152202" y="366084"/>
                      </a:lnTo>
                      <a:cubicBezTo>
                        <a:pt x="120525" y="379482"/>
                        <a:pt x="87273" y="389886"/>
                        <a:pt x="52800" y="396939"/>
                      </a:cubicBezTo>
                      <a:lnTo>
                        <a:pt x="0" y="402262"/>
                      </a:lnTo>
                      <a:lnTo>
                        <a:pt x="3036" y="394818"/>
                      </a:lnTo>
                      <a:cubicBezTo>
                        <a:pt x="9924" y="378334"/>
                        <a:pt x="17361" y="362047"/>
                        <a:pt x="25427" y="347133"/>
                      </a:cubicBezTo>
                      <a:cubicBezTo>
                        <a:pt x="25427" y="347133"/>
                        <a:pt x="69776" y="256474"/>
                        <a:pt x="85082" y="152472"/>
                      </a:cubicBezTo>
                      <a:cubicBezTo>
                        <a:pt x="87828" y="134988"/>
                        <a:pt x="89576" y="117130"/>
                        <a:pt x="90183" y="99077"/>
                      </a:cubicBezTo>
                      <a:cubicBezTo>
                        <a:pt x="91164" y="77119"/>
                        <a:pt x="90183" y="54728"/>
                        <a:pt x="86651" y="33340"/>
                      </a:cubicBezTo>
                      <a:cubicBezTo>
                        <a:pt x="84885" y="21958"/>
                        <a:pt x="82333" y="10773"/>
                        <a:pt x="78998" y="0"/>
                      </a:cubicBezTo>
                      <a:close/>
                    </a:path>
                  </a:pathLst>
                </a:custGeom>
                <a:solidFill>
                  <a:srgbClr val="44546A">
                    <a:lumMod val="75000"/>
                  </a:srgbClr>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194" name="Freeform: Shape 279">
                  <a:extLst>
                    <a:ext uri="{FF2B5EF4-FFF2-40B4-BE49-F238E27FC236}">
                      <a16:creationId xmlns:a16="http://schemas.microsoft.com/office/drawing/2014/main" id="{C15A39FC-DCA7-3283-F806-0315AB397A59}"/>
                    </a:ext>
                  </a:extLst>
                </p:cNvPr>
                <p:cNvSpPr/>
                <p:nvPr/>
              </p:nvSpPr>
              <p:spPr>
                <a:xfrm>
                  <a:off x="3406190" y="1925976"/>
                  <a:ext cx="238589" cy="402953"/>
                </a:xfrm>
                <a:custGeom>
                  <a:avLst/>
                  <a:gdLst>
                    <a:gd name="connsiteX0" fmla="*/ 159340 w 238589"/>
                    <a:gd name="connsiteY0" fmla="*/ 0 h 402953"/>
                    <a:gd name="connsiteX1" fmla="*/ 151686 w 238589"/>
                    <a:gd name="connsiteY1" fmla="*/ 33535 h 402953"/>
                    <a:gd name="connsiteX2" fmla="*/ 148134 w 238589"/>
                    <a:gd name="connsiteY2" fmla="*/ 99077 h 402953"/>
                    <a:gd name="connsiteX3" fmla="*/ 153256 w 238589"/>
                    <a:gd name="connsiteY3" fmla="*/ 152472 h 402953"/>
                    <a:gd name="connsiteX4" fmla="*/ 212891 w 238589"/>
                    <a:gd name="connsiteY4" fmla="*/ 347133 h 402953"/>
                    <a:gd name="connsiteX5" fmla="*/ 235653 w 238589"/>
                    <a:gd name="connsiteY5" fmla="*/ 395798 h 402953"/>
                    <a:gd name="connsiteX6" fmla="*/ 238589 w 238589"/>
                    <a:gd name="connsiteY6" fmla="*/ 402953 h 402953"/>
                    <a:gd name="connsiteX7" fmla="*/ 178746 w 238589"/>
                    <a:gd name="connsiteY7" fmla="*/ 396920 h 402953"/>
                    <a:gd name="connsiteX8" fmla="*/ 79344 w 238589"/>
                    <a:gd name="connsiteY8" fmla="*/ 366065 h 402953"/>
                    <a:gd name="connsiteX9" fmla="*/ 40609 w 238589"/>
                    <a:gd name="connsiteY9" fmla="*/ 345040 h 402953"/>
                    <a:gd name="connsiteX10" fmla="*/ 20776 w 238589"/>
                    <a:gd name="connsiteY10" fmla="*/ 311436 h 402953"/>
                    <a:gd name="connsiteX11" fmla="*/ 0 w 238589"/>
                    <a:gd name="connsiteY11" fmla="*/ 268053 h 402953"/>
                    <a:gd name="connsiteX12" fmla="*/ 101256 w 238589"/>
                    <a:gd name="connsiteY12" fmla="*/ 235263 h 402953"/>
                    <a:gd name="connsiteX13" fmla="*/ 0 w 238589"/>
                    <a:gd name="connsiteY13" fmla="*/ 220349 h 402953"/>
                    <a:gd name="connsiteX14" fmla="*/ 159340 w 238589"/>
                    <a:gd name="connsiteY14" fmla="*/ 0 h 402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8589" h="402953">
                      <a:moveTo>
                        <a:pt x="159340" y="0"/>
                      </a:moveTo>
                      <a:cubicBezTo>
                        <a:pt x="155984" y="10988"/>
                        <a:pt x="153453" y="22155"/>
                        <a:pt x="151686" y="33535"/>
                      </a:cubicBezTo>
                      <a:cubicBezTo>
                        <a:pt x="148134" y="54925"/>
                        <a:pt x="147174" y="77119"/>
                        <a:pt x="148134" y="99077"/>
                      </a:cubicBezTo>
                      <a:cubicBezTo>
                        <a:pt x="148723" y="117130"/>
                        <a:pt x="150489" y="134988"/>
                        <a:pt x="153256" y="152472"/>
                      </a:cubicBezTo>
                      <a:cubicBezTo>
                        <a:pt x="168542" y="256474"/>
                        <a:pt x="212891" y="347133"/>
                        <a:pt x="212891" y="347133"/>
                      </a:cubicBezTo>
                      <a:cubicBezTo>
                        <a:pt x="221132" y="362419"/>
                        <a:pt x="228806" y="378923"/>
                        <a:pt x="235653" y="395798"/>
                      </a:cubicBezTo>
                      <a:lnTo>
                        <a:pt x="238589" y="402953"/>
                      </a:lnTo>
                      <a:lnTo>
                        <a:pt x="178746" y="396920"/>
                      </a:lnTo>
                      <a:cubicBezTo>
                        <a:pt x="144273" y="389867"/>
                        <a:pt x="111021" y="379463"/>
                        <a:pt x="79344" y="366065"/>
                      </a:cubicBezTo>
                      <a:lnTo>
                        <a:pt x="40609" y="345040"/>
                      </a:lnTo>
                      <a:lnTo>
                        <a:pt x="20776" y="311436"/>
                      </a:lnTo>
                      <a:cubicBezTo>
                        <a:pt x="6328" y="284532"/>
                        <a:pt x="0" y="268053"/>
                        <a:pt x="0" y="268053"/>
                      </a:cubicBezTo>
                      <a:cubicBezTo>
                        <a:pt x="78885" y="269604"/>
                        <a:pt x="101256" y="235263"/>
                        <a:pt x="101256" y="235263"/>
                      </a:cubicBezTo>
                      <a:cubicBezTo>
                        <a:pt x="72998" y="247234"/>
                        <a:pt x="0" y="220349"/>
                        <a:pt x="0" y="220349"/>
                      </a:cubicBezTo>
                      <a:cubicBezTo>
                        <a:pt x="7850" y="185224"/>
                        <a:pt x="159340" y="0"/>
                        <a:pt x="159340" y="0"/>
                      </a:cubicBezTo>
                      <a:close/>
                    </a:path>
                  </a:pathLst>
                </a:custGeom>
                <a:solidFill>
                  <a:srgbClr val="44546A">
                    <a:lumMod val="75000"/>
                  </a:srgbClr>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176" name="Group 261">
                <a:extLst>
                  <a:ext uri="{FF2B5EF4-FFF2-40B4-BE49-F238E27FC236}">
                    <a16:creationId xmlns:a16="http://schemas.microsoft.com/office/drawing/2014/main" id="{C5EFF14A-B6AE-48BE-32A2-4D503DAF4069}"/>
                  </a:ext>
                </a:extLst>
              </p:cNvPr>
              <p:cNvGrpSpPr/>
              <p:nvPr/>
            </p:nvGrpSpPr>
            <p:grpSpPr>
              <a:xfrm>
                <a:off x="3467480" y="1401272"/>
                <a:ext cx="452250" cy="932383"/>
                <a:chOff x="3467480" y="1401272"/>
                <a:chExt cx="452250" cy="932383"/>
              </a:xfrm>
            </p:grpSpPr>
            <p:sp>
              <p:nvSpPr>
                <p:cNvPr id="177" name="Freeform: Shape 262">
                  <a:extLst>
                    <a:ext uri="{FF2B5EF4-FFF2-40B4-BE49-F238E27FC236}">
                      <a16:creationId xmlns:a16="http://schemas.microsoft.com/office/drawing/2014/main" id="{3E943BEA-2148-F4AD-B488-74EC9B911C3F}"/>
                    </a:ext>
                  </a:extLst>
                </p:cNvPr>
                <p:cNvSpPr/>
                <p:nvPr/>
              </p:nvSpPr>
              <p:spPr>
                <a:xfrm>
                  <a:off x="3552908" y="1959296"/>
                  <a:ext cx="282106" cy="374359"/>
                </a:xfrm>
                <a:custGeom>
                  <a:avLst/>
                  <a:gdLst>
                    <a:gd name="connsiteX0" fmla="*/ 278243 w 282106"/>
                    <a:gd name="connsiteY0" fmla="*/ 0 h 374359"/>
                    <a:gd name="connsiteX1" fmla="*/ 281755 w 282106"/>
                    <a:gd name="connsiteY1" fmla="*/ 65739 h 374359"/>
                    <a:gd name="connsiteX2" fmla="*/ 276653 w 282106"/>
                    <a:gd name="connsiteY2" fmla="*/ 119133 h 374359"/>
                    <a:gd name="connsiteX3" fmla="*/ 216998 w 282106"/>
                    <a:gd name="connsiteY3" fmla="*/ 313795 h 374359"/>
                    <a:gd name="connsiteX4" fmla="*/ 194608 w 282106"/>
                    <a:gd name="connsiteY4" fmla="*/ 361479 h 374359"/>
                    <a:gd name="connsiteX5" fmla="*/ 192076 w 282106"/>
                    <a:gd name="connsiteY5" fmla="*/ 367758 h 374359"/>
                    <a:gd name="connsiteX6" fmla="*/ 191553 w 282106"/>
                    <a:gd name="connsiteY6" fmla="*/ 369036 h 374359"/>
                    <a:gd name="connsiteX7" fmla="*/ 138750 w 282106"/>
                    <a:gd name="connsiteY7" fmla="*/ 374359 h 374359"/>
                    <a:gd name="connsiteX8" fmla="*/ 90773 w 282106"/>
                    <a:gd name="connsiteY8" fmla="*/ 369522 h 374359"/>
                    <a:gd name="connsiteX9" fmla="*/ 89643 w 282106"/>
                    <a:gd name="connsiteY9" fmla="*/ 366757 h 374359"/>
                    <a:gd name="connsiteX10" fmla="*/ 87877 w 282106"/>
                    <a:gd name="connsiteY10" fmla="*/ 362460 h 374359"/>
                    <a:gd name="connsiteX11" fmla="*/ 65115 w 282106"/>
                    <a:gd name="connsiteY11" fmla="*/ 313795 h 374359"/>
                    <a:gd name="connsiteX12" fmla="*/ 5480 w 282106"/>
                    <a:gd name="connsiteY12" fmla="*/ 119133 h 374359"/>
                    <a:gd name="connsiteX13" fmla="*/ 359 w 282106"/>
                    <a:gd name="connsiteY13" fmla="*/ 65739 h 374359"/>
                    <a:gd name="connsiteX14" fmla="*/ 3911 w 282106"/>
                    <a:gd name="connsiteY14" fmla="*/ 197 h 374359"/>
                    <a:gd name="connsiteX15" fmla="*/ 4108 w 282106"/>
                    <a:gd name="connsiteY15" fmla="*/ 197 h 374359"/>
                    <a:gd name="connsiteX16" fmla="*/ 4108 w 282106"/>
                    <a:gd name="connsiteY16" fmla="*/ 394 h 374359"/>
                    <a:gd name="connsiteX17" fmla="*/ 15685 w 282106"/>
                    <a:gd name="connsiteY17" fmla="*/ 14719 h 374359"/>
                    <a:gd name="connsiteX18" fmla="*/ 140880 w 282106"/>
                    <a:gd name="connsiteY18" fmla="*/ 69683 h 374359"/>
                    <a:gd name="connsiteX19" fmla="*/ 266646 w 282106"/>
                    <a:gd name="connsiteY19" fmla="*/ 14346 h 374359"/>
                    <a:gd name="connsiteX20" fmla="*/ 278028 w 282106"/>
                    <a:gd name="connsiteY20" fmla="*/ 197 h 374359"/>
                    <a:gd name="connsiteX21" fmla="*/ 278243 w 282106"/>
                    <a:gd name="connsiteY21" fmla="*/ 0 h 37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2106" h="374359">
                      <a:moveTo>
                        <a:pt x="278243" y="0"/>
                      </a:moveTo>
                      <a:cubicBezTo>
                        <a:pt x="281755" y="21390"/>
                        <a:pt x="282717" y="43781"/>
                        <a:pt x="281755" y="65739"/>
                      </a:cubicBezTo>
                      <a:cubicBezTo>
                        <a:pt x="281166" y="83792"/>
                        <a:pt x="279400" y="101649"/>
                        <a:pt x="276653" y="119133"/>
                      </a:cubicBezTo>
                      <a:cubicBezTo>
                        <a:pt x="261347" y="223136"/>
                        <a:pt x="216998" y="313795"/>
                        <a:pt x="216998" y="313795"/>
                      </a:cubicBezTo>
                      <a:cubicBezTo>
                        <a:pt x="208954" y="328709"/>
                        <a:pt x="201496" y="344996"/>
                        <a:pt x="194608" y="361479"/>
                      </a:cubicBezTo>
                      <a:cubicBezTo>
                        <a:pt x="193843" y="363637"/>
                        <a:pt x="192842" y="365620"/>
                        <a:pt x="192076" y="367758"/>
                      </a:cubicBezTo>
                      <a:lnTo>
                        <a:pt x="191553" y="369036"/>
                      </a:lnTo>
                      <a:lnTo>
                        <a:pt x="138750" y="374359"/>
                      </a:lnTo>
                      <a:lnTo>
                        <a:pt x="90773" y="369522"/>
                      </a:lnTo>
                      <a:lnTo>
                        <a:pt x="89643" y="366757"/>
                      </a:lnTo>
                      <a:cubicBezTo>
                        <a:pt x="89075" y="365403"/>
                        <a:pt x="88466" y="363834"/>
                        <a:pt x="87877" y="362460"/>
                      </a:cubicBezTo>
                      <a:cubicBezTo>
                        <a:pt x="81010" y="345584"/>
                        <a:pt x="73357" y="329081"/>
                        <a:pt x="65115" y="313795"/>
                      </a:cubicBezTo>
                      <a:cubicBezTo>
                        <a:pt x="65115" y="313795"/>
                        <a:pt x="20766" y="223136"/>
                        <a:pt x="5480" y="119133"/>
                      </a:cubicBezTo>
                      <a:cubicBezTo>
                        <a:pt x="2713" y="101649"/>
                        <a:pt x="968" y="83792"/>
                        <a:pt x="359" y="65739"/>
                      </a:cubicBezTo>
                      <a:cubicBezTo>
                        <a:pt x="-622" y="43781"/>
                        <a:pt x="359" y="21587"/>
                        <a:pt x="3911" y="197"/>
                      </a:cubicBezTo>
                      <a:lnTo>
                        <a:pt x="4108" y="197"/>
                      </a:lnTo>
                      <a:lnTo>
                        <a:pt x="4108" y="394"/>
                      </a:lnTo>
                      <a:cubicBezTo>
                        <a:pt x="7817" y="5515"/>
                        <a:pt x="11761" y="10205"/>
                        <a:pt x="15685" y="14719"/>
                      </a:cubicBezTo>
                      <a:cubicBezTo>
                        <a:pt x="49241" y="51415"/>
                        <a:pt x="94944" y="69683"/>
                        <a:pt x="140880" y="69683"/>
                      </a:cubicBezTo>
                      <a:cubicBezTo>
                        <a:pt x="187014" y="69683"/>
                        <a:pt x="233305" y="51237"/>
                        <a:pt x="266646" y="14346"/>
                      </a:cubicBezTo>
                      <a:cubicBezTo>
                        <a:pt x="270590" y="9833"/>
                        <a:pt x="274496" y="5300"/>
                        <a:pt x="278028" y="197"/>
                      </a:cubicBezTo>
                      <a:cubicBezTo>
                        <a:pt x="278028" y="197"/>
                        <a:pt x="278243" y="197"/>
                        <a:pt x="278243" y="0"/>
                      </a:cubicBezTo>
                      <a:close/>
                    </a:path>
                  </a:pathLst>
                </a:custGeom>
                <a:solidFill>
                  <a:sysClr val="window" lastClr="FFFFFF">
                    <a:lumMod val="95000"/>
                  </a:sysClr>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178" name="Group 263">
                  <a:extLst>
                    <a:ext uri="{FF2B5EF4-FFF2-40B4-BE49-F238E27FC236}">
                      <a16:creationId xmlns:a16="http://schemas.microsoft.com/office/drawing/2014/main" id="{25C2820F-9889-6D02-10A1-1C7BA341139C}"/>
                    </a:ext>
                  </a:extLst>
                </p:cNvPr>
                <p:cNvGrpSpPr/>
                <p:nvPr/>
              </p:nvGrpSpPr>
              <p:grpSpPr>
                <a:xfrm>
                  <a:off x="3467480" y="1401272"/>
                  <a:ext cx="452250" cy="932383"/>
                  <a:chOff x="3467480" y="1401272"/>
                  <a:chExt cx="452250" cy="932383"/>
                </a:xfrm>
              </p:grpSpPr>
              <p:grpSp>
                <p:nvGrpSpPr>
                  <p:cNvPr id="179" name="Group 264">
                    <a:extLst>
                      <a:ext uri="{FF2B5EF4-FFF2-40B4-BE49-F238E27FC236}">
                        <a16:creationId xmlns:a16="http://schemas.microsoft.com/office/drawing/2014/main" id="{82ACB451-53CA-D34F-E32E-A0759464C1E1}"/>
                      </a:ext>
                    </a:extLst>
                  </p:cNvPr>
                  <p:cNvGrpSpPr/>
                  <p:nvPr/>
                </p:nvGrpSpPr>
                <p:grpSpPr>
                  <a:xfrm>
                    <a:off x="3552982" y="1973994"/>
                    <a:ext cx="282419" cy="359661"/>
                    <a:chOff x="3552982" y="1973994"/>
                    <a:chExt cx="282419" cy="359661"/>
                  </a:xfrm>
                </p:grpSpPr>
                <p:sp>
                  <p:nvSpPr>
                    <p:cNvPr id="188" name="Freeform: Shape 273">
                      <a:extLst>
                        <a:ext uri="{FF2B5EF4-FFF2-40B4-BE49-F238E27FC236}">
                          <a16:creationId xmlns:a16="http://schemas.microsoft.com/office/drawing/2014/main" id="{B299685A-90EA-17EA-6F72-77FBED22C6C8}"/>
                        </a:ext>
                      </a:extLst>
                    </p:cNvPr>
                    <p:cNvSpPr/>
                    <p:nvPr/>
                  </p:nvSpPr>
                  <p:spPr>
                    <a:xfrm>
                      <a:off x="3631172" y="2073326"/>
                      <a:ext cx="125195" cy="260329"/>
                    </a:xfrm>
                    <a:custGeom>
                      <a:avLst/>
                      <a:gdLst>
                        <a:gd name="connsiteX0" fmla="*/ 62381 w 125195"/>
                        <a:gd name="connsiteY0" fmla="*/ 0 h 260329"/>
                        <a:gd name="connsiteX1" fmla="*/ 86715 w 125195"/>
                        <a:gd name="connsiteY1" fmla="*/ 8439 h 260329"/>
                        <a:gd name="connsiteX2" fmla="*/ 106534 w 125195"/>
                        <a:gd name="connsiteY2" fmla="*/ 15306 h 260329"/>
                        <a:gd name="connsiteX3" fmla="*/ 125195 w 125195"/>
                        <a:gd name="connsiteY3" fmla="*/ 20625 h 260329"/>
                        <a:gd name="connsiteX4" fmla="*/ 113224 w 125195"/>
                        <a:gd name="connsiteY4" fmla="*/ 34361 h 260329"/>
                        <a:gd name="connsiteX5" fmla="*/ 106749 w 125195"/>
                        <a:gd name="connsiteY5" fmla="*/ 53179 h 260329"/>
                        <a:gd name="connsiteX6" fmla="*/ 104394 w 125195"/>
                        <a:gd name="connsiteY6" fmla="*/ 84595 h 260329"/>
                        <a:gd name="connsiteX7" fmla="*/ 90854 w 125195"/>
                        <a:gd name="connsiteY7" fmla="*/ 95545 h 260329"/>
                        <a:gd name="connsiteX8" fmla="*/ 113813 w 125195"/>
                        <a:gd name="connsiteY8" fmla="*/ 253728 h 260329"/>
                        <a:gd name="connsiteX9" fmla="*/ 113290 w 125195"/>
                        <a:gd name="connsiteY9" fmla="*/ 255006 h 260329"/>
                        <a:gd name="connsiteX10" fmla="*/ 60487 w 125195"/>
                        <a:gd name="connsiteY10" fmla="*/ 260329 h 260329"/>
                        <a:gd name="connsiteX11" fmla="*/ 12510 w 125195"/>
                        <a:gd name="connsiteY11" fmla="*/ 255492 h 260329"/>
                        <a:gd name="connsiteX12" fmla="*/ 11380 w 125195"/>
                        <a:gd name="connsiteY12" fmla="*/ 252727 h 260329"/>
                        <a:gd name="connsiteX13" fmla="*/ 33947 w 125195"/>
                        <a:gd name="connsiteY13" fmla="*/ 95545 h 260329"/>
                        <a:gd name="connsiteX14" fmla="*/ 20428 w 125195"/>
                        <a:gd name="connsiteY14" fmla="*/ 84557 h 260329"/>
                        <a:gd name="connsiteX15" fmla="*/ 18446 w 125195"/>
                        <a:gd name="connsiteY15" fmla="*/ 53768 h 260329"/>
                        <a:gd name="connsiteX16" fmla="*/ 11971 w 125195"/>
                        <a:gd name="connsiteY16" fmla="*/ 34341 h 260329"/>
                        <a:gd name="connsiteX17" fmla="*/ 0 w 125195"/>
                        <a:gd name="connsiteY17" fmla="*/ 20604 h 260329"/>
                        <a:gd name="connsiteX18" fmla="*/ 18641 w 125195"/>
                        <a:gd name="connsiteY18" fmla="*/ 15286 h 260329"/>
                        <a:gd name="connsiteX19" fmla="*/ 38854 w 125195"/>
                        <a:gd name="connsiteY19" fmla="*/ 8242 h 260329"/>
                        <a:gd name="connsiteX20" fmla="*/ 62381 w 125195"/>
                        <a:gd name="connsiteY20" fmla="*/ 0 h 26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5195" h="260329">
                          <a:moveTo>
                            <a:pt x="62381" y="0"/>
                          </a:moveTo>
                          <a:lnTo>
                            <a:pt x="86715" y="8439"/>
                          </a:lnTo>
                          <a:lnTo>
                            <a:pt x="106534" y="15306"/>
                          </a:lnTo>
                          <a:lnTo>
                            <a:pt x="125195" y="20625"/>
                          </a:lnTo>
                          <a:cubicBezTo>
                            <a:pt x="125195" y="20625"/>
                            <a:pt x="119877" y="25943"/>
                            <a:pt x="113224" y="34361"/>
                          </a:cubicBezTo>
                          <a:cubicBezTo>
                            <a:pt x="109104" y="39660"/>
                            <a:pt x="107337" y="46135"/>
                            <a:pt x="106749" y="53179"/>
                          </a:cubicBezTo>
                          <a:cubicBezTo>
                            <a:pt x="105571" y="62795"/>
                            <a:pt x="106160" y="73607"/>
                            <a:pt x="104394" y="84595"/>
                          </a:cubicBezTo>
                          <a:lnTo>
                            <a:pt x="90854" y="95545"/>
                          </a:lnTo>
                          <a:lnTo>
                            <a:pt x="113813" y="253728"/>
                          </a:lnTo>
                          <a:lnTo>
                            <a:pt x="113290" y="255006"/>
                          </a:lnTo>
                          <a:lnTo>
                            <a:pt x="60487" y="260329"/>
                          </a:lnTo>
                          <a:lnTo>
                            <a:pt x="12510" y="255492"/>
                          </a:lnTo>
                          <a:lnTo>
                            <a:pt x="11380" y="252727"/>
                          </a:lnTo>
                          <a:lnTo>
                            <a:pt x="33947" y="95545"/>
                          </a:lnTo>
                          <a:lnTo>
                            <a:pt x="20428" y="84557"/>
                          </a:lnTo>
                          <a:cubicBezTo>
                            <a:pt x="18858" y="73764"/>
                            <a:pt x="19230" y="63167"/>
                            <a:pt x="18446" y="53768"/>
                          </a:cubicBezTo>
                          <a:cubicBezTo>
                            <a:pt x="17858" y="46292"/>
                            <a:pt x="16288" y="39619"/>
                            <a:pt x="11971" y="34341"/>
                          </a:cubicBezTo>
                          <a:cubicBezTo>
                            <a:pt x="5298" y="25903"/>
                            <a:pt x="0" y="20604"/>
                            <a:pt x="0" y="20604"/>
                          </a:cubicBezTo>
                          <a:lnTo>
                            <a:pt x="18641" y="15286"/>
                          </a:lnTo>
                          <a:lnTo>
                            <a:pt x="38854" y="8242"/>
                          </a:lnTo>
                          <a:lnTo>
                            <a:pt x="62381" y="0"/>
                          </a:lnTo>
                          <a:close/>
                        </a:path>
                      </a:pathLst>
                    </a:custGeom>
                    <a:solidFill>
                      <a:srgbClr val="FF5D5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189" name="Group 274">
                      <a:extLst>
                        <a:ext uri="{FF2B5EF4-FFF2-40B4-BE49-F238E27FC236}">
                          <a16:creationId xmlns:a16="http://schemas.microsoft.com/office/drawing/2014/main" id="{8010DCD5-39BB-E483-8A38-31354E09F0F8}"/>
                        </a:ext>
                      </a:extLst>
                    </p:cNvPr>
                    <p:cNvGrpSpPr/>
                    <p:nvPr/>
                  </p:nvGrpSpPr>
                  <p:grpSpPr>
                    <a:xfrm>
                      <a:off x="3552982" y="1973994"/>
                      <a:ext cx="282419" cy="179728"/>
                      <a:chOff x="3552982" y="1961824"/>
                      <a:chExt cx="282419" cy="179728"/>
                    </a:xfrm>
                  </p:grpSpPr>
                  <p:sp>
                    <p:nvSpPr>
                      <p:cNvPr id="190" name="Freeform: Shape 275">
                        <a:extLst>
                          <a:ext uri="{FF2B5EF4-FFF2-40B4-BE49-F238E27FC236}">
                            <a16:creationId xmlns:a16="http://schemas.microsoft.com/office/drawing/2014/main" id="{5A22B607-B4CB-EF21-AABB-643AFD78D198}"/>
                          </a:ext>
                        </a:extLst>
                      </p:cNvPr>
                      <p:cNvSpPr/>
                      <p:nvPr/>
                    </p:nvSpPr>
                    <p:spPr>
                      <a:xfrm>
                        <a:off x="3552982" y="1964530"/>
                        <a:ext cx="141412" cy="177000"/>
                      </a:xfrm>
                      <a:custGeom>
                        <a:avLst/>
                        <a:gdLst>
                          <a:gd name="connsiteX0" fmla="*/ 140923 w 141412"/>
                          <a:gd name="connsiteY0" fmla="*/ 96625 h 177000"/>
                          <a:gd name="connsiteX1" fmla="*/ 1991 w 141412"/>
                          <a:gd name="connsiteY1" fmla="*/ 0 h 177000"/>
                          <a:gd name="connsiteX2" fmla="*/ 21810 w 141412"/>
                          <a:gd name="connsiteY2" fmla="*/ 177000 h 177000"/>
                          <a:gd name="connsiteX3" fmla="*/ 141413 w 141412"/>
                          <a:gd name="connsiteY3" fmla="*/ 96623 h 177000"/>
                          <a:gd name="connsiteX4" fmla="*/ 141374 w 141412"/>
                          <a:gd name="connsiteY4" fmla="*/ 96623 h 177000"/>
                          <a:gd name="connsiteX5" fmla="*/ 140923 w 141412"/>
                          <a:gd name="connsiteY5" fmla="*/ 96625 h 1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1412" h="177000">
                            <a:moveTo>
                              <a:pt x="140923" y="96625"/>
                            </a:moveTo>
                            <a:cubicBezTo>
                              <a:pt x="88883" y="96625"/>
                              <a:pt x="36842" y="46154"/>
                              <a:pt x="1991" y="0"/>
                            </a:cubicBezTo>
                            <a:cubicBezTo>
                              <a:pt x="-7820" y="81867"/>
                              <a:pt x="21810" y="177000"/>
                              <a:pt x="21810" y="177000"/>
                            </a:cubicBezTo>
                            <a:cubicBezTo>
                              <a:pt x="21810" y="177000"/>
                              <a:pt x="134074" y="101197"/>
                              <a:pt x="141413" y="96623"/>
                            </a:cubicBezTo>
                            <a:lnTo>
                              <a:pt x="141374" y="96623"/>
                            </a:lnTo>
                            <a:cubicBezTo>
                              <a:pt x="141218" y="96625"/>
                              <a:pt x="141080" y="96625"/>
                              <a:pt x="140923" y="96625"/>
                            </a:cubicBezTo>
                          </a:path>
                        </a:pathLst>
                      </a:custGeom>
                      <a:solidFill>
                        <a:sysClr val="window" lastClr="FFFFFF"/>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191" name="Freeform: Shape 276">
                        <a:extLst>
                          <a:ext uri="{FF2B5EF4-FFF2-40B4-BE49-F238E27FC236}">
                            <a16:creationId xmlns:a16="http://schemas.microsoft.com/office/drawing/2014/main" id="{37A526B4-C870-9ECD-9AF6-0ABCB04190DE}"/>
                          </a:ext>
                        </a:extLst>
                      </p:cNvPr>
                      <p:cNvSpPr/>
                      <p:nvPr/>
                    </p:nvSpPr>
                    <p:spPr>
                      <a:xfrm>
                        <a:off x="3693906" y="1961824"/>
                        <a:ext cx="141495" cy="179728"/>
                      </a:xfrm>
                      <a:custGeom>
                        <a:avLst/>
                        <a:gdLst>
                          <a:gd name="connsiteX0" fmla="*/ 139168 w 141495"/>
                          <a:gd name="connsiteY0" fmla="*/ 0 h 179728"/>
                          <a:gd name="connsiteX1" fmla="*/ 139168 w 141495"/>
                          <a:gd name="connsiteY1" fmla="*/ 2570 h 179728"/>
                          <a:gd name="connsiteX2" fmla="*/ 139168 w 141495"/>
                          <a:gd name="connsiteY2" fmla="*/ 2491 h 179728"/>
                          <a:gd name="connsiteX3" fmla="*/ 139088 w 141495"/>
                          <a:gd name="connsiteY3" fmla="*/ 2609 h 179728"/>
                          <a:gd name="connsiteX4" fmla="*/ 0 w 141495"/>
                          <a:gd name="connsiteY4" fmla="*/ 99351 h 179728"/>
                          <a:gd name="connsiteX5" fmla="*/ 119623 w 141495"/>
                          <a:gd name="connsiteY5" fmla="*/ 179729 h 179728"/>
                          <a:gd name="connsiteX6" fmla="*/ 139168 w 141495"/>
                          <a:gd name="connsiteY6" fmla="*/ 0 h 179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495" h="179728">
                            <a:moveTo>
                              <a:pt x="139168" y="0"/>
                            </a:moveTo>
                            <a:lnTo>
                              <a:pt x="139168" y="2570"/>
                            </a:lnTo>
                            <a:lnTo>
                              <a:pt x="139168" y="2491"/>
                            </a:lnTo>
                            <a:lnTo>
                              <a:pt x="139088" y="2609"/>
                            </a:lnTo>
                            <a:cubicBezTo>
                              <a:pt x="104238" y="48762"/>
                              <a:pt x="52100" y="99370"/>
                              <a:pt x="0" y="99351"/>
                            </a:cubicBezTo>
                            <a:cubicBezTo>
                              <a:pt x="7359" y="103905"/>
                              <a:pt x="119623" y="179729"/>
                              <a:pt x="119623" y="179729"/>
                            </a:cubicBezTo>
                            <a:cubicBezTo>
                              <a:pt x="119623" y="179729"/>
                              <a:pt x="149979" y="82476"/>
                              <a:pt x="139168" y="0"/>
                            </a:cubicBezTo>
                          </a:path>
                        </a:pathLst>
                      </a:custGeom>
                      <a:solidFill>
                        <a:sysClr val="window" lastClr="FFFFFF"/>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nvGrpSpPr>
                  <p:cNvPr id="180" name="Group 265">
                    <a:extLst>
                      <a:ext uri="{FF2B5EF4-FFF2-40B4-BE49-F238E27FC236}">
                        <a16:creationId xmlns:a16="http://schemas.microsoft.com/office/drawing/2014/main" id="{81042D9E-A8E1-22EA-5F98-BF0510BB9A0E}"/>
                      </a:ext>
                    </a:extLst>
                  </p:cNvPr>
                  <p:cNvGrpSpPr/>
                  <p:nvPr/>
                </p:nvGrpSpPr>
                <p:grpSpPr>
                  <a:xfrm>
                    <a:off x="3467480" y="1401272"/>
                    <a:ext cx="452250" cy="672073"/>
                    <a:chOff x="3467480" y="1401272"/>
                    <a:chExt cx="452250" cy="672073"/>
                  </a:xfrm>
                </p:grpSpPr>
                <p:sp>
                  <p:nvSpPr>
                    <p:cNvPr id="181" name="Freeform: Shape 266">
                      <a:extLst>
                        <a:ext uri="{FF2B5EF4-FFF2-40B4-BE49-F238E27FC236}">
                          <a16:creationId xmlns:a16="http://schemas.microsoft.com/office/drawing/2014/main" id="{0E322167-6D00-3DB4-9B0E-77E713F7756A}"/>
                        </a:ext>
                      </a:extLst>
                    </p:cNvPr>
                    <p:cNvSpPr/>
                    <p:nvPr/>
                  </p:nvSpPr>
                  <p:spPr>
                    <a:xfrm>
                      <a:off x="3554679" y="1874659"/>
                      <a:ext cx="278395" cy="198686"/>
                    </a:xfrm>
                    <a:custGeom>
                      <a:avLst/>
                      <a:gdLst>
                        <a:gd name="connsiteX0" fmla="*/ 79 w 278395"/>
                        <a:gd name="connsiteY0" fmla="*/ 101905 h 198686"/>
                        <a:gd name="connsiteX1" fmla="*/ 79 w 278395"/>
                        <a:gd name="connsiteY1" fmla="*/ 101866 h 198686"/>
                        <a:gd name="connsiteX2" fmla="*/ 138 w 278395"/>
                        <a:gd name="connsiteY2" fmla="*/ 101905 h 198686"/>
                        <a:gd name="connsiteX3" fmla="*/ 158 w 278395"/>
                        <a:gd name="connsiteY3" fmla="*/ 101866 h 198686"/>
                        <a:gd name="connsiteX4" fmla="*/ 158 w 278395"/>
                        <a:gd name="connsiteY4" fmla="*/ 101905 h 198686"/>
                        <a:gd name="connsiteX5" fmla="*/ 139228 w 278395"/>
                        <a:gd name="connsiteY5" fmla="*/ 198686 h 198686"/>
                        <a:gd name="connsiteX6" fmla="*/ 278317 w 278395"/>
                        <a:gd name="connsiteY6" fmla="*/ 101944 h 198686"/>
                        <a:gd name="connsiteX7" fmla="*/ 278396 w 278395"/>
                        <a:gd name="connsiteY7" fmla="*/ 101864 h 198686"/>
                        <a:gd name="connsiteX8" fmla="*/ 278396 w 278395"/>
                        <a:gd name="connsiteY8" fmla="*/ 101903 h 198686"/>
                        <a:gd name="connsiteX9" fmla="*/ 278396 w 278395"/>
                        <a:gd name="connsiteY9" fmla="*/ 0 h 198686"/>
                        <a:gd name="connsiteX10" fmla="*/ 0 w 278395"/>
                        <a:gd name="connsiteY10" fmla="*/ 0 h 198686"/>
                        <a:gd name="connsiteX11" fmla="*/ 0 w 278395"/>
                        <a:gd name="connsiteY11" fmla="*/ 101942 h 198686"/>
                        <a:gd name="connsiteX12" fmla="*/ 79 w 278395"/>
                        <a:gd name="connsiteY12" fmla="*/ 101905 h 19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8395" h="198686">
                          <a:moveTo>
                            <a:pt x="79" y="101905"/>
                          </a:moveTo>
                          <a:lnTo>
                            <a:pt x="79" y="101866"/>
                          </a:lnTo>
                          <a:lnTo>
                            <a:pt x="138" y="101905"/>
                          </a:lnTo>
                          <a:lnTo>
                            <a:pt x="158" y="101866"/>
                          </a:lnTo>
                          <a:lnTo>
                            <a:pt x="158" y="101905"/>
                          </a:lnTo>
                          <a:cubicBezTo>
                            <a:pt x="35009" y="148097"/>
                            <a:pt x="87147" y="198686"/>
                            <a:pt x="139228" y="198686"/>
                          </a:cubicBezTo>
                          <a:cubicBezTo>
                            <a:pt x="191328" y="198686"/>
                            <a:pt x="243447" y="148118"/>
                            <a:pt x="278317" y="101944"/>
                          </a:cubicBezTo>
                          <a:lnTo>
                            <a:pt x="278396" y="101864"/>
                          </a:lnTo>
                          <a:lnTo>
                            <a:pt x="278396" y="101903"/>
                          </a:lnTo>
                          <a:lnTo>
                            <a:pt x="278396" y="0"/>
                          </a:lnTo>
                          <a:lnTo>
                            <a:pt x="0" y="0"/>
                          </a:lnTo>
                          <a:lnTo>
                            <a:pt x="0" y="101942"/>
                          </a:lnTo>
                          <a:lnTo>
                            <a:pt x="79" y="101905"/>
                          </a:lnTo>
                          <a:close/>
                        </a:path>
                      </a:pathLst>
                    </a:custGeom>
                    <a:solidFill>
                      <a:srgbClr val="ED7D31">
                        <a:lumMod val="60000"/>
                        <a:lumOff val="40000"/>
                      </a:srgbClr>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182" name="Group 267">
                      <a:extLst>
                        <a:ext uri="{FF2B5EF4-FFF2-40B4-BE49-F238E27FC236}">
                          <a16:creationId xmlns:a16="http://schemas.microsoft.com/office/drawing/2014/main" id="{2A6C904C-C514-2B28-DF29-2E16B2781498}"/>
                        </a:ext>
                      </a:extLst>
                    </p:cNvPr>
                    <p:cNvGrpSpPr/>
                    <p:nvPr/>
                  </p:nvGrpSpPr>
                  <p:grpSpPr>
                    <a:xfrm>
                      <a:off x="3467480" y="1401272"/>
                      <a:ext cx="452250" cy="574077"/>
                      <a:chOff x="3467480" y="1389102"/>
                      <a:chExt cx="452250" cy="574077"/>
                    </a:xfrm>
                  </p:grpSpPr>
                  <p:grpSp>
                    <p:nvGrpSpPr>
                      <p:cNvPr id="183" name="Group 268">
                        <a:extLst>
                          <a:ext uri="{FF2B5EF4-FFF2-40B4-BE49-F238E27FC236}">
                            <a16:creationId xmlns:a16="http://schemas.microsoft.com/office/drawing/2014/main" id="{DC276BC7-E8D7-FD52-EF00-FA61CDF6CBEC}"/>
                          </a:ext>
                        </a:extLst>
                      </p:cNvPr>
                      <p:cNvGrpSpPr/>
                      <p:nvPr/>
                    </p:nvGrpSpPr>
                    <p:grpSpPr>
                      <a:xfrm>
                        <a:off x="3468337" y="1389200"/>
                        <a:ext cx="451393" cy="573979"/>
                        <a:chOff x="3468337" y="1389200"/>
                        <a:chExt cx="451393" cy="573979"/>
                      </a:xfrm>
                    </p:grpSpPr>
                    <p:sp>
                      <p:nvSpPr>
                        <p:cNvPr id="185" name="Freeform: Shape 270">
                          <a:extLst>
                            <a:ext uri="{FF2B5EF4-FFF2-40B4-BE49-F238E27FC236}">
                              <a16:creationId xmlns:a16="http://schemas.microsoft.com/office/drawing/2014/main" id="{289EDB8E-6133-3EFD-1BDB-9AD1965CE670}"/>
                            </a:ext>
                          </a:extLst>
                        </p:cNvPr>
                        <p:cNvSpPr/>
                        <p:nvPr/>
                      </p:nvSpPr>
                      <p:spPr>
                        <a:xfrm>
                          <a:off x="3468337" y="1639885"/>
                          <a:ext cx="88248" cy="127786"/>
                        </a:xfrm>
                        <a:custGeom>
                          <a:avLst/>
                          <a:gdLst>
                            <a:gd name="connsiteX0" fmla="*/ 87894 w 88248"/>
                            <a:gd name="connsiteY0" fmla="*/ 60067 h 127786"/>
                            <a:gd name="connsiteX1" fmla="*/ 49726 w 88248"/>
                            <a:gd name="connsiteY1" fmla="*/ 127669 h 127786"/>
                            <a:gd name="connsiteX2" fmla="*/ 355 w 88248"/>
                            <a:gd name="connsiteY2" fmla="*/ 67720 h 127786"/>
                            <a:gd name="connsiteX3" fmla="*/ 38541 w 88248"/>
                            <a:gd name="connsiteY3" fmla="*/ 117 h 127786"/>
                            <a:gd name="connsiteX4" fmla="*/ 87894 w 88248"/>
                            <a:gd name="connsiteY4" fmla="*/ 60067 h 127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48" h="127786">
                              <a:moveTo>
                                <a:pt x="87894" y="60067"/>
                              </a:moveTo>
                              <a:cubicBezTo>
                                <a:pt x="90955" y="95291"/>
                                <a:pt x="73862" y="125568"/>
                                <a:pt x="49726" y="127669"/>
                              </a:cubicBezTo>
                              <a:cubicBezTo>
                                <a:pt x="25551" y="129788"/>
                                <a:pt x="3455" y="102944"/>
                                <a:pt x="355" y="67720"/>
                              </a:cubicBezTo>
                              <a:cubicBezTo>
                                <a:pt x="-2707" y="32496"/>
                                <a:pt x="14386" y="2237"/>
                                <a:pt x="38541" y="117"/>
                              </a:cubicBezTo>
                              <a:cubicBezTo>
                                <a:pt x="62697" y="-2002"/>
                                <a:pt x="84792" y="24843"/>
                                <a:pt x="87894" y="60067"/>
                              </a:cubicBezTo>
                            </a:path>
                          </a:pathLst>
                        </a:custGeom>
                        <a:solidFill>
                          <a:srgbClr val="ED7D31">
                            <a:lumMod val="60000"/>
                            <a:lumOff val="40000"/>
                          </a:srgbClr>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186" name="Freeform: Shape 271">
                          <a:extLst>
                            <a:ext uri="{FF2B5EF4-FFF2-40B4-BE49-F238E27FC236}">
                              <a16:creationId xmlns:a16="http://schemas.microsoft.com/office/drawing/2014/main" id="{5397AB3F-14AE-EDFF-EACF-0DC699602ABD}"/>
                            </a:ext>
                          </a:extLst>
                        </p:cNvPr>
                        <p:cNvSpPr/>
                        <p:nvPr/>
                      </p:nvSpPr>
                      <p:spPr>
                        <a:xfrm>
                          <a:off x="3831494" y="1639905"/>
                          <a:ext cx="88236" cy="127786"/>
                        </a:xfrm>
                        <a:custGeom>
                          <a:avLst/>
                          <a:gdLst>
                            <a:gd name="connsiteX0" fmla="*/ 87882 w 88236"/>
                            <a:gd name="connsiteY0" fmla="*/ 67720 h 127786"/>
                            <a:gd name="connsiteX1" fmla="*/ 38549 w 88236"/>
                            <a:gd name="connsiteY1" fmla="*/ 127669 h 127786"/>
                            <a:gd name="connsiteX2" fmla="*/ 363 w 88236"/>
                            <a:gd name="connsiteY2" fmla="*/ 60067 h 127786"/>
                            <a:gd name="connsiteX3" fmla="*/ 49716 w 88236"/>
                            <a:gd name="connsiteY3" fmla="*/ 117 h 127786"/>
                            <a:gd name="connsiteX4" fmla="*/ 87882 w 88236"/>
                            <a:gd name="connsiteY4" fmla="*/ 67720 h 127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36" h="127786">
                              <a:moveTo>
                                <a:pt x="87882" y="67720"/>
                              </a:moveTo>
                              <a:cubicBezTo>
                                <a:pt x="84800" y="102944"/>
                                <a:pt x="62706" y="129788"/>
                                <a:pt x="38549" y="127669"/>
                              </a:cubicBezTo>
                              <a:cubicBezTo>
                                <a:pt x="14374" y="125550"/>
                                <a:pt x="-2739" y="95291"/>
                                <a:pt x="363" y="60067"/>
                              </a:cubicBezTo>
                              <a:cubicBezTo>
                                <a:pt x="3445" y="24843"/>
                                <a:pt x="25521" y="-2002"/>
                                <a:pt x="49716" y="117"/>
                              </a:cubicBezTo>
                              <a:cubicBezTo>
                                <a:pt x="73851" y="2216"/>
                                <a:pt x="90943" y="32496"/>
                                <a:pt x="87882" y="67720"/>
                              </a:cubicBezTo>
                            </a:path>
                          </a:pathLst>
                        </a:custGeom>
                        <a:solidFill>
                          <a:srgbClr val="ED7D31">
                            <a:lumMod val="60000"/>
                            <a:lumOff val="40000"/>
                          </a:srgbClr>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187" name="Freeform: Shape 272">
                          <a:extLst>
                            <a:ext uri="{FF2B5EF4-FFF2-40B4-BE49-F238E27FC236}">
                              <a16:creationId xmlns:a16="http://schemas.microsoft.com/office/drawing/2014/main" id="{DD1C99B4-D3A5-A4AC-2881-279D66650852}"/>
                            </a:ext>
                          </a:extLst>
                        </p:cNvPr>
                        <p:cNvSpPr/>
                        <p:nvPr/>
                      </p:nvSpPr>
                      <p:spPr>
                        <a:xfrm>
                          <a:off x="3490707" y="1389200"/>
                          <a:ext cx="406436" cy="573979"/>
                        </a:xfrm>
                        <a:custGeom>
                          <a:avLst/>
                          <a:gdLst>
                            <a:gd name="connsiteX0" fmla="*/ 406437 w 406436"/>
                            <a:gd name="connsiteY0" fmla="*/ 201941 h 573979"/>
                            <a:gd name="connsiteX1" fmla="*/ 406437 w 406436"/>
                            <a:gd name="connsiteY1" fmla="*/ 268660 h 573979"/>
                            <a:gd name="connsiteX2" fmla="*/ 406222 w 406436"/>
                            <a:gd name="connsiteY2" fmla="*/ 272389 h 573979"/>
                            <a:gd name="connsiteX3" fmla="*/ 406222 w 406436"/>
                            <a:gd name="connsiteY3" fmla="*/ 275136 h 573979"/>
                            <a:gd name="connsiteX4" fmla="*/ 406025 w 406436"/>
                            <a:gd name="connsiteY4" fmla="*/ 278865 h 573979"/>
                            <a:gd name="connsiteX5" fmla="*/ 403670 w 406436"/>
                            <a:gd name="connsiteY5" fmla="*/ 310851 h 573979"/>
                            <a:gd name="connsiteX6" fmla="*/ 403473 w 406436"/>
                            <a:gd name="connsiteY6" fmla="*/ 311637 h 573979"/>
                            <a:gd name="connsiteX7" fmla="*/ 401315 w 406436"/>
                            <a:gd name="connsiteY7" fmla="*/ 327335 h 573979"/>
                            <a:gd name="connsiteX8" fmla="*/ 388953 w 406436"/>
                            <a:gd name="connsiteY8" fmla="*/ 378748 h 573979"/>
                            <a:gd name="connsiteX9" fmla="*/ 306339 w 406436"/>
                            <a:gd name="connsiteY9" fmla="*/ 522390 h 573979"/>
                            <a:gd name="connsiteX10" fmla="*/ 286912 w 406436"/>
                            <a:gd name="connsiteY10" fmla="*/ 543583 h 573979"/>
                            <a:gd name="connsiteX11" fmla="*/ 217819 w 406436"/>
                            <a:gd name="connsiteY11" fmla="*/ 573979 h 573979"/>
                            <a:gd name="connsiteX12" fmla="*/ 188384 w 406436"/>
                            <a:gd name="connsiteY12" fmla="*/ 573979 h 573979"/>
                            <a:gd name="connsiteX13" fmla="*/ 119507 w 406436"/>
                            <a:gd name="connsiteY13" fmla="*/ 543583 h 573979"/>
                            <a:gd name="connsiteX14" fmla="*/ 100295 w 406436"/>
                            <a:gd name="connsiteY14" fmla="*/ 522390 h 573979"/>
                            <a:gd name="connsiteX15" fmla="*/ 35165 w 406436"/>
                            <a:gd name="connsiteY15" fmla="*/ 424274 h 573979"/>
                            <a:gd name="connsiteX16" fmla="*/ 5515 w 406436"/>
                            <a:gd name="connsiteY16" fmla="*/ 328297 h 573979"/>
                            <a:gd name="connsiteX17" fmla="*/ 3161 w 406436"/>
                            <a:gd name="connsiteY17" fmla="*/ 312402 h 573979"/>
                            <a:gd name="connsiteX18" fmla="*/ 2964 w 406436"/>
                            <a:gd name="connsiteY18" fmla="*/ 310833 h 573979"/>
                            <a:gd name="connsiteX19" fmla="*/ 609 w 406436"/>
                            <a:gd name="connsiteY19" fmla="*/ 279043 h 573979"/>
                            <a:gd name="connsiteX20" fmla="*/ 609 w 406436"/>
                            <a:gd name="connsiteY20" fmla="*/ 276885 h 573979"/>
                            <a:gd name="connsiteX21" fmla="*/ 412 w 406436"/>
                            <a:gd name="connsiteY21" fmla="*/ 276494 h 573979"/>
                            <a:gd name="connsiteX22" fmla="*/ 197 w 406436"/>
                            <a:gd name="connsiteY22" fmla="*/ 272373 h 573979"/>
                            <a:gd name="connsiteX23" fmla="*/ 197 w 406436"/>
                            <a:gd name="connsiteY23" fmla="*/ 268644 h 573979"/>
                            <a:gd name="connsiteX24" fmla="*/ 0 w 406436"/>
                            <a:gd name="connsiteY24" fmla="*/ 264131 h 573979"/>
                            <a:gd name="connsiteX25" fmla="*/ 0 w 406436"/>
                            <a:gd name="connsiteY25" fmla="*/ 203103 h 573979"/>
                            <a:gd name="connsiteX26" fmla="*/ 2943 w 406436"/>
                            <a:gd name="connsiteY26" fmla="*/ 170137 h 573979"/>
                            <a:gd name="connsiteX27" fmla="*/ 2943 w 406436"/>
                            <a:gd name="connsiteY27" fmla="*/ 169548 h 573979"/>
                            <a:gd name="connsiteX28" fmla="*/ 7850 w 406436"/>
                            <a:gd name="connsiteY28" fmla="*/ 147374 h 573979"/>
                            <a:gd name="connsiteX29" fmla="*/ 16660 w 406436"/>
                            <a:gd name="connsiteY29" fmla="*/ 122846 h 573979"/>
                            <a:gd name="connsiteX30" fmla="*/ 203297 w 406436"/>
                            <a:gd name="connsiteY30" fmla="*/ 0 h 573979"/>
                            <a:gd name="connsiteX31" fmla="*/ 389501 w 406436"/>
                            <a:gd name="connsiteY31" fmla="*/ 122449 h 573979"/>
                            <a:gd name="connsiteX32" fmla="*/ 398547 w 406436"/>
                            <a:gd name="connsiteY32" fmla="*/ 147371 h 573979"/>
                            <a:gd name="connsiteX33" fmla="*/ 403648 w 406436"/>
                            <a:gd name="connsiteY33" fmla="*/ 169544 h 573979"/>
                            <a:gd name="connsiteX34" fmla="*/ 403648 w 406436"/>
                            <a:gd name="connsiteY34" fmla="*/ 170133 h 573979"/>
                            <a:gd name="connsiteX35" fmla="*/ 406437 w 406436"/>
                            <a:gd name="connsiteY35" fmla="*/ 201941 h 57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06436" h="573979">
                              <a:moveTo>
                                <a:pt x="406437" y="201941"/>
                              </a:moveTo>
                              <a:lnTo>
                                <a:pt x="406437" y="268660"/>
                              </a:lnTo>
                              <a:cubicBezTo>
                                <a:pt x="406437" y="269838"/>
                                <a:pt x="406437" y="271212"/>
                                <a:pt x="406222" y="272389"/>
                              </a:cubicBezTo>
                              <a:cubicBezTo>
                                <a:pt x="406437" y="273370"/>
                                <a:pt x="406222" y="274155"/>
                                <a:pt x="406222" y="275136"/>
                              </a:cubicBezTo>
                              <a:cubicBezTo>
                                <a:pt x="406222" y="276313"/>
                                <a:pt x="406222" y="277687"/>
                                <a:pt x="406025" y="278865"/>
                              </a:cubicBezTo>
                              <a:cubicBezTo>
                                <a:pt x="405810" y="289658"/>
                                <a:pt x="405044" y="300255"/>
                                <a:pt x="403670" y="310851"/>
                              </a:cubicBezTo>
                              <a:cubicBezTo>
                                <a:pt x="403670" y="311048"/>
                                <a:pt x="403670" y="311440"/>
                                <a:pt x="403473" y="311637"/>
                              </a:cubicBezTo>
                              <a:cubicBezTo>
                                <a:pt x="402885" y="316935"/>
                                <a:pt x="402099" y="322036"/>
                                <a:pt x="401315" y="327335"/>
                              </a:cubicBezTo>
                              <a:cubicBezTo>
                                <a:pt x="398195" y="344799"/>
                                <a:pt x="394251" y="362068"/>
                                <a:pt x="388953" y="378748"/>
                              </a:cubicBezTo>
                              <a:cubicBezTo>
                                <a:pt x="372272" y="431927"/>
                                <a:pt x="344232" y="480984"/>
                                <a:pt x="306339" y="522390"/>
                              </a:cubicBezTo>
                              <a:lnTo>
                                <a:pt x="286912" y="543583"/>
                              </a:lnTo>
                              <a:cubicBezTo>
                                <a:pt x="269271" y="563010"/>
                                <a:pt x="244134" y="573979"/>
                                <a:pt x="217819" y="573979"/>
                              </a:cubicBezTo>
                              <a:lnTo>
                                <a:pt x="188384" y="573979"/>
                              </a:lnTo>
                              <a:cubicBezTo>
                                <a:pt x="162305" y="573979"/>
                                <a:pt x="137188" y="562815"/>
                                <a:pt x="119507" y="543583"/>
                              </a:cubicBezTo>
                              <a:lnTo>
                                <a:pt x="100295" y="522390"/>
                              </a:lnTo>
                              <a:cubicBezTo>
                                <a:pt x="73412" y="493152"/>
                                <a:pt x="51434" y="459791"/>
                                <a:pt x="35165" y="424274"/>
                              </a:cubicBezTo>
                              <a:cubicBezTo>
                                <a:pt x="21016" y="393859"/>
                                <a:pt x="11029" y="361676"/>
                                <a:pt x="5515" y="328297"/>
                              </a:cubicBezTo>
                              <a:cubicBezTo>
                                <a:pt x="4535" y="322999"/>
                                <a:pt x="3946" y="317700"/>
                                <a:pt x="3161" y="312402"/>
                              </a:cubicBezTo>
                              <a:cubicBezTo>
                                <a:pt x="3161" y="311813"/>
                                <a:pt x="2964" y="311422"/>
                                <a:pt x="2964" y="310833"/>
                              </a:cubicBezTo>
                              <a:cubicBezTo>
                                <a:pt x="1589" y="300433"/>
                                <a:pt x="824" y="289640"/>
                                <a:pt x="609" y="279043"/>
                              </a:cubicBezTo>
                              <a:lnTo>
                                <a:pt x="609" y="276885"/>
                              </a:lnTo>
                              <a:cubicBezTo>
                                <a:pt x="609" y="276688"/>
                                <a:pt x="412" y="276688"/>
                                <a:pt x="412" y="276494"/>
                              </a:cubicBezTo>
                              <a:cubicBezTo>
                                <a:pt x="197" y="275119"/>
                                <a:pt x="197" y="273747"/>
                                <a:pt x="197" y="272373"/>
                              </a:cubicBezTo>
                              <a:lnTo>
                                <a:pt x="197" y="268644"/>
                              </a:lnTo>
                              <a:cubicBezTo>
                                <a:pt x="0" y="267074"/>
                                <a:pt x="0" y="265700"/>
                                <a:pt x="0" y="264131"/>
                              </a:cubicBezTo>
                              <a:lnTo>
                                <a:pt x="0" y="203103"/>
                              </a:lnTo>
                              <a:cubicBezTo>
                                <a:pt x="0" y="191918"/>
                                <a:pt x="1001" y="180930"/>
                                <a:pt x="2943" y="170137"/>
                              </a:cubicBezTo>
                              <a:lnTo>
                                <a:pt x="2943" y="169548"/>
                              </a:lnTo>
                              <a:cubicBezTo>
                                <a:pt x="4141" y="161895"/>
                                <a:pt x="5710" y="154634"/>
                                <a:pt x="7850" y="147374"/>
                              </a:cubicBezTo>
                              <a:cubicBezTo>
                                <a:pt x="10205" y="138936"/>
                                <a:pt x="13148" y="130694"/>
                                <a:pt x="16660" y="122846"/>
                              </a:cubicBezTo>
                              <a:cubicBezTo>
                                <a:pt x="47666" y="50628"/>
                                <a:pt x="119487" y="0"/>
                                <a:pt x="203297" y="0"/>
                              </a:cubicBezTo>
                              <a:cubicBezTo>
                                <a:pt x="286694" y="0"/>
                                <a:pt x="358515" y="50431"/>
                                <a:pt x="389501" y="122449"/>
                              </a:cubicBezTo>
                              <a:cubicBezTo>
                                <a:pt x="393053" y="130493"/>
                                <a:pt x="395977" y="138735"/>
                                <a:pt x="398547" y="147371"/>
                              </a:cubicBezTo>
                              <a:cubicBezTo>
                                <a:pt x="400686" y="154632"/>
                                <a:pt x="402452" y="161891"/>
                                <a:pt x="403648" y="169544"/>
                              </a:cubicBezTo>
                              <a:lnTo>
                                <a:pt x="403648" y="170133"/>
                              </a:lnTo>
                              <a:cubicBezTo>
                                <a:pt x="405436" y="180571"/>
                                <a:pt x="406437" y="191168"/>
                                <a:pt x="406437" y="201941"/>
                              </a:cubicBezTo>
                            </a:path>
                          </a:pathLst>
                        </a:custGeom>
                        <a:solidFill>
                          <a:srgbClr val="ED7D31">
                            <a:lumMod val="60000"/>
                            <a:lumOff val="40000"/>
                          </a:srgbClr>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sp>
                    <p:nvSpPr>
                      <p:cNvPr id="184" name="Freeform: Shape 269">
                        <a:extLst>
                          <a:ext uri="{FF2B5EF4-FFF2-40B4-BE49-F238E27FC236}">
                            <a16:creationId xmlns:a16="http://schemas.microsoft.com/office/drawing/2014/main" id="{9C73A48A-7939-645A-D7D8-A35E226245FE}"/>
                          </a:ext>
                        </a:extLst>
                      </p:cNvPr>
                      <p:cNvSpPr/>
                      <p:nvPr/>
                    </p:nvSpPr>
                    <p:spPr>
                      <a:xfrm>
                        <a:off x="3467480" y="1389102"/>
                        <a:ext cx="448356" cy="267678"/>
                      </a:xfrm>
                      <a:custGeom>
                        <a:avLst/>
                        <a:gdLst>
                          <a:gd name="connsiteX0" fmla="*/ 429663 w 448356"/>
                          <a:gd name="connsiteY0" fmla="*/ 256946 h 267678"/>
                          <a:gd name="connsiteX1" fmla="*/ 383254 w 448356"/>
                          <a:gd name="connsiteY1" fmla="*/ 206200 h 267678"/>
                          <a:gd name="connsiteX2" fmla="*/ 353622 w 448356"/>
                          <a:gd name="connsiteY2" fmla="*/ 126529 h 267678"/>
                          <a:gd name="connsiteX3" fmla="*/ 144674 w 448356"/>
                          <a:gd name="connsiteY3" fmla="*/ 236674 h 267678"/>
                          <a:gd name="connsiteX4" fmla="*/ 23364 w 448356"/>
                          <a:gd name="connsiteY4" fmla="*/ 267678 h 267678"/>
                          <a:gd name="connsiteX5" fmla="*/ 13336 w 448356"/>
                          <a:gd name="connsiteY5" fmla="*/ 235103 h 267678"/>
                          <a:gd name="connsiteX6" fmla="*/ 856 w 448356"/>
                          <a:gd name="connsiteY6" fmla="*/ 149880 h 267678"/>
                          <a:gd name="connsiteX7" fmla="*/ 183625 w 448356"/>
                          <a:gd name="connsiteY7" fmla="*/ 4296 h 267678"/>
                          <a:gd name="connsiteX8" fmla="*/ 419633 w 448356"/>
                          <a:gd name="connsiteY8" fmla="*/ 98920 h 267678"/>
                          <a:gd name="connsiteX9" fmla="*/ 445418 w 448356"/>
                          <a:gd name="connsiteY9" fmla="*/ 187263 h 267678"/>
                          <a:gd name="connsiteX10" fmla="*/ 429663 w 448356"/>
                          <a:gd name="connsiteY10" fmla="*/ 256946 h 267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8356" h="267678">
                            <a:moveTo>
                              <a:pt x="429663" y="256946"/>
                            </a:moveTo>
                            <a:cubicBezTo>
                              <a:pt x="429663" y="256946"/>
                              <a:pt x="389004" y="262106"/>
                              <a:pt x="383254" y="206200"/>
                            </a:cubicBezTo>
                            <a:cubicBezTo>
                              <a:pt x="383254" y="206200"/>
                              <a:pt x="400856" y="142288"/>
                              <a:pt x="353622" y="126529"/>
                            </a:cubicBezTo>
                            <a:cubicBezTo>
                              <a:pt x="353622" y="126529"/>
                              <a:pt x="274893" y="236674"/>
                              <a:pt x="144674" y="236674"/>
                            </a:cubicBezTo>
                            <a:cubicBezTo>
                              <a:pt x="109529" y="236674"/>
                              <a:pt x="48599" y="201038"/>
                              <a:pt x="23364" y="267678"/>
                            </a:cubicBezTo>
                            <a:cubicBezTo>
                              <a:pt x="23364" y="267678"/>
                              <a:pt x="12591" y="257141"/>
                              <a:pt x="13336" y="235103"/>
                            </a:cubicBezTo>
                            <a:cubicBezTo>
                              <a:pt x="13336" y="235103"/>
                              <a:pt x="-3992" y="163792"/>
                              <a:pt x="856" y="149880"/>
                            </a:cubicBezTo>
                            <a:cubicBezTo>
                              <a:pt x="17634" y="101784"/>
                              <a:pt x="44969" y="38284"/>
                              <a:pt x="183625" y="4296"/>
                            </a:cubicBezTo>
                            <a:cubicBezTo>
                              <a:pt x="183625" y="4296"/>
                              <a:pt x="397401" y="-30672"/>
                              <a:pt x="419633" y="98920"/>
                            </a:cubicBezTo>
                            <a:cubicBezTo>
                              <a:pt x="419633" y="98920"/>
                              <a:pt x="459273" y="100666"/>
                              <a:pt x="445418" y="187263"/>
                            </a:cubicBezTo>
                            <a:cubicBezTo>
                              <a:pt x="445459" y="187263"/>
                              <a:pt x="456390" y="230552"/>
                              <a:pt x="429663" y="256946"/>
                            </a:cubicBezTo>
                          </a:path>
                        </a:pathLst>
                      </a:custGeom>
                      <a:solidFill>
                        <a:srgbClr val="44546A">
                          <a:lumMod val="50000"/>
                        </a:srgbClr>
                      </a:solidFill>
                      <a:ln w="1823"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grpSp>
        </p:grpSp>
        <p:grpSp>
          <p:nvGrpSpPr>
            <p:cNvPr id="19" name="Group 233">
              <a:extLst>
                <a:ext uri="{FF2B5EF4-FFF2-40B4-BE49-F238E27FC236}">
                  <a16:creationId xmlns:a16="http://schemas.microsoft.com/office/drawing/2014/main" id="{D4BCE3A7-10B0-F17E-8E7E-E301C645AD14}"/>
                </a:ext>
              </a:extLst>
            </p:cNvPr>
            <p:cNvGrpSpPr/>
            <p:nvPr/>
          </p:nvGrpSpPr>
          <p:grpSpPr>
            <a:xfrm>
              <a:off x="4203161" y="3174605"/>
              <a:ext cx="4430870" cy="3225645"/>
              <a:chOff x="3253740" y="2628900"/>
              <a:chExt cx="5029200" cy="3661226"/>
            </a:xfrm>
          </p:grpSpPr>
          <p:grpSp>
            <p:nvGrpSpPr>
              <p:cNvPr id="73" name="Group 48">
                <a:extLst>
                  <a:ext uri="{FF2B5EF4-FFF2-40B4-BE49-F238E27FC236}">
                    <a16:creationId xmlns:a16="http://schemas.microsoft.com/office/drawing/2014/main" id="{E0FA9D55-41B1-B962-232C-F001C60EB25E}"/>
                  </a:ext>
                </a:extLst>
              </p:cNvPr>
              <p:cNvGrpSpPr/>
              <p:nvPr/>
            </p:nvGrpSpPr>
            <p:grpSpPr>
              <a:xfrm>
                <a:off x="3253740" y="2628900"/>
                <a:ext cx="5029200" cy="3661226"/>
                <a:chOff x="524329" y="882868"/>
                <a:chExt cx="6457042" cy="4700686"/>
              </a:xfrm>
            </p:grpSpPr>
            <p:grpSp>
              <p:nvGrpSpPr>
                <p:cNvPr id="165" name="Group 47">
                  <a:extLst>
                    <a:ext uri="{FF2B5EF4-FFF2-40B4-BE49-F238E27FC236}">
                      <a16:creationId xmlns:a16="http://schemas.microsoft.com/office/drawing/2014/main" id="{194A822F-A990-85D9-F169-57BEDE0A1F05}"/>
                    </a:ext>
                  </a:extLst>
                </p:cNvPr>
                <p:cNvGrpSpPr/>
                <p:nvPr/>
              </p:nvGrpSpPr>
              <p:grpSpPr>
                <a:xfrm>
                  <a:off x="524329" y="882868"/>
                  <a:ext cx="6457042" cy="4700686"/>
                  <a:chOff x="524329" y="882868"/>
                  <a:chExt cx="6457042" cy="4700686"/>
                </a:xfrm>
              </p:grpSpPr>
              <p:grpSp>
                <p:nvGrpSpPr>
                  <p:cNvPr id="167" name="Group 46">
                    <a:extLst>
                      <a:ext uri="{FF2B5EF4-FFF2-40B4-BE49-F238E27FC236}">
                        <a16:creationId xmlns:a16="http://schemas.microsoft.com/office/drawing/2014/main" id="{C6EBC8BC-969B-F2A1-92D2-99B69877D203}"/>
                      </a:ext>
                    </a:extLst>
                  </p:cNvPr>
                  <p:cNvGrpSpPr/>
                  <p:nvPr/>
                </p:nvGrpSpPr>
                <p:grpSpPr>
                  <a:xfrm>
                    <a:off x="524329" y="882868"/>
                    <a:ext cx="6457042" cy="3900587"/>
                    <a:chOff x="524329" y="882868"/>
                    <a:chExt cx="6457042" cy="3900587"/>
                  </a:xfrm>
                </p:grpSpPr>
                <p:sp>
                  <p:nvSpPr>
                    <p:cNvPr id="171" name="Rectangle: Top Corners Rounded 24">
                      <a:extLst>
                        <a:ext uri="{FF2B5EF4-FFF2-40B4-BE49-F238E27FC236}">
                          <a16:creationId xmlns:a16="http://schemas.microsoft.com/office/drawing/2014/main" id="{3AEEFE3C-684D-B393-B282-72F63ED34067}"/>
                        </a:ext>
                      </a:extLst>
                    </p:cNvPr>
                    <p:cNvSpPr/>
                    <p:nvPr/>
                  </p:nvSpPr>
                  <p:spPr>
                    <a:xfrm>
                      <a:off x="524329" y="882868"/>
                      <a:ext cx="6457042" cy="3405287"/>
                    </a:xfrm>
                    <a:prstGeom prst="round2SameRect">
                      <a:avLst>
                        <a:gd name="adj1" fmla="val 3908"/>
                        <a:gd name="adj2" fmla="val 0"/>
                      </a:avLst>
                    </a:prstGeom>
                    <a:solidFill>
                      <a:sysClr val="windowText" lastClr="000000">
                        <a:lumMod val="85000"/>
                        <a:lumOff val="15000"/>
                      </a:sys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172" name="Rectangle: Top Corners Rounded 26">
                      <a:extLst>
                        <a:ext uri="{FF2B5EF4-FFF2-40B4-BE49-F238E27FC236}">
                          <a16:creationId xmlns:a16="http://schemas.microsoft.com/office/drawing/2014/main" id="{5E33C07F-B811-5563-8129-36F6449015A5}"/>
                        </a:ext>
                      </a:extLst>
                    </p:cNvPr>
                    <p:cNvSpPr/>
                    <p:nvPr/>
                  </p:nvSpPr>
                  <p:spPr>
                    <a:xfrm flipV="1">
                      <a:off x="524329" y="4288155"/>
                      <a:ext cx="6457042" cy="495300"/>
                    </a:xfrm>
                    <a:prstGeom prst="round2SameRect">
                      <a:avLst>
                        <a:gd name="adj1" fmla="val 13737"/>
                        <a:gd name="adj2" fmla="val 0"/>
                      </a:avLst>
                    </a:prstGeom>
                    <a:solidFill>
                      <a:sysClr val="window" lastClr="FFFFFF"/>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168" name="Group 44">
                    <a:extLst>
                      <a:ext uri="{FF2B5EF4-FFF2-40B4-BE49-F238E27FC236}">
                        <a16:creationId xmlns:a16="http://schemas.microsoft.com/office/drawing/2014/main" id="{4FA353B3-2BE2-7A1F-0F25-7F42F8408D6C}"/>
                      </a:ext>
                    </a:extLst>
                  </p:cNvPr>
                  <p:cNvGrpSpPr/>
                  <p:nvPr/>
                </p:nvGrpSpPr>
                <p:grpSpPr>
                  <a:xfrm>
                    <a:off x="2708910" y="4783455"/>
                    <a:ext cx="2087880" cy="800099"/>
                    <a:chOff x="2708910" y="4783455"/>
                    <a:chExt cx="2087880" cy="800099"/>
                  </a:xfrm>
                </p:grpSpPr>
                <p:sp>
                  <p:nvSpPr>
                    <p:cNvPr id="169" name="Freeform: Shape 27">
                      <a:extLst>
                        <a:ext uri="{FF2B5EF4-FFF2-40B4-BE49-F238E27FC236}">
                          <a16:creationId xmlns:a16="http://schemas.microsoft.com/office/drawing/2014/main" id="{96B5E5AE-A897-DB7E-E987-EB18F82F61B6}"/>
                        </a:ext>
                      </a:extLst>
                    </p:cNvPr>
                    <p:cNvSpPr/>
                    <p:nvPr/>
                  </p:nvSpPr>
                  <p:spPr>
                    <a:xfrm>
                      <a:off x="2708910" y="5484495"/>
                      <a:ext cx="2087880" cy="99059"/>
                    </a:xfrm>
                    <a:custGeom>
                      <a:avLst/>
                      <a:gdLst>
                        <a:gd name="connsiteX0" fmla="*/ 0 w 2087880"/>
                        <a:gd name="connsiteY0" fmla="*/ 0 h 99059"/>
                        <a:gd name="connsiteX1" fmla="*/ 2087880 w 2087880"/>
                        <a:gd name="connsiteY1" fmla="*/ 0 h 99059"/>
                        <a:gd name="connsiteX2" fmla="*/ 2087880 w 2087880"/>
                        <a:gd name="connsiteY2" fmla="*/ 99060 h 99059"/>
                        <a:gd name="connsiteX3" fmla="*/ 0 w 2087880"/>
                        <a:gd name="connsiteY3" fmla="*/ 99060 h 99059"/>
                      </a:gdLst>
                      <a:ahLst/>
                      <a:cxnLst>
                        <a:cxn ang="0">
                          <a:pos x="connsiteX0" y="connsiteY0"/>
                        </a:cxn>
                        <a:cxn ang="0">
                          <a:pos x="connsiteX1" y="connsiteY1"/>
                        </a:cxn>
                        <a:cxn ang="0">
                          <a:pos x="connsiteX2" y="connsiteY2"/>
                        </a:cxn>
                        <a:cxn ang="0">
                          <a:pos x="connsiteX3" y="connsiteY3"/>
                        </a:cxn>
                      </a:cxnLst>
                      <a:rect l="l" t="t" r="r" b="b"/>
                      <a:pathLst>
                        <a:path w="2087880" h="99059">
                          <a:moveTo>
                            <a:pt x="0" y="0"/>
                          </a:moveTo>
                          <a:lnTo>
                            <a:pt x="2087880" y="0"/>
                          </a:lnTo>
                          <a:lnTo>
                            <a:pt x="2087880" y="99060"/>
                          </a:lnTo>
                          <a:lnTo>
                            <a:pt x="0" y="99060"/>
                          </a:lnTo>
                          <a:close/>
                        </a:path>
                      </a:pathLst>
                    </a:custGeom>
                    <a:solidFill>
                      <a:sysClr val="window" lastClr="FFFFFF"/>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170" name="Freeform: Shape 28">
                      <a:extLst>
                        <a:ext uri="{FF2B5EF4-FFF2-40B4-BE49-F238E27FC236}">
                          <a16:creationId xmlns:a16="http://schemas.microsoft.com/office/drawing/2014/main" id="{B0D02F6D-9D9E-CF1F-A329-FC753B94F68F}"/>
                        </a:ext>
                      </a:extLst>
                    </p:cNvPr>
                    <p:cNvSpPr/>
                    <p:nvPr/>
                  </p:nvSpPr>
                  <p:spPr>
                    <a:xfrm>
                      <a:off x="3059429" y="4783455"/>
                      <a:ext cx="1386839" cy="701039"/>
                    </a:xfrm>
                    <a:custGeom>
                      <a:avLst/>
                      <a:gdLst>
                        <a:gd name="connsiteX0" fmla="*/ 1386840 w 1386839"/>
                        <a:gd name="connsiteY0" fmla="*/ 701040 h 701039"/>
                        <a:gd name="connsiteX1" fmla="*/ 0 w 1386839"/>
                        <a:gd name="connsiteY1" fmla="*/ 701040 h 701039"/>
                        <a:gd name="connsiteX2" fmla="*/ 99060 w 1386839"/>
                        <a:gd name="connsiteY2" fmla="*/ 0 h 701039"/>
                        <a:gd name="connsiteX3" fmla="*/ 1287780 w 1386839"/>
                        <a:gd name="connsiteY3" fmla="*/ 0 h 701039"/>
                      </a:gdLst>
                      <a:ahLst/>
                      <a:cxnLst>
                        <a:cxn ang="0">
                          <a:pos x="connsiteX0" y="connsiteY0"/>
                        </a:cxn>
                        <a:cxn ang="0">
                          <a:pos x="connsiteX1" y="connsiteY1"/>
                        </a:cxn>
                        <a:cxn ang="0">
                          <a:pos x="connsiteX2" y="connsiteY2"/>
                        </a:cxn>
                        <a:cxn ang="0">
                          <a:pos x="connsiteX3" y="connsiteY3"/>
                        </a:cxn>
                      </a:cxnLst>
                      <a:rect l="l" t="t" r="r" b="b"/>
                      <a:pathLst>
                        <a:path w="1386839" h="701039">
                          <a:moveTo>
                            <a:pt x="1386840" y="701040"/>
                          </a:moveTo>
                          <a:lnTo>
                            <a:pt x="0" y="701040"/>
                          </a:lnTo>
                          <a:lnTo>
                            <a:pt x="99060" y="0"/>
                          </a:lnTo>
                          <a:lnTo>
                            <a:pt x="1287780" y="0"/>
                          </a:lnTo>
                          <a:close/>
                        </a:path>
                      </a:pathLst>
                    </a:custGeom>
                    <a:solidFill>
                      <a:sysClr val="window" lastClr="FFFFFF"/>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sp>
              <p:nvSpPr>
                <p:cNvPr id="166" name="Freeform: Shape 29">
                  <a:extLst>
                    <a:ext uri="{FF2B5EF4-FFF2-40B4-BE49-F238E27FC236}">
                      <a16:creationId xmlns:a16="http://schemas.microsoft.com/office/drawing/2014/main" id="{40C29884-EFB8-0AC1-4C7A-35C87F396947}"/>
                    </a:ext>
                  </a:extLst>
                </p:cNvPr>
                <p:cNvSpPr/>
                <p:nvPr/>
              </p:nvSpPr>
              <p:spPr>
                <a:xfrm>
                  <a:off x="727530" y="1078536"/>
                  <a:ext cx="6050642" cy="3013537"/>
                </a:xfrm>
                <a:custGeom>
                  <a:avLst/>
                  <a:gdLst>
                    <a:gd name="connsiteX0" fmla="*/ 0 w 4480560"/>
                    <a:gd name="connsiteY0" fmla="*/ 0 h 2788920"/>
                    <a:gd name="connsiteX1" fmla="*/ 4480560 w 4480560"/>
                    <a:gd name="connsiteY1" fmla="*/ 0 h 2788920"/>
                    <a:gd name="connsiteX2" fmla="*/ 4480560 w 4480560"/>
                    <a:gd name="connsiteY2" fmla="*/ 2788920 h 2788920"/>
                    <a:gd name="connsiteX3" fmla="*/ 0 w 4480560"/>
                    <a:gd name="connsiteY3" fmla="*/ 2788920 h 2788920"/>
                  </a:gdLst>
                  <a:ahLst/>
                  <a:cxnLst>
                    <a:cxn ang="0">
                      <a:pos x="connsiteX0" y="connsiteY0"/>
                    </a:cxn>
                    <a:cxn ang="0">
                      <a:pos x="connsiteX1" y="connsiteY1"/>
                    </a:cxn>
                    <a:cxn ang="0">
                      <a:pos x="connsiteX2" y="connsiteY2"/>
                    </a:cxn>
                    <a:cxn ang="0">
                      <a:pos x="connsiteX3" y="connsiteY3"/>
                    </a:cxn>
                  </a:cxnLst>
                  <a:rect l="l" t="t" r="r" b="b"/>
                  <a:pathLst>
                    <a:path w="4480560" h="2788920">
                      <a:moveTo>
                        <a:pt x="0" y="0"/>
                      </a:moveTo>
                      <a:lnTo>
                        <a:pt x="4480560" y="0"/>
                      </a:lnTo>
                      <a:lnTo>
                        <a:pt x="4480560" y="2788920"/>
                      </a:lnTo>
                      <a:lnTo>
                        <a:pt x="0" y="2788920"/>
                      </a:lnTo>
                      <a:close/>
                    </a:path>
                  </a:pathLst>
                </a:custGeom>
                <a:solidFill>
                  <a:srgbClr val="3FCDFF"/>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74" name="Group 232">
                <a:extLst>
                  <a:ext uri="{FF2B5EF4-FFF2-40B4-BE49-F238E27FC236}">
                    <a16:creationId xmlns:a16="http://schemas.microsoft.com/office/drawing/2014/main" id="{A4BE8769-6628-A68C-507C-F194A7F173C5}"/>
                  </a:ext>
                </a:extLst>
              </p:cNvPr>
              <p:cNvGrpSpPr/>
              <p:nvPr/>
            </p:nvGrpSpPr>
            <p:grpSpPr>
              <a:xfrm>
                <a:off x="3507688" y="2782887"/>
                <a:ext cx="4496572" cy="2348533"/>
                <a:chOff x="3507688" y="2782887"/>
                <a:chExt cx="4496572" cy="2348533"/>
              </a:xfrm>
            </p:grpSpPr>
            <p:grpSp>
              <p:nvGrpSpPr>
                <p:cNvPr id="75" name="Group 231">
                  <a:extLst>
                    <a:ext uri="{FF2B5EF4-FFF2-40B4-BE49-F238E27FC236}">
                      <a16:creationId xmlns:a16="http://schemas.microsoft.com/office/drawing/2014/main" id="{C1D98E7C-9134-D6F0-46E7-0EA70FC2B904}"/>
                    </a:ext>
                  </a:extLst>
                </p:cNvPr>
                <p:cNvGrpSpPr/>
                <p:nvPr/>
              </p:nvGrpSpPr>
              <p:grpSpPr>
                <a:xfrm>
                  <a:off x="3507688" y="2782887"/>
                  <a:ext cx="4496572" cy="2345568"/>
                  <a:chOff x="3507688" y="2782887"/>
                  <a:chExt cx="4496572" cy="2345568"/>
                </a:xfrm>
              </p:grpSpPr>
              <p:grpSp>
                <p:nvGrpSpPr>
                  <p:cNvPr id="104" name="Group 222">
                    <a:extLst>
                      <a:ext uri="{FF2B5EF4-FFF2-40B4-BE49-F238E27FC236}">
                        <a16:creationId xmlns:a16="http://schemas.microsoft.com/office/drawing/2014/main" id="{3CDA3205-0B46-C035-B069-5EFEAFE20722}"/>
                      </a:ext>
                    </a:extLst>
                  </p:cNvPr>
                  <p:cNvGrpSpPr/>
                  <p:nvPr/>
                </p:nvGrpSpPr>
                <p:grpSpPr>
                  <a:xfrm>
                    <a:off x="3943350" y="2782887"/>
                    <a:ext cx="3719078" cy="2345568"/>
                    <a:chOff x="3943350" y="2782887"/>
                    <a:chExt cx="3719078" cy="2345568"/>
                  </a:xfrm>
                </p:grpSpPr>
                <p:sp>
                  <p:nvSpPr>
                    <p:cNvPr id="163" name="Rectangle 121">
                      <a:extLst>
                        <a:ext uri="{FF2B5EF4-FFF2-40B4-BE49-F238E27FC236}">
                          <a16:creationId xmlns:a16="http://schemas.microsoft.com/office/drawing/2014/main" id="{F29FDFFB-C24B-6342-6C42-7A122519210C}"/>
                        </a:ext>
                      </a:extLst>
                    </p:cNvPr>
                    <p:cNvSpPr/>
                    <p:nvPr/>
                  </p:nvSpPr>
                  <p:spPr>
                    <a:xfrm>
                      <a:off x="6098487" y="2782887"/>
                      <a:ext cx="1563941" cy="2345568"/>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64" name="Rectangle 123">
                      <a:extLst>
                        <a:ext uri="{FF2B5EF4-FFF2-40B4-BE49-F238E27FC236}">
                          <a16:creationId xmlns:a16="http://schemas.microsoft.com/office/drawing/2014/main" id="{01C12FE7-88E3-34B4-9D35-37E6DA1A74D7}"/>
                        </a:ext>
                      </a:extLst>
                    </p:cNvPr>
                    <p:cNvSpPr/>
                    <p:nvPr/>
                  </p:nvSpPr>
                  <p:spPr>
                    <a:xfrm>
                      <a:off x="3943350" y="2782887"/>
                      <a:ext cx="2100124" cy="2345568"/>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5" name="Group 230">
                    <a:extLst>
                      <a:ext uri="{FF2B5EF4-FFF2-40B4-BE49-F238E27FC236}">
                        <a16:creationId xmlns:a16="http://schemas.microsoft.com/office/drawing/2014/main" id="{2FE85BBF-CC53-4634-184D-2C485338C184}"/>
                      </a:ext>
                    </a:extLst>
                  </p:cNvPr>
                  <p:cNvGrpSpPr/>
                  <p:nvPr/>
                </p:nvGrpSpPr>
                <p:grpSpPr>
                  <a:xfrm>
                    <a:off x="3507688" y="2907792"/>
                    <a:ext cx="4496572" cy="2173422"/>
                    <a:chOff x="3507688" y="2907792"/>
                    <a:chExt cx="4496572" cy="2173422"/>
                  </a:xfrm>
                </p:grpSpPr>
                <p:grpSp>
                  <p:nvGrpSpPr>
                    <p:cNvPr id="106" name="Group 221">
                      <a:extLst>
                        <a:ext uri="{FF2B5EF4-FFF2-40B4-BE49-F238E27FC236}">
                          <a16:creationId xmlns:a16="http://schemas.microsoft.com/office/drawing/2014/main" id="{19C87FDA-5D86-CDBB-59C2-E0856E9E4D6D}"/>
                        </a:ext>
                      </a:extLst>
                    </p:cNvPr>
                    <p:cNvGrpSpPr/>
                    <p:nvPr/>
                  </p:nvGrpSpPr>
                  <p:grpSpPr>
                    <a:xfrm>
                      <a:off x="3507688" y="3202145"/>
                      <a:ext cx="380000" cy="1869864"/>
                      <a:chOff x="3507688" y="3202145"/>
                      <a:chExt cx="380000" cy="1869864"/>
                    </a:xfrm>
                  </p:grpSpPr>
                  <p:sp>
                    <p:nvSpPr>
                      <p:cNvPr id="156" name="Rectangle: Rounded Corners 148">
                        <a:extLst>
                          <a:ext uri="{FF2B5EF4-FFF2-40B4-BE49-F238E27FC236}">
                            <a16:creationId xmlns:a16="http://schemas.microsoft.com/office/drawing/2014/main" id="{F560FEC0-0FC2-3769-7317-C4EB276FB2FE}"/>
                          </a:ext>
                        </a:extLst>
                      </p:cNvPr>
                      <p:cNvSpPr/>
                      <p:nvPr/>
                    </p:nvSpPr>
                    <p:spPr>
                      <a:xfrm>
                        <a:off x="3507688" y="3202145"/>
                        <a:ext cx="380000" cy="188755"/>
                      </a:xfrm>
                      <a:prstGeom prst="roundRect">
                        <a:avLst>
                          <a:gd name="adj" fmla="val 38114"/>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7" name="Rectangle: Rounded Corners 149">
                        <a:extLst>
                          <a:ext uri="{FF2B5EF4-FFF2-40B4-BE49-F238E27FC236}">
                            <a16:creationId xmlns:a16="http://schemas.microsoft.com/office/drawing/2014/main" id="{59DF6726-4E4A-BB45-325B-56A6B5BBD3DB}"/>
                          </a:ext>
                        </a:extLst>
                      </p:cNvPr>
                      <p:cNvSpPr/>
                      <p:nvPr/>
                    </p:nvSpPr>
                    <p:spPr>
                      <a:xfrm>
                        <a:off x="3507688" y="3482330"/>
                        <a:ext cx="380000" cy="188755"/>
                      </a:xfrm>
                      <a:prstGeom prst="roundRect">
                        <a:avLst>
                          <a:gd name="adj" fmla="val 38114"/>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8" name="Rectangle: Rounded Corners 150">
                        <a:extLst>
                          <a:ext uri="{FF2B5EF4-FFF2-40B4-BE49-F238E27FC236}">
                            <a16:creationId xmlns:a16="http://schemas.microsoft.com/office/drawing/2014/main" id="{1CC0CC70-515C-7EE1-679E-50EA8A989218}"/>
                          </a:ext>
                        </a:extLst>
                      </p:cNvPr>
                      <p:cNvSpPr/>
                      <p:nvPr/>
                    </p:nvSpPr>
                    <p:spPr>
                      <a:xfrm>
                        <a:off x="3507688" y="3762515"/>
                        <a:ext cx="380000" cy="188755"/>
                      </a:xfrm>
                      <a:prstGeom prst="roundRect">
                        <a:avLst>
                          <a:gd name="adj" fmla="val 38114"/>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9" name="Rectangle: Rounded Corners 151">
                        <a:extLst>
                          <a:ext uri="{FF2B5EF4-FFF2-40B4-BE49-F238E27FC236}">
                            <a16:creationId xmlns:a16="http://schemas.microsoft.com/office/drawing/2014/main" id="{E98CCA39-1F09-6701-6E3B-8FC4B83350DF}"/>
                          </a:ext>
                        </a:extLst>
                      </p:cNvPr>
                      <p:cNvSpPr/>
                      <p:nvPr/>
                    </p:nvSpPr>
                    <p:spPr>
                      <a:xfrm>
                        <a:off x="3507688" y="4042700"/>
                        <a:ext cx="380000" cy="188755"/>
                      </a:xfrm>
                      <a:prstGeom prst="roundRect">
                        <a:avLst>
                          <a:gd name="adj" fmla="val 38114"/>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60" name="Rectangle: Rounded Corners 152">
                        <a:extLst>
                          <a:ext uri="{FF2B5EF4-FFF2-40B4-BE49-F238E27FC236}">
                            <a16:creationId xmlns:a16="http://schemas.microsoft.com/office/drawing/2014/main" id="{89FA7110-587C-EF58-56AE-2C100650B430}"/>
                          </a:ext>
                        </a:extLst>
                      </p:cNvPr>
                      <p:cNvSpPr/>
                      <p:nvPr/>
                    </p:nvSpPr>
                    <p:spPr>
                      <a:xfrm>
                        <a:off x="3507688" y="4322885"/>
                        <a:ext cx="380000" cy="188755"/>
                      </a:xfrm>
                      <a:prstGeom prst="roundRect">
                        <a:avLst>
                          <a:gd name="adj" fmla="val 38114"/>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61" name="Rectangle: Rounded Corners 153">
                        <a:extLst>
                          <a:ext uri="{FF2B5EF4-FFF2-40B4-BE49-F238E27FC236}">
                            <a16:creationId xmlns:a16="http://schemas.microsoft.com/office/drawing/2014/main" id="{80506687-BD70-EB9E-36FB-B11468E5FE08}"/>
                          </a:ext>
                        </a:extLst>
                      </p:cNvPr>
                      <p:cNvSpPr/>
                      <p:nvPr/>
                    </p:nvSpPr>
                    <p:spPr>
                      <a:xfrm>
                        <a:off x="3507688" y="4603070"/>
                        <a:ext cx="380000" cy="188755"/>
                      </a:xfrm>
                      <a:prstGeom prst="roundRect">
                        <a:avLst>
                          <a:gd name="adj" fmla="val 38114"/>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62" name="Rectangle: Rounded Corners 154">
                        <a:extLst>
                          <a:ext uri="{FF2B5EF4-FFF2-40B4-BE49-F238E27FC236}">
                            <a16:creationId xmlns:a16="http://schemas.microsoft.com/office/drawing/2014/main" id="{1BA6AD09-F766-3660-DF91-0646F16E5F68}"/>
                          </a:ext>
                        </a:extLst>
                      </p:cNvPr>
                      <p:cNvSpPr/>
                      <p:nvPr/>
                    </p:nvSpPr>
                    <p:spPr>
                      <a:xfrm>
                        <a:off x="3507688" y="4883254"/>
                        <a:ext cx="380000" cy="188755"/>
                      </a:xfrm>
                      <a:prstGeom prst="roundRect">
                        <a:avLst>
                          <a:gd name="adj" fmla="val 38114"/>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7" name="Group 229">
                      <a:extLst>
                        <a:ext uri="{FF2B5EF4-FFF2-40B4-BE49-F238E27FC236}">
                          <a16:creationId xmlns:a16="http://schemas.microsoft.com/office/drawing/2014/main" id="{ECBC5563-8FF4-B286-6FD9-425704E5C16C}"/>
                        </a:ext>
                      </a:extLst>
                    </p:cNvPr>
                    <p:cNvGrpSpPr/>
                    <p:nvPr/>
                  </p:nvGrpSpPr>
                  <p:grpSpPr>
                    <a:xfrm>
                      <a:off x="4118005" y="2907792"/>
                      <a:ext cx="3886255" cy="2173422"/>
                      <a:chOff x="4118005" y="2907792"/>
                      <a:chExt cx="3886255" cy="2173422"/>
                    </a:xfrm>
                  </p:grpSpPr>
                  <p:grpSp>
                    <p:nvGrpSpPr>
                      <p:cNvPr id="108" name="Group 228">
                        <a:extLst>
                          <a:ext uri="{FF2B5EF4-FFF2-40B4-BE49-F238E27FC236}">
                            <a16:creationId xmlns:a16="http://schemas.microsoft.com/office/drawing/2014/main" id="{A5E71F10-139C-A00F-0ABA-E0F7AD76718E}"/>
                          </a:ext>
                        </a:extLst>
                      </p:cNvPr>
                      <p:cNvGrpSpPr/>
                      <p:nvPr/>
                    </p:nvGrpSpPr>
                    <p:grpSpPr>
                      <a:xfrm>
                        <a:off x="4118005" y="2907792"/>
                        <a:ext cx="1822216" cy="2173422"/>
                        <a:chOff x="4118005" y="2907792"/>
                        <a:chExt cx="1822216" cy="2173422"/>
                      </a:xfrm>
                    </p:grpSpPr>
                    <p:grpSp>
                      <p:nvGrpSpPr>
                        <p:cNvPr id="129" name="Group 227">
                          <a:extLst>
                            <a:ext uri="{FF2B5EF4-FFF2-40B4-BE49-F238E27FC236}">
                              <a16:creationId xmlns:a16="http://schemas.microsoft.com/office/drawing/2014/main" id="{B3C2AAF0-4F06-1A4C-FFB3-DAE6218D84D2}"/>
                            </a:ext>
                          </a:extLst>
                        </p:cNvPr>
                        <p:cNvGrpSpPr/>
                        <p:nvPr/>
                      </p:nvGrpSpPr>
                      <p:grpSpPr>
                        <a:xfrm>
                          <a:off x="4121386" y="2907792"/>
                          <a:ext cx="1809602" cy="1118108"/>
                          <a:chOff x="4121386" y="2907792"/>
                          <a:chExt cx="1809602" cy="1118108"/>
                        </a:xfrm>
                      </p:grpSpPr>
                      <p:sp>
                        <p:nvSpPr>
                          <p:cNvPr id="143" name="Rectangle 125">
                            <a:extLst>
                              <a:ext uri="{FF2B5EF4-FFF2-40B4-BE49-F238E27FC236}">
                                <a16:creationId xmlns:a16="http://schemas.microsoft.com/office/drawing/2014/main" id="{36901117-72B7-48BB-C3F1-89C307F1E5E9}"/>
                              </a:ext>
                            </a:extLst>
                          </p:cNvPr>
                          <p:cNvSpPr/>
                          <p:nvPr/>
                        </p:nvSpPr>
                        <p:spPr>
                          <a:xfrm>
                            <a:off x="4121386" y="2907792"/>
                            <a:ext cx="1809602" cy="1118108"/>
                          </a:xfrm>
                          <a:prstGeom prst="rect">
                            <a:avLst/>
                          </a:prstGeom>
                          <a:solidFill>
                            <a:srgbClr val="3FCDFF">
                              <a:alpha val="54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144" name="Group 138">
                            <a:extLst>
                              <a:ext uri="{FF2B5EF4-FFF2-40B4-BE49-F238E27FC236}">
                                <a16:creationId xmlns:a16="http://schemas.microsoft.com/office/drawing/2014/main" id="{29419E5D-8960-51EE-0984-CADA8CA510A9}"/>
                              </a:ext>
                            </a:extLst>
                          </p:cNvPr>
                          <p:cNvGrpSpPr/>
                          <p:nvPr/>
                        </p:nvGrpSpPr>
                        <p:grpSpPr>
                          <a:xfrm>
                            <a:off x="4204723" y="2998377"/>
                            <a:ext cx="1642929" cy="936939"/>
                            <a:chOff x="4243213" y="2979335"/>
                            <a:chExt cx="1642929" cy="936939"/>
                          </a:xfrm>
                        </p:grpSpPr>
                        <p:grpSp>
                          <p:nvGrpSpPr>
                            <p:cNvPr id="145" name="Group 131">
                              <a:extLst>
                                <a:ext uri="{FF2B5EF4-FFF2-40B4-BE49-F238E27FC236}">
                                  <a16:creationId xmlns:a16="http://schemas.microsoft.com/office/drawing/2014/main" id="{DAA0732D-AF89-6A15-5A53-323EF6A184A7}"/>
                                </a:ext>
                              </a:extLst>
                            </p:cNvPr>
                            <p:cNvGrpSpPr/>
                            <p:nvPr/>
                          </p:nvGrpSpPr>
                          <p:grpSpPr>
                            <a:xfrm>
                              <a:off x="4243213" y="2979335"/>
                              <a:ext cx="1642929" cy="491330"/>
                              <a:chOff x="4223419" y="2979335"/>
                              <a:chExt cx="1642929" cy="491330"/>
                            </a:xfrm>
                          </p:grpSpPr>
                          <p:sp>
                            <p:nvSpPr>
                              <p:cNvPr id="151" name="Rectangle: Rounded Corners 126">
                                <a:extLst>
                                  <a:ext uri="{FF2B5EF4-FFF2-40B4-BE49-F238E27FC236}">
                                    <a16:creationId xmlns:a16="http://schemas.microsoft.com/office/drawing/2014/main" id="{79C0F3F6-E18C-5819-6794-AE06691FB676}"/>
                                  </a:ext>
                                </a:extLst>
                              </p:cNvPr>
                              <p:cNvSpPr/>
                              <p:nvPr/>
                            </p:nvSpPr>
                            <p:spPr>
                              <a:xfrm>
                                <a:off x="4223419" y="2979335"/>
                                <a:ext cx="1642929" cy="45719"/>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2" name="Rectangle: Rounded Corners 127">
                                <a:extLst>
                                  <a:ext uri="{FF2B5EF4-FFF2-40B4-BE49-F238E27FC236}">
                                    <a16:creationId xmlns:a16="http://schemas.microsoft.com/office/drawing/2014/main" id="{7D8389A3-F016-7BFF-AB81-690E356F262A}"/>
                                  </a:ext>
                                </a:extLst>
                              </p:cNvPr>
                              <p:cNvSpPr/>
                              <p:nvPr/>
                            </p:nvSpPr>
                            <p:spPr>
                              <a:xfrm>
                                <a:off x="4223419" y="3090738"/>
                                <a:ext cx="1642929" cy="45719"/>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3" name="Rectangle: Rounded Corners 128">
                                <a:extLst>
                                  <a:ext uri="{FF2B5EF4-FFF2-40B4-BE49-F238E27FC236}">
                                    <a16:creationId xmlns:a16="http://schemas.microsoft.com/office/drawing/2014/main" id="{0224470C-7A85-0781-3C8D-42039F9C1B1D}"/>
                                  </a:ext>
                                </a:extLst>
                              </p:cNvPr>
                              <p:cNvSpPr/>
                              <p:nvPr/>
                            </p:nvSpPr>
                            <p:spPr>
                              <a:xfrm>
                                <a:off x="4223419" y="3202142"/>
                                <a:ext cx="1642927" cy="45719"/>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4" name="Rectangle: Rounded Corners 129">
                                <a:extLst>
                                  <a:ext uri="{FF2B5EF4-FFF2-40B4-BE49-F238E27FC236}">
                                    <a16:creationId xmlns:a16="http://schemas.microsoft.com/office/drawing/2014/main" id="{FFE37988-59FB-5CE7-EFE1-D44213CCEFE6}"/>
                                  </a:ext>
                                </a:extLst>
                              </p:cNvPr>
                              <p:cNvSpPr/>
                              <p:nvPr/>
                            </p:nvSpPr>
                            <p:spPr>
                              <a:xfrm>
                                <a:off x="4223421" y="3313544"/>
                                <a:ext cx="1642926" cy="45719"/>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5" name="Rectangle: Rounded Corners 130">
                                <a:extLst>
                                  <a:ext uri="{FF2B5EF4-FFF2-40B4-BE49-F238E27FC236}">
                                    <a16:creationId xmlns:a16="http://schemas.microsoft.com/office/drawing/2014/main" id="{A6774B0A-AF8C-6A97-82B9-7CAD2A2A8578}"/>
                                  </a:ext>
                                </a:extLst>
                              </p:cNvPr>
                              <p:cNvSpPr/>
                              <p:nvPr/>
                            </p:nvSpPr>
                            <p:spPr>
                              <a:xfrm>
                                <a:off x="4365988" y="3424946"/>
                                <a:ext cx="1357793" cy="45719"/>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46" name="Group 132">
                              <a:extLst>
                                <a:ext uri="{FF2B5EF4-FFF2-40B4-BE49-F238E27FC236}">
                                  <a16:creationId xmlns:a16="http://schemas.microsoft.com/office/drawing/2014/main" id="{F036F635-011C-91C3-ABBC-202AD7454559}"/>
                                </a:ext>
                              </a:extLst>
                            </p:cNvPr>
                            <p:cNvGrpSpPr/>
                            <p:nvPr/>
                          </p:nvGrpSpPr>
                          <p:grpSpPr>
                            <a:xfrm>
                              <a:off x="4243213" y="3536349"/>
                              <a:ext cx="1642929" cy="379925"/>
                              <a:chOff x="4223419" y="2973502"/>
                              <a:chExt cx="1642929" cy="379925"/>
                            </a:xfrm>
                          </p:grpSpPr>
                          <p:sp>
                            <p:nvSpPr>
                              <p:cNvPr id="147" name="Rectangle: Rounded Corners 133">
                                <a:extLst>
                                  <a:ext uri="{FF2B5EF4-FFF2-40B4-BE49-F238E27FC236}">
                                    <a16:creationId xmlns:a16="http://schemas.microsoft.com/office/drawing/2014/main" id="{C28ADD5F-7BCC-7C9F-ADA5-0F7DE0CA9346}"/>
                                  </a:ext>
                                </a:extLst>
                              </p:cNvPr>
                              <p:cNvSpPr/>
                              <p:nvPr/>
                            </p:nvSpPr>
                            <p:spPr>
                              <a:xfrm>
                                <a:off x="4223421" y="2973502"/>
                                <a:ext cx="1642927" cy="45719"/>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8" name="Rectangle: Rounded Corners 134">
                                <a:extLst>
                                  <a:ext uri="{FF2B5EF4-FFF2-40B4-BE49-F238E27FC236}">
                                    <a16:creationId xmlns:a16="http://schemas.microsoft.com/office/drawing/2014/main" id="{ADC6C718-8CAC-3D78-4BEA-09C7A75D9A5F}"/>
                                  </a:ext>
                                </a:extLst>
                              </p:cNvPr>
                              <p:cNvSpPr/>
                              <p:nvPr/>
                            </p:nvSpPr>
                            <p:spPr>
                              <a:xfrm>
                                <a:off x="4223420" y="3084905"/>
                                <a:ext cx="1642928" cy="45719"/>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9" name="Rectangle: Rounded Corners 135">
                                <a:extLst>
                                  <a:ext uri="{FF2B5EF4-FFF2-40B4-BE49-F238E27FC236}">
                                    <a16:creationId xmlns:a16="http://schemas.microsoft.com/office/drawing/2014/main" id="{3287ED6D-7914-A0F2-226A-8401A1D24977}"/>
                                  </a:ext>
                                </a:extLst>
                              </p:cNvPr>
                              <p:cNvSpPr/>
                              <p:nvPr/>
                            </p:nvSpPr>
                            <p:spPr>
                              <a:xfrm>
                                <a:off x="4223420" y="3196307"/>
                                <a:ext cx="1642928" cy="45719"/>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0" name="Rectangle: Rounded Corners 136">
                                <a:extLst>
                                  <a:ext uri="{FF2B5EF4-FFF2-40B4-BE49-F238E27FC236}">
                                    <a16:creationId xmlns:a16="http://schemas.microsoft.com/office/drawing/2014/main" id="{71609320-C937-72A3-26B9-27B77D275136}"/>
                                  </a:ext>
                                </a:extLst>
                              </p:cNvPr>
                              <p:cNvSpPr/>
                              <p:nvPr/>
                            </p:nvSpPr>
                            <p:spPr>
                              <a:xfrm>
                                <a:off x="4223419" y="3307708"/>
                                <a:ext cx="1642927" cy="45719"/>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grpSp>
                    <p:grpSp>
                      <p:nvGrpSpPr>
                        <p:cNvPr id="130" name="Group 162">
                          <a:extLst>
                            <a:ext uri="{FF2B5EF4-FFF2-40B4-BE49-F238E27FC236}">
                              <a16:creationId xmlns:a16="http://schemas.microsoft.com/office/drawing/2014/main" id="{D15A31FF-84E9-1580-8615-E269219056E4}"/>
                            </a:ext>
                          </a:extLst>
                        </p:cNvPr>
                        <p:cNvGrpSpPr/>
                        <p:nvPr/>
                      </p:nvGrpSpPr>
                      <p:grpSpPr>
                        <a:xfrm>
                          <a:off x="4118005" y="4483748"/>
                          <a:ext cx="1822216" cy="597466"/>
                          <a:chOff x="4308022" y="4497402"/>
                          <a:chExt cx="1685628" cy="597466"/>
                        </a:xfrm>
                      </p:grpSpPr>
                      <p:sp>
                        <p:nvSpPr>
                          <p:cNvPr id="137" name="Rectangle: Rounded Corners 156">
                            <a:extLst>
                              <a:ext uri="{FF2B5EF4-FFF2-40B4-BE49-F238E27FC236}">
                                <a16:creationId xmlns:a16="http://schemas.microsoft.com/office/drawing/2014/main" id="{661F6F85-C998-6973-18D0-64D9CB8B1286}"/>
                              </a:ext>
                            </a:extLst>
                          </p:cNvPr>
                          <p:cNvSpPr/>
                          <p:nvPr/>
                        </p:nvSpPr>
                        <p:spPr>
                          <a:xfrm>
                            <a:off x="4842344" y="4497402"/>
                            <a:ext cx="1151306" cy="45719"/>
                          </a:xfrm>
                          <a:prstGeom prst="roundRect">
                            <a:avLst>
                              <a:gd name="adj" fmla="val 50000"/>
                            </a:avLst>
                          </a:prstGeom>
                          <a:solidFill>
                            <a:srgbClr val="97E4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8" name="Rectangle: Rounded Corners 157">
                            <a:extLst>
                              <a:ext uri="{FF2B5EF4-FFF2-40B4-BE49-F238E27FC236}">
                                <a16:creationId xmlns:a16="http://schemas.microsoft.com/office/drawing/2014/main" id="{1E9A63C5-5530-3CA2-1648-5D1ACA57F0DF}"/>
                              </a:ext>
                            </a:extLst>
                          </p:cNvPr>
                          <p:cNvSpPr/>
                          <p:nvPr/>
                        </p:nvSpPr>
                        <p:spPr>
                          <a:xfrm>
                            <a:off x="4842344" y="4607751"/>
                            <a:ext cx="1151306" cy="45719"/>
                          </a:xfrm>
                          <a:prstGeom prst="roundRect">
                            <a:avLst>
                              <a:gd name="adj" fmla="val 50000"/>
                            </a:avLst>
                          </a:prstGeom>
                          <a:solidFill>
                            <a:srgbClr val="97E4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9" name="Rectangle: Rounded Corners 158">
                            <a:extLst>
                              <a:ext uri="{FF2B5EF4-FFF2-40B4-BE49-F238E27FC236}">
                                <a16:creationId xmlns:a16="http://schemas.microsoft.com/office/drawing/2014/main" id="{4185EACA-3DFE-E133-47F4-3B89C07D839D}"/>
                              </a:ext>
                            </a:extLst>
                          </p:cNvPr>
                          <p:cNvSpPr/>
                          <p:nvPr/>
                        </p:nvSpPr>
                        <p:spPr>
                          <a:xfrm>
                            <a:off x="4842344" y="4718100"/>
                            <a:ext cx="1151306" cy="45719"/>
                          </a:xfrm>
                          <a:prstGeom prst="roundRect">
                            <a:avLst>
                              <a:gd name="adj" fmla="val 50000"/>
                            </a:avLst>
                          </a:prstGeom>
                          <a:solidFill>
                            <a:srgbClr val="97E4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0" name="Rectangle: Rounded Corners 159">
                            <a:extLst>
                              <a:ext uri="{FF2B5EF4-FFF2-40B4-BE49-F238E27FC236}">
                                <a16:creationId xmlns:a16="http://schemas.microsoft.com/office/drawing/2014/main" id="{70A878E4-8574-166E-E55F-54C5E410EC04}"/>
                              </a:ext>
                            </a:extLst>
                          </p:cNvPr>
                          <p:cNvSpPr/>
                          <p:nvPr/>
                        </p:nvSpPr>
                        <p:spPr>
                          <a:xfrm>
                            <a:off x="4308022" y="4828449"/>
                            <a:ext cx="1685628" cy="45719"/>
                          </a:xfrm>
                          <a:prstGeom prst="roundRect">
                            <a:avLst>
                              <a:gd name="adj" fmla="val 50000"/>
                            </a:avLst>
                          </a:prstGeom>
                          <a:solidFill>
                            <a:srgbClr val="97E4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1" name="Rectangle: Rounded Corners 160">
                            <a:extLst>
                              <a:ext uri="{FF2B5EF4-FFF2-40B4-BE49-F238E27FC236}">
                                <a16:creationId xmlns:a16="http://schemas.microsoft.com/office/drawing/2014/main" id="{07E04670-6163-E11A-E491-A6EE5DEED9F5}"/>
                              </a:ext>
                            </a:extLst>
                          </p:cNvPr>
                          <p:cNvSpPr/>
                          <p:nvPr/>
                        </p:nvSpPr>
                        <p:spPr>
                          <a:xfrm>
                            <a:off x="4308022" y="4938798"/>
                            <a:ext cx="1685628" cy="45719"/>
                          </a:xfrm>
                          <a:prstGeom prst="roundRect">
                            <a:avLst>
                              <a:gd name="adj" fmla="val 50000"/>
                            </a:avLst>
                          </a:prstGeom>
                          <a:solidFill>
                            <a:srgbClr val="97E4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2" name="Rectangle: Rounded Corners 161">
                            <a:extLst>
                              <a:ext uri="{FF2B5EF4-FFF2-40B4-BE49-F238E27FC236}">
                                <a16:creationId xmlns:a16="http://schemas.microsoft.com/office/drawing/2014/main" id="{5B6BFDDB-BC27-827D-9B0E-7F7F3C012D05}"/>
                              </a:ext>
                            </a:extLst>
                          </p:cNvPr>
                          <p:cNvSpPr/>
                          <p:nvPr/>
                        </p:nvSpPr>
                        <p:spPr>
                          <a:xfrm>
                            <a:off x="4308022" y="5049149"/>
                            <a:ext cx="1685628" cy="45719"/>
                          </a:xfrm>
                          <a:prstGeom prst="roundRect">
                            <a:avLst>
                              <a:gd name="adj" fmla="val 50000"/>
                            </a:avLst>
                          </a:prstGeom>
                          <a:solidFill>
                            <a:srgbClr val="97E4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31" name="Group 177">
                          <a:extLst>
                            <a:ext uri="{FF2B5EF4-FFF2-40B4-BE49-F238E27FC236}">
                              <a16:creationId xmlns:a16="http://schemas.microsoft.com/office/drawing/2014/main" id="{81419D7A-10A9-2715-EB4A-6693BDD74824}"/>
                            </a:ext>
                          </a:extLst>
                        </p:cNvPr>
                        <p:cNvGrpSpPr/>
                        <p:nvPr/>
                      </p:nvGrpSpPr>
                      <p:grpSpPr>
                        <a:xfrm>
                          <a:off x="4151311" y="4445091"/>
                          <a:ext cx="487169" cy="302490"/>
                          <a:chOff x="4151311" y="4445091"/>
                          <a:chExt cx="487169" cy="302490"/>
                        </a:xfrm>
                        <a:solidFill>
                          <a:srgbClr val="5B9BD5">
                            <a:lumMod val="75000"/>
                          </a:srgbClr>
                        </a:solidFill>
                      </p:grpSpPr>
                      <p:sp>
                        <p:nvSpPr>
                          <p:cNvPr id="132" name="Rectangle: Top Corners Rounded 171">
                            <a:extLst>
                              <a:ext uri="{FF2B5EF4-FFF2-40B4-BE49-F238E27FC236}">
                                <a16:creationId xmlns:a16="http://schemas.microsoft.com/office/drawing/2014/main" id="{C39A009B-102D-5413-93DC-E36EDE2284FA}"/>
                              </a:ext>
                            </a:extLst>
                          </p:cNvPr>
                          <p:cNvSpPr/>
                          <p:nvPr/>
                        </p:nvSpPr>
                        <p:spPr>
                          <a:xfrm>
                            <a:off x="4151311" y="4570583"/>
                            <a:ext cx="81892" cy="176998"/>
                          </a:xfrm>
                          <a:prstGeom prst="round2SameRect">
                            <a:avLst>
                              <a:gd name="adj1" fmla="val 50000"/>
                              <a:gd name="adj2" fmla="val 0"/>
                            </a:avLst>
                          </a:prstGeom>
                          <a:solidFill>
                            <a:srgbClr val="97E4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3" name="Rectangle: Top Corners Rounded 172">
                            <a:extLst>
                              <a:ext uri="{FF2B5EF4-FFF2-40B4-BE49-F238E27FC236}">
                                <a16:creationId xmlns:a16="http://schemas.microsoft.com/office/drawing/2014/main" id="{FC3CE41E-B6AA-E656-BAB4-1C8F9A9CB431}"/>
                              </a:ext>
                            </a:extLst>
                          </p:cNvPr>
                          <p:cNvSpPr/>
                          <p:nvPr/>
                        </p:nvSpPr>
                        <p:spPr>
                          <a:xfrm>
                            <a:off x="4253936" y="4445091"/>
                            <a:ext cx="85656" cy="302490"/>
                          </a:xfrm>
                          <a:prstGeom prst="round2SameRect">
                            <a:avLst>
                              <a:gd name="adj1" fmla="val 50000"/>
                              <a:gd name="adj2" fmla="val 0"/>
                            </a:avLst>
                          </a:prstGeom>
                          <a:solidFill>
                            <a:srgbClr val="97E4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4" name="Rectangle: Top Corners Rounded 173">
                            <a:extLst>
                              <a:ext uri="{FF2B5EF4-FFF2-40B4-BE49-F238E27FC236}">
                                <a16:creationId xmlns:a16="http://schemas.microsoft.com/office/drawing/2014/main" id="{B729E2AA-4739-E0EA-29C0-2300B82B0249}"/>
                              </a:ext>
                            </a:extLst>
                          </p:cNvPr>
                          <p:cNvSpPr/>
                          <p:nvPr/>
                        </p:nvSpPr>
                        <p:spPr>
                          <a:xfrm>
                            <a:off x="4360326" y="4549436"/>
                            <a:ext cx="75597" cy="198145"/>
                          </a:xfrm>
                          <a:prstGeom prst="round2SameRect">
                            <a:avLst>
                              <a:gd name="adj1" fmla="val 50000"/>
                              <a:gd name="adj2" fmla="val 0"/>
                            </a:avLst>
                          </a:prstGeom>
                          <a:solidFill>
                            <a:srgbClr val="97E4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5" name="Rectangle: Top Corners Rounded 174">
                            <a:extLst>
                              <a:ext uri="{FF2B5EF4-FFF2-40B4-BE49-F238E27FC236}">
                                <a16:creationId xmlns:a16="http://schemas.microsoft.com/office/drawing/2014/main" id="{EA20BED2-6F3C-B450-E17A-A672119E4390}"/>
                              </a:ext>
                            </a:extLst>
                          </p:cNvPr>
                          <p:cNvSpPr/>
                          <p:nvPr/>
                        </p:nvSpPr>
                        <p:spPr>
                          <a:xfrm>
                            <a:off x="4456656" y="4510059"/>
                            <a:ext cx="83399" cy="237522"/>
                          </a:xfrm>
                          <a:prstGeom prst="round2SameRect">
                            <a:avLst>
                              <a:gd name="adj1" fmla="val 50000"/>
                              <a:gd name="adj2" fmla="val 0"/>
                            </a:avLst>
                          </a:prstGeom>
                          <a:solidFill>
                            <a:srgbClr val="97E4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6" name="Rectangle: Top Corners Rounded 175">
                            <a:extLst>
                              <a:ext uri="{FF2B5EF4-FFF2-40B4-BE49-F238E27FC236}">
                                <a16:creationId xmlns:a16="http://schemas.microsoft.com/office/drawing/2014/main" id="{753BDD06-3F54-C55C-423C-A47332995DB7}"/>
                              </a:ext>
                            </a:extLst>
                          </p:cNvPr>
                          <p:cNvSpPr/>
                          <p:nvPr/>
                        </p:nvSpPr>
                        <p:spPr>
                          <a:xfrm>
                            <a:off x="4560788" y="4617256"/>
                            <a:ext cx="77692" cy="130325"/>
                          </a:xfrm>
                          <a:prstGeom prst="round2SameRect">
                            <a:avLst>
                              <a:gd name="adj1" fmla="val 50000"/>
                              <a:gd name="adj2" fmla="val 0"/>
                            </a:avLst>
                          </a:prstGeom>
                          <a:solidFill>
                            <a:srgbClr val="97E4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grpSp>
                    <p:nvGrpSpPr>
                      <p:cNvPr id="109" name="Group 220">
                        <a:extLst>
                          <a:ext uri="{FF2B5EF4-FFF2-40B4-BE49-F238E27FC236}">
                            <a16:creationId xmlns:a16="http://schemas.microsoft.com/office/drawing/2014/main" id="{D2D22388-6CB8-D507-87BD-975C6EF93138}"/>
                          </a:ext>
                        </a:extLst>
                      </p:cNvPr>
                      <p:cNvGrpSpPr/>
                      <p:nvPr/>
                    </p:nvGrpSpPr>
                    <p:grpSpPr>
                      <a:xfrm>
                        <a:off x="7773430" y="3245534"/>
                        <a:ext cx="230830" cy="1503832"/>
                        <a:chOff x="7773430" y="3056674"/>
                        <a:chExt cx="230830" cy="1503832"/>
                      </a:xfrm>
                    </p:grpSpPr>
                    <p:grpSp>
                      <p:nvGrpSpPr>
                        <p:cNvPr id="110" name="Group 213">
                          <a:extLst>
                            <a:ext uri="{FF2B5EF4-FFF2-40B4-BE49-F238E27FC236}">
                              <a16:creationId xmlns:a16="http://schemas.microsoft.com/office/drawing/2014/main" id="{51585F13-C923-AF63-FE8C-F75869ECADD4}"/>
                            </a:ext>
                          </a:extLst>
                        </p:cNvPr>
                        <p:cNvGrpSpPr/>
                        <p:nvPr/>
                      </p:nvGrpSpPr>
                      <p:grpSpPr>
                        <a:xfrm>
                          <a:off x="7773430" y="3056674"/>
                          <a:ext cx="230830" cy="230830"/>
                          <a:chOff x="7770639" y="3056674"/>
                          <a:chExt cx="230830" cy="230830"/>
                        </a:xfrm>
                      </p:grpSpPr>
                      <p:sp>
                        <p:nvSpPr>
                          <p:cNvPr id="127" name="Freeform: Shape 185">
                            <a:extLst>
                              <a:ext uri="{FF2B5EF4-FFF2-40B4-BE49-F238E27FC236}">
                                <a16:creationId xmlns:a16="http://schemas.microsoft.com/office/drawing/2014/main" id="{B51BA2DD-AFFB-0CA3-D98F-3DBCB40AC61E}"/>
                              </a:ext>
                            </a:extLst>
                          </p:cNvPr>
                          <p:cNvSpPr/>
                          <p:nvPr/>
                        </p:nvSpPr>
                        <p:spPr>
                          <a:xfrm>
                            <a:off x="7825388" y="3101145"/>
                            <a:ext cx="121332" cy="141888"/>
                          </a:xfrm>
                          <a:custGeom>
                            <a:avLst/>
                            <a:gdLst>
                              <a:gd name="connsiteX0" fmla="*/ 136450 w 516779"/>
                              <a:gd name="connsiteY0" fmla="*/ 37235 h 604337"/>
                              <a:gd name="connsiteX1" fmla="*/ 136450 w 516779"/>
                              <a:gd name="connsiteY1" fmla="*/ 323372 h 604337"/>
                              <a:gd name="connsiteX2" fmla="*/ 89453 w 516779"/>
                              <a:gd name="connsiteY2" fmla="*/ 312688 h 604337"/>
                              <a:gd name="connsiteX3" fmla="*/ 23 w 516779"/>
                              <a:gd name="connsiteY3" fmla="*/ 403575 h 604337"/>
                              <a:gd name="connsiteX4" fmla="*/ 93033 w 516779"/>
                              <a:gd name="connsiteY4" fmla="*/ 498689 h 604337"/>
                              <a:gd name="connsiteX5" fmla="*/ 186067 w 516779"/>
                              <a:gd name="connsiteY5" fmla="*/ 405655 h 604337"/>
                              <a:gd name="connsiteX6" fmla="*/ 186067 w 516779"/>
                              <a:gd name="connsiteY6" fmla="*/ 405651 h 604337"/>
                              <a:gd name="connsiteX7" fmla="*/ 186067 w 516779"/>
                              <a:gd name="connsiteY7" fmla="*/ 145515 h 604337"/>
                              <a:gd name="connsiteX8" fmla="*/ 467161 w 516779"/>
                              <a:gd name="connsiteY8" fmla="*/ 221630 h 604337"/>
                              <a:gd name="connsiteX9" fmla="*/ 467161 w 516779"/>
                              <a:gd name="connsiteY9" fmla="*/ 429022 h 604337"/>
                              <a:gd name="connsiteX10" fmla="*/ 420162 w 516779"/>
                              <a:gd name="connsiteY10" fmla="*/ 418338 h 604337"/>
                              <a:gd name="connsiteX11" fmla="*/ 330734 w 516779"/>
                              <a:gd name="connsiteY11" fmla="*/ 509227 h 604337"/>
                              <a:gd name="connsiteX12" fmla="*/ 423745 w 516779"/>
                              <a:gd name="connsiteY12" fmla="*/ 604337 h 604337"/>
                              <a:gd name="connsiteX13" fmla="*/ 516779 w 516779"/>
                              <a:gd name="connsiteY13" fmla="*/ 511303 h 604337"/>
                              <a:gd name="connsiteX14" fmla="*/ 516779 w 516779"/>
                              <a:gd name="connsiteY14" fmla="*/ 122211 h 604337"/>
                              <a:gd name="connsiteX15" fmla="*/ 489526 w 516779"/>
                              <a:gd name="connsiteY15" fmla="*/ 86355 h 604337"/>
                              <a:gd name="connsiteX16" fmla="*/ 183624 w 516779"/>
                              <a:gd name="connsiteY16" fmla="*/ 1380 h 604337"/>
                              <a:gd name="connsiteX17" fmla="*/ 136450 w 516779"/>
                              <a:gd name="connsiteY17" fmla="*/ 37235 h 60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6779" h="604337">
                                <a:moveTo>
                                  <a:pt x="136450" y="37235"/>
                                </a:moveTo>
                                <a:lnTo>
                                  <a:pt x="136450" y="323372"/>
                                </a:lnTo>
                                <a:cubicBezTo>
                                  <a:pt x="122504" y="315999"/>
                                  <a:pt x="106470" y="312046"/>
                                  <a:pt x="89453" y="312688"/>
                                </a:cubicBezTo>
                                <a:cubicBezTo>
                                  <a:pt x="40571" y="314530"/>
                                  <a:pt x="1090" y="354669"/>
                                  <a:pt x="23" y="403575"/>
                                </a:cubicBezTo>
                                <a:cubicBezTo>
                                  <a:pt x="-1120" y="455907"/>
                                  <a:pt x="40961" y="498689"/>
                                  <a:pt x="93033" y="498689"/>
                                </a:cubicBezTo>
                                <a:cubicBezTo>
                                  <a:pt x="144414" y="498689"/>
                                  <a:pt x="186067" y="457037"/>
                                  <a:pt x="186067" y="405655"/>
                                </a:cubicBezTo>
                                <a:cubicBezTo>
                                  <a:pt x="186067" y="405654"/>
                                  <a:pt x="186067" y="405652"/>
                                  <a:pt x="186067" y="405651"/>
                                </a:cubicBezTo>
                                <a:lnTo>
                                  <a:pt x="186067" y="145515"/>
                                </a:lnTo>
                                <a:lnTo>
                                  <a:pt x="467161" y="221630"/>
                                </a:lnTo>
                                <a:lnTo>
                                  <a:pt x="467161" y="429022"/>
                                </a:lnTo>
                                <a:cubicBezTo>
                                  <a:pt x="453215" y="421648"/>
                                  <a:pt x="437180" y="417696"/>
                                  <a:pt x="420162" y="418338"/>
                                </a:cubicBezTo>
                                <a:cubicBezTo>
                                  <a:pt x="371280" y="420181"/>
                                  <a:pt x="331800" y="460322"/>
                                  <a:pt x="330734" y="509227"/>
                                </a:cubicBezTo>
                                <a:cubicBezTo>
                                  <a:pt x="329593" y="561558"/>
                                  <a:pt x="371673" y="604337"/>
                                  <a:pt x="423745" y="604337"/>
                                </a:cubicBezTo>
                                <a:cubicBezTo>
                                  <a:pt x="475126" y="604337"/>
                                  <a:pt x="516779" y="562685"/>
                                  <a:pt x="516779" y="511303"/>
                                </a:cubicBezTo>
                                <a:lnTo>
                                  <a:pt x="516779" y="122211"/>
                                </a:lnTo>
                                <a:cubicBezTo>
                                  <a:pt x="516779" y="105495"/>
                                  <a:pt x="505632" y="90829"/>
                                  <a:pt x="489526" y="86355"/>
                                </a:cubicBezTo>
                                <a:lnTo>
                                  <a:pt x="183624" y="1380"/>
                                </a:lnTo>
                                <a:cubicBezTo>
                                  <a:pt x="159911" y="-5208"/>
                                  <a:pt x="136450" y="12625"/>
                                  <a:pt x="136450" y="37235"/>
                                </a:cubicBezTo>
                                <a:close/>
                              </a:path>
                            </a:pathLst>
                          </a:custGeom>
                          <a:solidFill>
                            <a:sysClr val="window" lastClr="FFFFFF"/>
                          </a:solidFill>
                          <a:ln w="1172"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128" name="Oval 211">
                            <a:extLst>
                              <a:ext uri="{FF2B5EF4-FFF2-40B4-BE49-F238E27FC236}">
                                <a16:creationId xmlns:a16="http://schemas.microsoft.com/office/drawing/2014/main" id="{4658ACA7-4D4F-CD18-F58C-8C98E254BDE8}"/>
                              </a:ext>
                            </a:extLst>
                          </p:cNvPr>
                          <p:cNvSpPr/>
                          <p:nvPr/>
                        </p:nvSpPr>
                        <p:spPr>
                          <a:xfrm>
                            <a:off x="7770639" y="3056674"/>
                            <a:ext cx="230830" cy="230830"/>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11" name="Group 217">
                          <a:extLst>
                            <a:ext uri="{FF2B5EF4-FFF2-40B4-BE49-F238E27FC236}">
                              <a16:creationId xmlns:a16="http://schemas.microsoft.com/office/drawing/2014/main" id="{4C08D36A-79EB-AD55-4B7F-357A1C74BDDC}"/>
                            </a:ext>
                          </a:extLst>
                        </p:cNvPr>
                        <p:cNvGrpSpPr/>
                        <p:nvPr/>
                      </p:nvGrpSpPr>
                      <p:grpSpPr>
                        <a:xfrm>
                          <a:off x="7773430" y="3481008"/>
                          <a:ext cx="230830" cy="230830"/>
                          <a:chOff x="7785950" y="3423472"/>
                          <a:chExt cx="230830" cy="230830"/>
                        </a:xfrm>
                      </p:grpSpPr>
                      <p:grpSp>
                        <p:nvGrpSpPr>
                          <p:cNvPr id="123" name="Group 202">
                            <a:extLst>
                              <a:ext uri="{FF2B5EF4-FFF2-40B4-BE49-F238E27FC236}">
                                <a16:creationId xmlns:a16="http://schemas.microsoft.com/office/drawing/2014/main" id="{73084B61-D680-FAEE-3157-ABF4275F122F}"/>
                              </a:ext>
                            </a:extLst>
                          </p:cNvPr>
                          <p:cNvGrpSpPr/>
                          <p:nvPr/>
                        </p:nvGrpSpPr>
                        <p:grpSpPr>
                          <a:xfrm>
                            <a:off x="7833699" y="3476865"/>
                            <a:ext cx="135332" cy="124045"/>
                            <a:chOff x="5084847" y="395635"/>
                            <a:chExt cx="2249268" cy="2061681"/>
                          </a:xfrm>
                        </p:grpSpPr>
                        <p:sp>
                          <p:nvSpPr>
                            <p:cNvPr id="125" name="Freeform: Shape 201">
                              <a:extLst>
                                <a:ext uri="{FF2B5EF4-FFF2-40B4-BE49-F238E27FC236}">
                                  <a16:creationId xmlns:a16="http://schemas.microsoft.com/office/drawing/2014/main" id="{F985C494-AD0F-9102-909B-C13C58AB608C}"/>
                                </a:ext>
                              </a:extLst>
                            </p:cNvPr>
                            <p:cNvSpPr/>
                            <p:nvPr/>
                          </p:nvSpPr>
                          <p:spPr>
                            <a:xfrm flipV="1">
                              <a:off x="5084847" y="395635"/>
                              <a:ext cx="2249268" cy="2061681"/>
                            </a:xfrm>
                            <a:custGeom>
                              <a:avLst/>
                              <a:gdLst>
                                <a:gd name="connsiteX0" fmla="*/ 666771 w 2249268"/>
                                <a:gd name="connsiteY0" fmla="*/ 43447 h 2061681"/>
                                <a:gd name="connsiteX1" fmla="*/ 1582497 w 2249268"/>
                                <a:gd name="connsiteY1" fmla="*/ 43447 h 2061681"/>
                                <a:gd name="connsiteX2" fmla="*/ 1582497 w 2249268"/>
                                <a:gd name="connsiteY2" fmla="*/ 0 h 2061681"/>
                                <a:gd name="connsiteX3" fmla="*/ 666771 w 2249268"/>
                                <a:gd name="connsiteY3" fmla="*/ 0 h 2061681"/>
                                <a:gd name="connsiteX4" fmla="*/ 58367 w 2249268"/>
                                <a:gd name="connsiteY4" fmla="*/ 2061681 h 2061681"/>
                                <a:gd name="connsiteX5" fmla="*/ 2190901 w 2249268"/>
                                <a:gd name="connsiteY5" fmla="*/ 2061681 h 2061681"/>
                                <a:gd name="connsiteX6" fmla="*/ 2249268 w 2249268"/>
                                <a:gd name="connsiteY6" fmla="*/ 2003314 h 2061681"/>
                                <a:gd name="connsiteX7" fmla="*/ 2249268 w 2249268"/>
                                <a:gd name="connsiteY7" fmla="*/ 568151 h 2061681"/>
                                <a:gd name="connsiteX8" fmla="*/ 2249268 w 2249268"/>
                                <a:gd name="connsiteY8" fmla="*/ 380758 h 2061681"/>
                                <a:gd name="connsiteX9" fmla="*/ 2219427 w 2249268"/>
                                <a:gd name="connsiteY9" fmla="*/ 350917 h 2061681"/>
                                <a:gd name="connsiteX10" fmla="*/ 1385316 w 2249268"/>
                                <a:gd name="connsiteY10" fmla="*/ 350917 h 2061681"/>
                                <a:gd name="connsiteX11" fmla="*/ 1428763 w 2249268"/>
                                <a:gd name="connsiteY11" fmla="*/ 43447 h 2061681"/>
                                <a:gd name="connsiteX12" fmla="*/ 820506 w 2249268"/>
                                <a:gd name="connsiteY12" fmla="*/ 43447 h 2061681"/>
                                <a:gd name="connsiteX13" fmla="*/ 863953 w 2249268"/>
                                <a:gd name="connsiteY13" fmla="*/ 350917 h 2061681"/>
                                <a:gd name="connsiteX14" fmla="*/ 29841 w 2249268"/>
                                <a:gd name="connsiteY14" fmla="*/ 350917 h 2061681"/>
                                <a:gd name="connsiteX15" fmla="*/ 0 w 2249268"/>
                                <a:gd name="connsiteY15" fmla="*/ 380758 h 2061681"/>
                                <a:gd name="connsiteX16" fmla="*/ 0 w 2249268"/>
                                <a:gd name="connsiteY16" fmla="*/ 568151 h 2061681"/>
                                <a:gd name="connsiteX17" fmla="*/ 0 w 2249268"/>
                                <a:gd name="connsiteY17" fmla="*/ 2003314 h 2061681"/>
                                <a:gd name="connsiteX18" fmla="*/ 58367 w 2249268"/>
                                <a:gd name="connsiteY18" fmla="*/ 2061681 h 2061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49268" h="2061681">
                                  <a:moveTo>
                                    <a:pt x="666771" y="43447"/>
                                  </a:moveTo>
                                  <a:lnTo>
                                    <a:pt x="1582497" y="43447"/>
                                  </a:lnTo>
                                  <a:lnTo>
                                    <a:pt x="1582497" y="0"/>
                                  </a:lnTo>
                                  <a:lnTo>
                                    <a:pt x="666771" y="0"/>
                                  </a:lnTo>
                                  <a:close/>
                                  <a:moveTo>
                                    <a:pt x="58367" y="2061681"/>
                                  </a:moveTo>
                                  <a:lnTo>
                                    <a:pt x="2190901" y="2061681"/>
                                  </a:lnTo>
                                  <a:cubicBezTo>
                                    <a:pt x="2223136" y="2061681"/>
                                    <a:pt x="2249268" y="2035549"/>
                                    <a:pt x="2249268" y="2003314"/>
                                  </a:cubicBezTo>
                                  <a:lnTo>
                                    <a:pt x="2249268" y="568151"/>
                                  </a:lnTo>
                                  <a:lnTo>
                                    <a:pt x="2249268" y="380758"/>
                                  </a:lnTo>
                                  <a:cubicBezTo>
                                    <a:pt x="2249268" y="364277"/>
                                    <a:pt x="2235908" y="350917"/>
                                    <a:pt x="2219427" y="350917"/>
                                  </a:cubicBezTo>
                                  <a:lnTo>
                                    <a:pt x="1385316" y="350917"/>
                                  </a:lnTo>
                                  <a:lnTo>
                                    <a:pt x="1428763" y="43447"/>
                                  </a:lnTo>
                                  <a:lnTo>
                                    <a:pt x="820506" y="43447"/>
                                  </a:lnTo>
                                  <a:lnTo>
                                    <a:pt x="863953" y="350917"/>
                                  </a:lnTo>
                                  <a:lnTo>
                                    <a:pt x="29841" y="350917"/>
                                  </a:lnTo>
                                  <a:cubicBezTo>
                                    <a:pt x="13360" y="350917"/>
                                    <a:pt x="0" y="364277"/>
                                    <a:pt x="0" y="380758"/>
                                  </a:cubicBezTo>
                                  <a:lnTo>
                                    <a:pt x="0" y="568151"/>
                                  </a:lnTo>
                                  <a:lnTo>
                                    <a:pt x="0" y="2003314"/>
                                  </a:lnTo>
                                  <a:cubicBezTo>
                                    <a:pt x="0" y="2035549"/>
                                    <a:pt x="26132" y="2061681"/>
                                    <a:pt x="58367" y="2061681"/>
                                  </a:cubicBezTo>
                                  <a:close/>
                                </a:path>
                              </a:pathLst>
                            </a:custGeom>
                            <a:solidFill>
                              <a:sysClr val="window" lastClr="FFFFFF"/>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126" name="Freeform: Shape 192">
                              <a:extLst>
                                <a:ext uri="{FF2B5EF4-FFF2-40B4-BE49-F238E27FC236}">
                                  <a16:creationId xmlns:a16="http://schemas.microsoft.com/office/drawing/2014/main" id="{AAB1A00C-32D4-70A9-DEA0-53225957DD14}"/>
                                </a:ext>
                              </a:extLst>
                            </p:cNvPr>
                            <p:cNvSpPr/>
                            <p:nvPr/>
                          </p:nvSpPr>
                          <p:spPr>
                            <a:xfrm>
                              <a:off x="5226522" y="588924"/>
                              <a:ext cx="1965900" cy="1195710"/>
                            </a:xfrm>
                            <a:custGeom>
                              <a:avLst/>
                              <a:gdLst>
                                <a:gd name="connsiteX0" fmla="*/ 0 w 4480560"/>
                                <a:gd name="connsiteY0" fmla="*/ 0 h 2788920"/>
                                <a:gd name="connsiteX1" fmla="*/ 4480560 w 4480560"/>
                                <a:gd name="connsiteY1" fmla="*/ 0 h 2788920"/>
                                <a:gd name="connsiteX2" fmla="*/ 4480560 w 4480560"/>
                                <a:gd name="connsiteY2" fmla="*/ 2788920 h 2788920"/>
                                <a:gd name="connsiteX3" fmla="*/ 0 w 4480560"/>
                                <a:gd name="connsiteY3" fmla="*/ 2788920 h 2788920"/>
                              </a:gdLst>
                              <a:ahLst/>
                              <a:cxnLst>
                                <a:cxn ang="0">
                                  <a:pos x="connsiteX0" y="connsiteY0"/>
                                </a:cxn>
                                <a:cxn ang="0">
                                  <a:pos x="connsiteX1" y="connsiteY1"/>
                                </a:cxn>
                                <a:cxn ang="0">
                                  <a:pos x="connsiteX2" y="connsiteY2"/>
                                </a:cxn>
                                <a:cxn ang="0">
                                  <a:pos x="connsiteX3" y="connsiteY3"/>
                                </a:cxn>
                              </a:cxnLst>
                              <a:rect l="l" t="t" r="r" b="b"/>
                              <a:pathLst>
                                <a:path w="4480560" h="2788920">
                                  <a:moveTo>
                                    <a:pt x="0" y="0"/>
                                  </a:moveTo>
                                  <a:lnTo>
                                    <a:pt x="4480560" y="0"/>
                                  </a:lnTo>
                                  <a:lnTo>
                                    <a:pt x="4480560" y="2788920"/>
                                  </a:lnTo>
                                  <a:lnTo>
                                    <a:pt x="0" y="2788920"/>
                                  </a:lnTo>
                                  <a:close/>
                                </a:path>
                              </a:pathLst>
                            </a:custGeom>
                            <a:solidFill>
                              <a:srgbClr val="3FCDFF"/>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sp>
                        <p:nvSpPr>
                          <p:cNvPr id="124" name="Oval 212">
                            <a:extLst>
                              <a:ext uri="{FF2B5EF4-FFF2-40B4-BE49-F238E27FC236}">
                                <a16:creationId xmlns:a16="http://schemas.microsoft.com/office/drawing/2014/main" id="{2529E53D-E7E6-5470-0F6A-B1BE013EF999}"/>
                              </a:ext>
                            </a:extLst>
                          </p:cNvPr>
                          <p:cNvSpPr/>
                          <p:nvPr/>
                        </p:nvSpPr>
                        <p:spPr>
                          <a:xfrm>
                            <a:off x="7785950" y="3423472"/>
                            <a:ext cx="230830" cy="230830"/>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12" name="Group 218">
                          <a:extLst>
                            <a:ext uri="{FF2B5EF4-FFF2-40B4-BE49-F238E27FC236}">
                              <a16:creationId xmlns:a16="http://schemas.microsoft.com/office/drawing/2014/main" id="{47FB3B7D-E3F0-56A4-F15A-D47C72C0003C}"/>
                            </a:ext>
                          </a:extLst>
                        </p:cNvPr>
                        <p:cNvGrpSpPr/>
                        <p:nvPr/>
                      </p:nvGrpSpPr>
                      <p:grpSpPr>
                        <a:xfrm>
                          <a:off x="7773430" y="3905342"/>
                          <a:ext cx="230830" cy="230830"/>
                          <a:chOff x="7773413" y="3895162"/>
                          <a:chExt cx="230830" cy="230830"/>
                        </a:xfrm>
                      </p:grpSpPr>
                      <p:grpSp>
                        <p:nvGrpSpPr>
                          <p:cNvPr id="116" name="Group 210">
                            <a:extLst>
                              <a:ext uri="{FF2B5EF4-FFF2-40B4-BE49-F238E27FC236}">
                                <a16:creationId xmlns:a16="http://schemas.microsoft.com/office/drawing/2014/main" id="{15B093CC-050B-5D74-82ED-DF72290D6D1A}"/>
                              </a:ext>
                            </a:extLst>
                          </p:cNvPr>
                          <p:cNvGrpSpPr/>
                          <p:nvPr/>
                        </p:nvGrpSpPr>
                        <p:grpSpPr>
                          <a:xfrm>
                            <a:off x="7818928" y="3953254"/>
                            <a:ext cx="139800" cy="114646"/>
                            <a:chOff x="7806991" y="4007172"/>
                            <a:chExt cx="139800" cy="114646"/>
                          </a:xfrm>
                        </p:grpSpPr>
                        <p:sp>
                          <p:nvSpPr>
                            <p:cNvPr id="118" name="Rectangle: Top Corners Rounded 204">
                              <a:extLst>
                                <a:ext uri="{FF2B5EF4-FFF2-40B4-BE49-F238E27FC236}">
                                  <a16:creationId xmlns:a16="http://schemas.microsoft.com/office/drawing/2014/main" id="{D7AD2BED-03E5-CD7F-5D1B-E6173A082557}"/>
                                </a:ext>
                              </a:extLst>
                            </p:cNvPr>
                            <p:cNvSpPr/>
                            <p:nvPr/>
                          </p:nvSpPr>
                          <p:spPr>
                            <a:xfrm>
                              <a:off x="7806991" y="4054734"/>
                              <a:ext cx="18288" cy="67084"/>
                            </a:xfrm>
                            <a:prstGeom prst="round2SameRect">
                              <a:avLst>
                                <a:gd name="adj1" fmla="val 50000"/>
                                <a:gd name="adj2" fmla="val 0"/>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19" name="Rectangle: Top Corners Rounded 205">
                              <a:extLst>
                                <a:ext uri="{FF2B5EF4-FFF2-40B4-BE49-F238E27FC236}">
                                  <a16:creationId xmlns:a16="http://schemas.microsoft.com/office/drawing/2014/main" id="{6AE71BCC-AFFF-FAD5-A43D-B8BFECF5B9C9}"/>
                                </a:ext>
                              </a:extLst>
                            </p:cNvPr>
                            <p:cNvSpPr/>
                            <p:nvPr/>
                          </p:nvSpPr>
                          <p:spPr>
                            <a:xfrm>
                              <a:off x="7837360" y="4007172"/>
                              <a:ext cx="18325" cy="114646"/>
                            </a:xfrm>
                            <a:prstGeom prst="round2SameRect">
                              <a:avLst>
                                <a:gd name="adj1" fmla="val 50000"/>
                                <a:gd name="adj2" fmla="val 0"/>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0" name="Rectangle: Top Corners Rounded 206">
                              <a:extLst>
                                <a:ext uri="{FF2B5EF4-FFF2-40B4-BE49-F238E27FC236}">
                                  <a16:creationId xmlns:a16="http://schemas.microsoft.com/office/drawing/2014/main" id="{2DD4B696-B708-4ABC-CE59-81CDA4182220}"/>
                                </a:ext>
                              </a:extLst>
                            </p:cNvPr>
                            <p:cNvSpPr/>
                            <p:nvPr/>
                          </p:nvSpPr>
                          <p:spPr>
                            <a:xfrm>
                              <a:off x="7867766" y="4046720"/>
                              <a:ext cx="18288" cy="75098"/>
                            </a:xfrm>
                            <a:prstGeom prst="round2SameRect">
                              <a:avLst>
                                <a:gd name="adj1" fmla="val 50000"/>
                                <a:gd name="adj2" fmla="val 0"/>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1" name="Rectangle: Top Corners Rounded 207">
                              <a:extLst>
                                <a:ext uri="{FF2B5EF4-FFF2-40B4-BE49-F238E27FC236}">
                                  <a16:creationId xmlns:a16="http://schemas.microsoft.com/office/drawing/2014/main" id="{C6EC5A08-3DD8-C35C-5C7A-A811C8E61A9D}"/>
                                </a:ext>
                              </a:extLst>
                            </p:cNvPr>
                            <p:cNvSpPr/>
                            <p:nvPr/>
                          </p:nvSpPr>
                          <p:spPr>
                            <a:xfrm>
                              <a:off x="7898135" y="4031796"/>
                              <a:ext cx="18288" cy="90022"/>
                            </a:xfrm>
                            <a:prstGeom prst="round2SameRect">
                              <a:avLst>
                                <a:gd name="adj1" fmla="val 50000"/>
                                <a:gd name="adj2" fmla="val 0"/>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2" name="Rectangle: Top Corners Rounded 208">
                              <a:extLst>
                                <a:ext uri="{FF2B5EF4-FFF2-40B4-BE49-F238E27FC236}">
                                  <a16:creationId xmlns:a16="http://schemas.microsoft.com/office/drawing/2014/main" id="{66EDF378-EAB3-2848-F7C9-590ABDC9D425}"/>
                                </a:ext>
                              </a:extLst>
                            </p:cNvPr>
                            <p:cNvSpPr/>
                            <p:nvPr/>
                          </p:nvSpPr>
                          <p:spPr>
                            <a:xfrm>
                              <a:off x="7928503" y="4072424"/>
                              <a:ext cx="18288" cy="49394"/>
                            </a:xfrm>
                            <a:prstGeom prst="round2SameRect">
                              <a:avLst>
                                <a:gd name="adj1" fmla="val 50000"/>
                                <a:gd name="adj2" fmla="val 0"/>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117" name="Oval 214">
                            <a:extLst>
                              <a:ext uri="{FF2B5EF4-FFF2-40B4-BE49-F238E27FC236}">
                                <a16:creationId xmlns:a16="http://schemas.microsoft.com/office/drawing/2014/main" id="{CD9620DF-6CF0-E8EA-5D8E-AB64584C66CF}"/>
                              </a:ext>
                            </a:extLst>
                          </p:cNvPr>
                          <p:cNvSpPr/>
                          <p:nvPr/>
                        </p:nvSpPr>
                        <p:spPr>
                          <a:xfrm>
                            <a:off x="7773413" y="3895162"/>
                            <a:ext cx="230830" cy="230830"/>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13" name="Group 219">
                          <a:extLst>
                            <a:ext uri="{FF2B5EF4-FFF2-40B4-BE49-F238E27FC236}">
                              <a16:creationId xmlns:a16="http://schemas.microsoft.com/office/drawing/2014/main" id="{2A5322FD-FE3B-FF16-2079-14DADAAFB975}"/>
                            </a:ext>
                          </a:extLst>
                        </p:cNvPr>
                        <p:cNvGrpSpPr/>
                        <p:nvPr/>
                      </p:nvGrpSpPr>
                      <p:grpSpPr>
                        <a:xfrm>
                          <a:off x="7773430" y="4329676"/>
                          <a:ext cx="230830" cy="230830"/>
                          <a:chOff x="7760910" y="4329676"/>
                          <a:chExt cx="230830" cy="230830"/>
                        </a:xfrm>
                      </p:grpSpPr>
                      <p:sp>
                        <p:nvSpPr>
                          <p:cNvPr id="114" name="Multiplication Sign 209">
                            <a:extLst>
                              <a:ext uri="{FF2B5EF4-FFF2-40B4-BE49-F238E27FC236}">
                                <a16:creationId xmlns:a16="http://schemas.microsoft.com/office/drawing/2014/main" id="{C47804E3-73AC-181A-23AB-F26966450F47}"/>
                              </a:ext>
                            </a:extLst>
                          </p:cNvPr>
                          <p:cNvSpPr/>
                          <p:nvPr/>
                        </p:nvSpPr>
                        <p:spPr>
                          <a:xfrm>
                            <a:off x="7799169" y="4367935"/>
                            <a:ext cx="154312" cy="154312"/>
                          </a:xfrm>
                          <a:prstGeom prst="mathMultiply">
                            <a:avLst>
                              <a:gd name="adj1" fmla="val 15804"/>
                            </a:avLst>
                          </a:prstGeom>
                          <a:solidFill>
                            <a:sysClr val="window" lastClr="FFFF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15" name="Oval 215">
                            <a:extLst>
                              <a:ext uri="{FF2B5EF4-FFF2-40B4-BE49-F238E27FC236}">
                                <a16:creationId xmlns:a16="http://schemas.microsoft.com/office/drawing/2014/main" id="{B158E0BF-16EB-C754-D6F2-AEFD43B0588F}"/>
                              </a:ext>
                            </a:extLst>
                          </p:cNvPr>
                          <p:cNvSpPr/>
                          <p:nvPr/>
                        </p:nvSpPr>
                        <p:spPr>
                          <a:xfrm>
                            <a:off x="7760910" y="4329676"/>
                            <a:ext cx="230830" cy="230830"/>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grpSp>
              </p:grpSp>
            </p:grpSp>
            <p:grpSp>
              <p:nvGrpSpPr>
                <p:cNvPr id="76" name="Group 147">
                  <a:extLst>
                    <a:ext uri="{FF2B5EF4-FFF2-40B4-BE49-F238E27FC236}">
                      <a16:creationId xmlns:a16="http://schemas.microsoft.com/office/drawing/2014/main" id="{668EE76B-97D7-2457-A4C1-02EF255E2BDB}"/>
                    </a:ext>
                  </a:extLst>
                </p:cNvPr>
                <p:cNvGrpSpPr/>
                <p:nvPr/>
              </p:nvGrpSpPr>
              <p:grpSpPr>
                <a:xfrm>
                  <a:off x="4553240" y="2868033"/>
                  <a:ext cx="3098329" cy="2263387"/>
                  <a:chOff x="4553240" y="2868033"/>
                  <a:chExt cx="3098329" cy="2263387"/>
                </a:xfrm>
              </p:grpSpPr>
              <p:grpSp>
                <p:nvGrpSpPr>
                  <p:cNvPr id="77" name="Group 120">
                    <a:extLst>
                      <a:ext uri="{FF2B5EF4-FFF2-40B4-BE49-F238E27FC236}">
                        <a16:creationId xmlns:a16="http://schemas.microsoft.com/office/drawing/2014/main" id="{B4632EB3-9357-D9F7-6A73-6C812445DEF6}"/>
                      </a:ext>
                    </a:extLst>
                  </p:cNvPr>
                  <p:cNvGrpSpPr/>
                  <p:nvPr/>
                </p:nvGrpSpPr>
                <p:grpSpPr>
                  <a:xfrm>
                    <a:off x="5535700" y="2868033"/>
                    <a:ext cx="2115869" cy="2263387"/>
                    <a:chOff x="5806400" y="2846060"/>
                    <a:chExt cx="2115869" cy="2263387"/>
                  </a:xfrm>
                </p:grpSpPr>
                <p:sp>
                  <p:nvSpPr>
                    <p:cNvPr id="85" name="Freeform: Shape 118">
                      <a:extLst>
                        <a:ext uri="{FF2B5EF4-FFF2-40B4-BE49-F238E27FC236}">
                          <a16:creationId xmlns:a16="http://schemas.microsoft.com/office/drawing/2014/main" id="{28A3FDE8-A094-DBCB-AF23-9DA48C2120B9}"/>
                        </a:ext>
                      </a:extLst>
                    </p:cNvPr>
                    <p:cNvSpPr/>
                    <p:nvPr/>
                  </p:nvSpPr>
                  <p:spPr>
                    <a:xfrm flipH="1">
                      <a:off x="6617072" y="4713491"/>
                      <a:ext cx="892822" cy="395956"/>
                    </a:xfrm>
                    <a:custGeom>
                      <a:avLst/>
                      <a:gdLst>
                        <a:gd name="connsiteX0" fmla="*/ 796163 w 892822"/>
                        <a:gd name="connsiteY0" fmla="*/ 0 h 395956"/>
                        <a:gd name="connsiteX1" fmla="*/ 31660 w 892822"/>
                        <a:gd name="connsiteY1" fmla="*/ 61514 h 395956"/>
                        <a:gd name="connsiteX2" fmla="*/ 612 w 892822"/>
                        <a:gd name="connsiteY2" fmla="*/ 318391 h 395956"/>
                        <a:gd name="connsiteX3" fmla="*/ 0 w 892822"/>
                        <a:gd name="connsiteY3" fmla="*/ 395956 h 395956"/>
                        <a:gd name="connsiteX4" fmla="*/ 877629 w 892822"/>
                        <a:gd name="connsiteY4" fmla="*/ 395956 h 395956"/>
                        <a:gd name="connsiteX5" fmla="*/ 877995 w 892822"/>
                        <a:gd name="connsiteY5" fmla="*/ 390631 h 395956"/>
                        <a:gd name="connsiteX6" fmla="*/ 892822 w 892822"/>
                        <a:gd name="connsiteY6" fmla="*/ 325136 h 395956"/>
                        <a:gd name="connsiteX7" fmla="*/ 796163 w 892822"/>
                        <a:gd name="connsiteY7" fmla="*/ 0 h 39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22" h="395956">
                          <a:moveTo>
                            <a:pt x="796163" y="0"/>
                          </a:moveTo>
                          <a:cubicBezTo>
                            <a:pt x="611628" y="131811"/>
                            <a:pt x="339216" y="131811"/>
                            <a:pt x="31660" y="61514"/>
                          </a:cubicBezTo>
                          <a:cubicBezTo>
                            <a:pt x="11889" y="124125"/>
                            <a:pt x="3239" y="217629"/>
                            <a:pt x="612" y="318391"/>
                          </a:cubicBezTo>
                          <a:lnTo>
                            <a:pt x="0" y="395956"/>
                          </a:lnTo>
                          <a:lnTo>
                            <a:pt x="877629" y="395956"/>
                          </a:lnTo>
                          <a:lnTo>
                            <a:pt x="877995" y="390631"/>
                          </a:lnTo>
                          <a:cubicBezTo>
                            <a:pt x="882937" y="361388"/>
                            <a:pt x="892822" y="358093"/>
                            <a:pt x="892822" y="325136"/>
                          </a:cubicBezTo>
                          <a:cubicBezTo>
                            <a:pt x="892822" y="281194"/>
                            <a:pt x="796163" y="0"/>
                            <a:pt x="796163" y="0"/>
                          </a:cubicBezTo>
                          <a:close/>
                        </a:path>
                      </a:pathLst>
                    </a:custGeom>
                    <a:solidFill>
                      <a:srgbClr val="44546A">
                        <a:lumMod val="50000"/>
                      </a:srgbClr>
                    </a:solidFill>
                    <a:ln w="9525" cap="flat">
                      <a:noFill/>
                      <a:prstDash val="solid"/>
                      <a:miter/>
                    </a:ln>
                  </p:spPr>
                  <p:txBody>
                    <a:bodyPr wrap="square"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86" name="Group 60">
                      <a:extLst>
                        <a:ext uri="{FF2B5EF4-FFF2-40B4-BE49-F238E27FC236}">
                          <a16:creationId xmlns:a16="http://schemas.microsoft.com/office/drawing/2014/main" id="{3EE5BDBE-48CC-297C-F522-45147560A0F8}"/>
                        </a:ext>
                      </a:extLst>
                    </p:cNvPr>
                    <p:cNvGrpSpPr/>
                    <p:nvPr/>
                  </p:nvGrpSpPr>
                  <p:grpSpPr>
                    <a:xfrm flipH="1">
                      <a:off x="5806400" y="2846060"/>
                      <a:ext cx="2115869" cy="2205585"/>
                      <a:chOff x="6696341" y="1560628"/>
                      <a:chExt cx="2267506" cy="2363651"/>
                    </a:xfrm>
                  </p:grpSpPr>
                  <p:sp>
                    <p:nvSpPr>
                      <p:cNvPr id="87" name="Rectangle 181">
                        <a:extLst>
                          <a:ext uri="{FF2B5EF4-FFF2-40B4-BE49-F238E27FC236}">
                            <a16:creationId xmlns:a16="http://schemas.microsoft.com/office/drawing/2014/main" id="{64834AEC-23B6-6449-EB76-32D4D873C7BD}"/>
                          </a:ext>
                        </a:extLst>
                      </p:cNvPr>
                      <p:cNvSpPr/>
                      <p:nvPr/>
                    </p:nvSpPr>
                    <p:spPr>
                      <a:xfrm rot="15164884" flipH="1" flipV="1">
                        <a:off x="8613729" y="2813069"/>
                        <a:ext cx="268935" cy="431301"/>
                      </a:xfrm>
                      <a:custGeom>
                        <a:avLst/>
                        <a:gdLst>
                          <a:gd name="connsiteX0" fmla="*/ 0 w 685800"/>
                          <a:gd name="connsiteY0" fmla="*/ 0 h 790575"/>
                          <a:gd name="connsiteX1" fmla="*/ 685800 w 685800"/>
                          <a:gd name="connsiteY1" fmla="*/ 0 h 790575"/>
                          <a:gd name="connsiteX2" fmla="*/ 685800 w 685800"/>
                          <a:gd name="connsiteY2" fmla="*/ 790575 h 790575"/>
                          <a:gd name="connsiteX3" fmla="*/ 0 w 685800"/>
                          <a:gd name="connsiteY3" fmla="*/ 790575 h 790575"/>
                          <a:gd name="connsiteX4" fmla="*/ 0 w 685800"/>
                          <a:gd name="connsiteY4" fmla="*/ 0 h 790575"/>
                          <a:gd name="connsiteX0" fmla="*/ 0 w 685800"/>
                          <a:gd name="connsiteY0" fmla="*/ 0 h 790575"/>
                          <a:gd name="connsiteX1" fmla="*/ 685800 w 685800"/>
                          <a:gd name="connsiteY1" fmla="*/ 0 h 790575"/>
                          <a:gd name="connsiteX2" fmla="*/ 685800 w 685800"/>
                          <a:gd name="connsiteY2" fmla="*/ 790575 h 790575"/>
                          <a:gd name="connsiteX3" fmla="*/ 247650 w 685800"/>
                          <a:gd name="connsiteY3" fmla="*/ 790575 h 790575"/>
                          <a:gd name="connsiteX4" fmla="*/ 0 w 685800"/>
                          <a:gd name="connsiteY4" fmla="*/ 790575 h 790575"/>
                          <a:gd name="connsiteX5" fmla="*/ 0 w 685800"/>
                          <a:gd name="connsiteY5" fmla="*/ 0 h 790575"/>
                          <a:gd name="connsiteX0" fmla="*/ 0 w 685800"/>
                          <a:gd name="connsiteY0" fmla="*/ 0 h 790575"/>
                          <a:gd name="connsiteX1" fmla="*/ 685800 w 685800"/>
                          <a:gd name="connsiteY1" fmla="*/ 0 h 790575"/>
                          <a:gd name="connsiteX2" fmla="*/ 685800 w 685800"/>
                          <a:gd name="connsiteY2" fmla="*/ 790575 h 790575"/>
                          <a:gd name="connsiteX3" fmla="*/ 266700 w 685800"/>
                          <a:gd name="connsiteY3" fmla="*/ 683419 h 790575"/>
                          <a:gd name="connsiteX4" fmla="*/ 0 w 685800"/>
                          <a:gd name="connsiteY4" fmla="*/ 790575 h 790575"/>
                          <a:gd name="connsiteX5" fmla="*/ 0 w 685800"/>
                          <a:gd name="connsiteY5" fmla="*/ 0 h 790575"/>
                          <a:gd name="connsiteX0" fmla="*/ 0 w 685800"/>
                          <a:gd name="connsiteY0" fmla="*/ 0 h 790575"/>
                          <a:gd name="connsiteX1" fmla="*/ 685800 w 685800"/>
                          <a:gd name="connsiteY1" fmla="*/ 0 h 790575"/>
                          <a:gd name="connsiteX2" fmla="*/ 685800 w 685800"/>
                          <a:gd name="connsiteY2" fmla="*/ 790575 h 790575"/>
                          <a:gd name="connsiteX3" fmla="*/ 381000 w 685800"/>
                          <a:gd name="connsiteY3" fmla="*/ 709613 h 790575"/>
                          <a:gd name="connsiteX4" fmla="*/ 266700 w 685800"/>
                          <a:gd name="connsiteY4" fmla="*/ 683419 h 790575"/>
                          <a:gd name="connsiteX5" fmla="*/ 0 w 685800"/>
                          <a:gd name="connsiteY5" fmla="*/ 790575 h 790575"/>
                          <a:gd name="connsiteX6" fmla="*/ 0 w 685800"/>
                          <a:gd name="connsiteY6" fmla="*/ 0 h 790575"/>
                          <a:gd name="connsiteX0" fmla="*/ 0 w 685800"/>
                          <a:gd name="connsiteY0" fmla="*/ 0 h 790575"/>
                          <a:gd name="connsiteX1" fmla="*/ 685800 w 685800"/>
                          <a:gd name="connsiteY1" fmla="*/ 0 h 790575"/>
                          <a:gd name="connsiteX2" fmla="*/ 685800 w 685800"/>
                          <a:gd name="connsiteY2" fmla="*/ 790575 h 790575"/>
                          <a:gd name="connsiteX3" fmla="*/ 378619 w 685800"/>
                          <a:gd name="connsiteY3" fmla="*/ 757238 h 790575"/>
                          <a:gd name="connsiteX4" fmla="*/ 266700 w 685800"/>
                          <a:gd name="connsiteY4" fmla="*/ 683419 h 790575"/>
                          <a:gd name="connsiteX5" fmla="*/ 0 w 685800"/>
                          <a:gd name="connsiteY5" fmla="*/ 790575 h 790575"/>
                          <a:gd name="connsiteX6" fmla="*/ 0 w 685800"/>
                          <a:gd name="connsiteY6" fmla="*/ 0 h 790575"/>
                          <a:gd name="connsiteX0" fmla="*/ 0 w 685800"/>
                          <a:gd name="connsiteY0" fmla="*/ 0 h 790575"/>
                          <a:gd name="connsiteX1" fmla="*/ 685800 w 685800"/>
                          <a:gd name="connsiteY1" fmla="*/ 0 h 790575"/>
                          <a:gd name="connsiteX2" fmla="*/ 566738 w 685800"/>
                          <a:gd name="connsiteY2" fmla="*/ 376237 h 790575"/>
                          <a:gd name="connsiteX3" fmla="*/ 378619 w 685800"/>
                          <a:gd name="connsiteY3" fmla="*/ 757238 h 790575"/>
                          <a:gd name="connsiteX4" fmla="*/ 266700 w 685800"/>
                          <a:gd name="connsiteY4" fmla="*/ 683419 h 790575"/>
                          <a:gd name="connsiteX5" fmla="*/ 0 w 685800"/>
                          <a:gd name="connsiteY5" fmla="*/ 790575 h 790575"/>
                          <a:gd name="connsiteX6" fmla="*/ 0 w 685800"/>
                          <a:gd name="connsiteY6" fmla="*/ 0 h 790575"/>
                          <a:gd name="connsiteX0" fmla="*/ 0 w 685800"/>
                          <a:gd name="connsiteY0" fmla="*/ 0 h 790575"/>
                          <a:gd name="connsiteX1" fmla="*/ 685800 w 685800"/>
                          <a:gd name="connsiteY1" fmla="*/ 0 h 790575"/>
                          <a:gd name="connsiteX2" fmla="*/ 566738 w 685800"/>
                          <a:gd name="connsiteY2" fmla="*/ 376237 h 790575"/>
                          <a:gd name="connsiteX3" fmla="*/ 378619 w 685800"/>
                          <a:gd name="connsiteY3" fmla="*/ 757238 h 790575"/>
                          <a:gd name="connsiteX4" fmla="*/ 266700 w 685800"/>
                          <a:gd name="connsiteY4" fmla="*/ 683419 h 790575"/>
                          <a:gd name="connsiteX5" fmla="*/ 0 w 685800"/>
                          <a:gd name="connsiteY5" fmla="*/ 790575 h 790575"/>
                          <a:gd name="connsiteX6" fmla="*/ 0 w 685800"/>
                          <a:gd name="connsiteY6" fmla="*/ 0 h 790575"/>
                          <a:gd name="connsiteX0" fmla="*/ 0 w 685800"/>
                          <a:gd name="connsiteY0" fmla="*/ 0 h 790575"/>
                          <a:gd name="connsiteX1" fmla="*/ 685800 w 685800"/>
                          <a:gd name="connsiteY1" fmla="*/ 0 h 790575"/>
                          <a:gd name="connsiteX2" fmla="*/ 566738 w 685800"/>
                          <a:gd name="connsiteY2" fmla="*/ 376237 h 790575"/>
                          <a:gd name="connsiteX3" fmla="*/ 378619 w 685800"/>
                          <a:gd name="connsiteY3" fmla="*/ 757238 h 790575"/>
                          <a:gd name="connsiteX4" fmla="*/ 266700 w 685800"/>
                          <a:gd name="connsiteY4" fmla="*/ 683419 h 790575"/>
                          <a:gd name="connsiteX5" fmla="*/ 0 w 685800"/>
                          <a:gd name="connsiteY5" fmla="*/ 790575 h 790575"/>
                          <a:gd name="connsiteX6" fmla="*/ 0 w 685800"/>
                          <a:gd name="connsiteY6" fmla="*/ 0 h 790575"/>
                          <a:gd name="connsiteX0" fmla="*/ 0 w 685800"/>
                          <a:gd name="connsiteY0" fmla="*/ 0 h 790575"/>
                          <a:gd name="connsiteX1" fmla="*/ 685800 w 685800"/>
                          <a:gd name="connsiteY1" fmla="*/ 0 h 790575"/>
                          <a:gd name="connsiteX2" fmla="*/ 578644 w 685800"/>
                          <a:gd name="connsiteY2" fmla="*/ 342900 h 790575"/>
                          <a:gd name="connsiteX3" fmla="*/ 566738 w 685800"/>
                          <a:gd name="connsiteY3" fmla="*/ 376237 h 790575"/>
                          <a:gd name="connsiteX4" fmla="*/ 378619 w 685800"/>
                          <a:gd name="connsiteY4" fmla="*/ 757238 h 790575"/>
                          <a:gd name="connsiteX5" fmla="*/ 266700 w 685800"/>
                          <a:gd name="connsiteY5" fmla="*/ 683419 h 790575"/>
                          <a:gd name="connsiteX6" fmla="*/ 0 w 685800"/>
                          <a:gd name="connsiteY6" fmla="*/ 790575 h 790575"/>
                          <a:gd name="connsiteX7" fmla="*/ 0 w 685800"/>
                          <a:gd name="connsiteY7" fmla="*/ 0 h 790575"/>
                          <a:gd name="connsiteX0" fmla="*/ 0 w 685800"/>
                          <a:gd name="connsiteY0" fmla="*/ 0 h 790575"/>
                          <a:gd name="connsiteX1" fmla="*/ 685800 w 685800"/>
                          <a:gd name="connsiteY1" fmla="*/ 0 h 790575"/>
                          <a:gd name="connsiteX2" fmla="*/ 542925 w 685800"/>
                          <a:gd name="connsiteY2" fmla="*/ 359569 h 790575"/>
                          <a:gd name="connsiteX3" fmla="*/ 566738 w 685800"/>
                          <a:gd name="connsiteY3" fmla="*/ 376237 h 790575"/>
                          <a:gd name="connsiteX4" fmla="*/ 378619 w 685800"/>
                          <a:gd name="connsiteY4" fmla="*/ 757238 h 790575"/>
                          <a:gd name="connsiteX5" fmla="*/ 266700 w 685800"/>
                          <a:gd name="connsiteY5" fmla="*/ 683419 h 790575"/>
                          <a:gd name="connsiteX6" fmla="*/ 0 w 685800"/>
                          <a:gd name="connsiteY6" fmla="*/ 790575 h 790575"/>
                          <a:gd name="connsiteX7" fmla="*/ 0 w 685800"/>
                          <a:gd name="connsiteY7" fmla="*/ 0 h 790575"/>
                          <a:gd name="connsiteX0" fmla="*/ 0 w 685800"/>
                          <a:gd name="connsiteY0" fmla="*/ 0 h 790575"/>
                          <a:gd name="connsiteX1" fmla="*/ 685800 w 685800"/>
                          <a:gd name="connsiteY1" fmla="*/ 0 h 790575"/>
                          <a:gd name="connsiteX2" fmla="*/ 542925 w 685800"/>
                          <a:gd name="connsiteY2" fmla="*/ 359569 h 790575"/>
                          <a:gd name="connsiteX3" fmla="*/ 581025 w 685800"/>
                          <a:gd name="connsiteY3" fmla="*/ 357187 h 790575"/>
                          <a:gd name="connsiteX4" fmla="*/ 378619 w 685800"/>
                          <a:gd name="connsiteY4" fmla="*/ 757238 h 790575"/>
                          <a:gd name="connsiteX5" fmla="*/ 266700 w 685800"/>
                          <a:gd name="connsiteY5" fmla="*/ 683419 h 790575"/>
                          <a:gd name="connsiteX6" fmla="*/ 0 w 685800"/>
                          <a:gd name="connsiteY6" fmla="*/ 790575 h 790575"/>
                          <a:gd name="connsiteX7" fmla="*/ 0 w 685800"/>
                          <a:gd name="connsiteY7" fmla="*/ 0 h 790575"/>
                          <a:gd name="connsiteX0" fmla="*/ 0 w 685800"/>
                          <a:gd name="connsiteY0" fmla="*/ 0 h 790575"/>
                          <a:gd name="connsiteX1" fmla="*/ 685800 w 685800"/>
                          <a:gd name="connsiteY1" fmla="*/ 0 h 790575"/>
                          <a:gd name="connsiteX2" fmla="*/ 542925 w 685800"/>
                          <a:gd name="connsiteY2" fmla="*/ 359569 h 790575"/>
                          <a:gd name="connsiteX3" fmla="*/ 557213 w 685800"/>
                          <a:gd name="connsiteY3" fmla="*/ 404812 h 790575"/>
                          <a:gd name="connsiteX4" fmla="*/ 378619 w 685800"/>
                          <a:gd name="connsiteY4" fmla="*/ 757238 h 790575"/>
                          <a:gd name="connsiteX5" fmla="*/ 266700 w 685800"/>
                          <a:gd name="connsiteY5" fmla="*/ 683419 h 790575"/>
                          <a:gd name="connsiteX6" fmla="*/ 0 w 685800"/>
                          <a:gd name="connsiteY6" fmla="*/ 790575 h 790575"/>
                          <a:gd name="connsiteX7" fmla="*/ 0 w 685800"/>
                          <a:gd name="connsiteY7" fmla="*/ 0 h 790575"/>
                          <a:gd name="connsiteX0" fmla="*/ 0 w 685800"/>
                          <a:gd name="connsiteY0" fmla="*/ 0 h 790575"/>
                          <a:gd name="connsiteX1" fmla="*/ 685800 w 685800"/>
                          <a:gd name="connsiteY1" fmla="*/ 0 h 790575"/>
                          <a:gd name="connsiteX2" fmla="*/ 542925 w 685800"/>
                          <a:gd name="connsiteY2" fmla="*/ 359569 h 790575"/>
                          <a:gd name="connsiteX3" fmla="*/ 614363 w 685800"/>
                          <a:gd name="connsiteY3" fmla="*/ 350043 h 790575"/>
                          <a:gd name="connsiteX4" fmla="*/ 378619 w 685800"/>
                          <a:gd name="connsiteY4" fmla="*/ 757238 h 790575"/>
                          <a:gd name="connsiteX5" fmla="*/ 266700 w 685800"/>
                          <a:gd name="connsiteY5" fmla="*/ 683419 h 790575"/>
                          <a:gd name="connsiteX6" fmla="*/ 0 w 685800"/>
                          <a:gd name="connsiteY6" fmla="*/ 790575 h 790575"/>
                          <a:gd name="connsiteX7" fmla="*/ 0 w 685800"/>
                          <a:gd name="connsiteY7" fmla="*/ 0 h 790575"/>
                          <a:gd name="connsiteX0" fmla="*/ 0 w 685800"/>
                          <a:gd name="connsiteY0" fmla="*/ 0 h 790575"/>
                          <a:gd name="connsiteX1" fmla="*/ 685800 w 685800"/>
                          <a:gd name="connsiteY1" fmla="*/ 0 h 790575"/>
                          <a:gd name="connsiteX2" fmla="*/ 542925 w 685800"/>
                          <a:gd name="connsiteY2" fmla="*/ 359569 h 790575"/>
                          <a:gd name="connsiteX3" fmla="*/ 614363 w 685800"/>
                          <a:gd name="connsiteY3" fmla="*/ 350043 h 790575"/>
                          <a:gd name="connsiteX4" fmla="*/ 378619 w 685800"/>
                          <a:gd name="connsiteY4" fmla="*/ 757238 h 790575"/>
                          <a:gd name="connsiteX5" fmla="*/ 266700 w 685800"/>
                          <a:gd name="connsiteY5" fmla="*/ 683419 h 790575"/>
                          <a:gd name="connsiteX6" fmla="*/ 0 w 685800"/>
                          <a:gd name="connsiteY6" fmla="*/ 790575 h 790575"/>
                          <a:gd name="connsiteX7" fmla="*/ 0 w 685800"/>
                          <a:gd name="connsiteY7" fmla="*/ 0 h 790575"/>
                          <a:gd name="connsiteX0" fmla="*/ 0 w 685800"/>
                          <a:gd name="connsiteY0" fmla="*/ 0 h 790575"/>
                          <a:gd name="connsiteX1" fmla="*/ 685800 w 685800"/>
                          <a:gd name="connsiteY1" fmla="*/ 0 h 790575"/>
                          <a:gd name="connsiteX2" fmla="*/ 542925 w 685800"/>
                          <a:gd name="connsiteY2" fmla="*/ 359569 h 790575"/>
                          <a:gd name="connsiteX3" fmla="*/ 557213 w 685800"/>
                          <a:gd name="connsiteY3" fmla="*/ 378618 h 790575"/>
                          <a:gd name="connsiteX4" fmla="*/ 378619 w 685800"/>
                          <a:gd name="connsiteY4" fmla="*/ 757238 h 790575"/>
                          <a:gd name="connsiteX5" fmla="*/ 266700 w 685800"/>
                          <a:gd name="connsiteY5" fmla="*/ 683419 h 790575"/>
                          <a:gd name="connsiteX6" fmla="*/ 0 w 685800"/>
                          <a:gd name="connsiteY6" fmla="*/ 790575 h 790575"/>
                          <a:gd name="connsiteX7" fmla="*/ 0 w 685800"/>
                          <a:gd name="connsiteY7" fmla="*/ 0 h 790575"/>
                          <a:gd name="connsiteX0" fmla="*/ 0 w 685800"/>
                          <a:gd name="connsiteY0" fmla="*/ 0 h 790575"/>
                          <a:gd name="connsiteX1" fmla="*/ 685800 w 685800"/>
                          <a:gd name="connsiteY1" fmla="*/ 0 h 790575"/>
                          <a:gd name="connsiteX2" fmla="*/ 542925 w 685800"/>
                          <a:gd name="connsiteY2" fmla="*/ 359569 h 790575"/>
                          <a:gd name="connsiteX3" fmla="*/ 557213 w 685800"/>
                          <a:gd name="connsiteY3" fmla="*/ 378618 h 790575"/>
                          <a:gd name="connsiteX4" fmla="*/ 378619 w 685800"/>
                          <a:gd name="connsiteY4" fmla="*/ 757238 h 790575"/>
                          <a:gd name="connsiteX5" fmla="*/ 266700 w 685800"/>
                          <a:gd name="connsiteY5" fmla="*/ 683419 h 790575"/>
                          <a:gd name="connsiteX6" fmla="*/ 0 w 685800"/>
                          <a:gd name="connsiteY6" fmla="*/ 790575 h 790575"/>
                          <a:gd name="connsiteX7" fmla="*/ 0 w 685800"/>
                          <a:gd name="connsiteY7" fmla="*/ 0 h 790575"/>
                          <a:gd name="connsiteX0" fmla="*/ 0 w 685800"/>
                          <a:gd name="connsiteY0" fmla="*/ 0 h 790575"/>
                          <a:gd name="connsiteX1" fmla="*/ 685800 w 685800"/>
                          <a:gd name="connsiteY1" fmla="*/ 0 h 790575"/>
                          <a:gd name="connsiteX2" fmla="*/ 561975 w 685800"/>
                          <a:gd name="connsiteY2" fmla="*/ 295275 h 790575"/>
                          <a:gd name="connsiteX3" fmla="*/ 542925 w 685800"/>
                          <a:gd name="connsiteY3" fmla="*/ 359569 h 790575"/>
                          <a:gd name="connsiteX4" fmla="*/ 557213 w 685800"/>
                          <a:gd name="connsiteY4" fmla="*/ 378618 h 790575"/>
                          <a:gd name="connsiteX5" fmla="*/ 378619 w 685800"/>
                          <a:gd name="connsiteY5" fmla="*/ 757238 h 790575"/>
                          <a:gd name="connsiteX6" fmla="*/ 266700 w 685800"/>
                          <a:gd name="connsiteY6" fmla="*/ 683419 h 790575"/>
                          <a:gd name="connsiteX7" fmla="*/ 0 w 685800"/>
                          <a:gd name="connsiteY7" fmla="*/ 790575 h 790575"/>
                          <a:gd name="connsiteX8" fmla="*/ 0 w 685800"/>
                          <a:gd name="connsiteY8" fmla="*/ 0 h 790575"/>
                          <a:gd name="connsiteX0" fmla="*/ 0 w 685800"/>
                          <a:gd name="connsiteY0" fmla="*/ 0 h 790575"/>
                          <a:gd name="connsiteX1" fmla="*/ 685800 w 685800"/>
                          <a:gd name="connsiteY1" fmla="*/ 0 h 790575"/>
                          <a:gd name="connsiteX2" fmla="*/ 528638 w 685800"/>
                          <a:gd name="connsiteY2" fmla="*/ 302419 h 790575"/>
                          <a:gd name="connsiteX3" fmla="*/ 542925 w 685800"/>
                          <a:gd name="connsiteY3" fmla="*/ 359569 h 790575"/>
                          <a:gd name="connsiteX4" fmla="*/ 557213 w 685800"/>
                          <a:gd name="connsiteY4" fmla="*/ 378618 h 790575"/>
                          <a:gd name="connsiteX5" fmla="*/ 378619 w 685800"/>
                          <a:gd name="connsiteY5" fmla="*/ 757238 h 790575"/>
                          <a:gd name="connsiteX6" fmla="*/ 266700 w 685800"/>
                          <a:gd name="connsiteY6" fmla="*/ 683419 h 790575"/>
                          <a:gd name="connsiteX7" fmla="*/ 0 w 685800"/>
                          <a:gd name="connsiteY7" fmla="*/ 790575 h 790575"/>
                          <a:gd name="connsiteX8" fmla="*/ 0 w 685800"/>
                          <a:gd name="connsiteY8" fmla="*/ 0 h 790575"/>
                          <a:gd name="connsiteX0" fmla="*/ 0 w 685800"/>
                          <a:gd name="connsiteY0" fmla="*/ 0 h 790575"/>
                          <a:gd name="connsiteX1" fmla="*/ 685800 w 685800"/>
                          <a:gd name="connsiteY1" fmla="*/ 0 h 790575"/>
                          <a:gd name="connsiteX2" fmla="*/ 559594 w 685800"/>
                          <a:gd name="connsiteY2" fmla="*/ 242888 h 790575"/>
                          <a:gd name="connsiteX3" fmla="*/ 528638 w 685800"/>
                          <a:gd name="connsiteY3" fmla="*/ 302419 h 790575"/>
                          <a:gd name="connsiteX4" fmla="*/ 542925 w 685800"/>
                          <a:gd name="connsiteY4" fmla="*/ 359569 h 790575"/>
                          <a:gd name="connsiteX5" fmla="*/ 557213 w 685800"/>
                          <a:gd name="connsiteY5" fmla="*/ 378618 h 790575"/>
                          <a:gd name="connsiteX6" fmla="*/ 378619 w 685800"/>
                          <a:gd name="connsiteY6" fmla="*/ 757238 h 790575"/>
                          <a:gd name="connsiteX7" fmla="*/ 266700 w 685800"/>
                          <a:gd name="connsiteY7" fmla="*/ 683419 h 790575"/>
                          <a:gd name="connsiteX8" fmla="*/ 0 w 685800"/>
                          <a:gd name="connsiteY8" fmla="*/ 790575 h 790575"/>
                          <a:gd name="connsiteX9" fmla="*/ 0 w 685800"/>
                          <a:gd name="connsiteY9" fmla="*/ 0 h 790575"/>
                          <a:gd name="connsiteX0" fmla="*/ 0 w 685800"/>
                          <a:gd name="connsiteY0" fmla="*/ 0 h 790575"/>
                          <a:gd name="connsiteX1" fmla="*/ 685800 w 685800"/>
                          <a:gd name="connsiteY1" fmla="*/ 0 h 790575"/>
                          <a:gd name="connsiteX2" fmla="*/ 497681 w 685800"/>
                          <a:gd name="connsiteY2" fmla="*/ 297656 h 790575"/>
                          <a:gd name="connsiteX3" fmla="*/ 528638 w 685800"/>
                          <a:gd name="connsiteY3" fmla="*/ 302419 h 790575"/>
                          <a:gd name="connsiteX4" fmla="*/ 542925 w 685800"/>
                          <a:gd name="connsiteY4" fmla="*/ 359569 h 790575"/>
                          <a:gd name="connsiteX5" fmla="*/ 557213 w 685800"/>
                          <a:gd name="connsiteY5" fmla="*/ 378618 h 790575"/>
                          <a:gd name="connsiteX6" fmla="*/ 378619 w 685800"/>
                          <a:gd name="connsiteY6" fmla="*/ 757238 h 790575"/>
                          <a:gd name="connsiteX7" fmla="*/ 266700 w 685800"/>
                          <a:gd name="connsiteY7" fmla="*/ 683419 h 790575"/>
                          <a:gd name="connsiteX8" fmla="*/ 0 w 685800"/>
                          <a:gd name="connsiteY8" fmla="*/ 790575 h 790575"/>
                          <a:gd name="connsiteX9" fmla="*/ 0 w 685800"/>
                          <a:gd name="connsiteY9" fmla="*/ 0 h 790575"/>
                          <a:gd name="connsiteX0" fmla="*/ 0 w 685800"/>
                          <a:gd name="connsiteY0" fmla="*/ 0 h 790575"/>
                          <a:gd name="connsiteX1" fmla="*/ 685800 w 685800"/>
                          <a:gd name="connsiteY1" fmla="*/ 0 h 790575"/>
                          <a:gd name="connsiteX2" fmla="*/ 573881 w 685800"/>
                          <a:gd name="connsiteY2" fmla="*/ 164306 h 790575"/>
                          <a:gd name="connsiteX3" fmla="*/ 497681 w 685800"/>
                          <a:gd name="connsiteY3" fmla="*/ 297656 h 790575"/>
                          <a:gd name="connsiteX4" fmla="*/ 528638 w 685800"/>
                          <a:gd name="connsiteY4" fmla="*/ 302419 h 790575"/>
                          <a:gd name="connsiteX5" fmla="*/ 542925 w 685800"/>
                          <a:gd name="connsiteY5" fmla="*/ 359569 h 790575"/>
                          <a:gd name="connsiteX6" fmla="*/ 557213 w 685800"/>
                          <a:gd name="connsiteY6" fmla="*/ 378618 h 790575"/>
                          <a:gd name="connsiteX7" fmla="*/ 378619 w 685800"/>
                          <a:gd name="connsiteY7" fmla="*/ 757238 h 790575"/>
                          <a:gd name="connsiteX8" fmla="*/ 266700 w 685800"/>
                          <a:gd name="connsiteY8" fmla="*/ 683419 h 790575"/>
                          <a:gd name="connsiteX9" fmla="*/ 0 w 685800"/>
                          <a:gd name="connsiteY9" fmla="*/ 790575 h 790575"/>
                          <a:gd name="connsiteX10" fmla="*/ 0 w 685800"/>
                          <a:gd name="connsiteY10" fmla="*/ 0 h 790575"/>
                          <a:gd name="connsiteX0" fmla="*/ 0 w 685800"/>
                          <a:gd name="connsiteY0" fmla="*/ 0 h 790575"/>
                          <a:gd name="connsiteX1" fmla="*/ 685800 w 685800"/>
                          <a:gd name="connsiteY1" fmla="*/ 0 h 790575"/>
                          <a:gd name="connsiteX2" fmla="*/ 330994 w 685800"/>
                          <a:gd name="connsiteY2" fmla="*/ 511969 h 790575"/>
                          <a:gd name="connsiteX3" fmla="*/ 497681 w 685800"/>
                          <a:gd name="connsiteY3" fmla="*/ 297656 h 790575"/>
                          <a:gd name="connsiteX4" fmla="*/ 528638 w 685800"/>
                          <a:gd name="connsiteY4" fmla="*/ 302419 h 790575"/>
                          <a:gd name="connsiteX5" fmla="*/ 542925 w 685800"/>
                          <a:gd name="connsiteY5" fmla="*/ 359569 h 790575"/>
                          <a:gd name="connsiteX6" fmla="*/ 557213 w 685800"/>
                          <a:gd name="connsiteY6" fmla="*/ 378618 h 790575"/>
                          <a:gd name="connsiteX7" fmla="*/ 378619 w 685800"/>
                          <a:gd name="connsiteY7" fmla="*/ 757238 h 790575"/>
                          <a:gd name="connsiteX8" fmla="*/ 266700 w 685800"/>
                          <a:gd name="connsiteY8" fmla="*/ 683419 h 790575"/>
                          <a:gd name="connsiteX9" fmla="*/ 0 w 685800"/>
                          <a:gd name="connsiteY9" fmla="*/ 790575 h 790575"/>
                          <a:gd name="connsiteX10" fmla="*/ 0 w 685800"/>
                          <a:gd name="connsiteY10" fmla="*/ 0 h 790575"/>
                          <a:gd name="connsiteX0" fmla="*/ 0 w 685800"/>
                          <a:gd name="connsiteY0" fmla="*/ 0 h 790575"/>
                          <a:gd name="connsiteX1" fmla="*/ 685800 w 685800"/>
                          <a:gd name="connsiteY1" fmla="*/ 0 h 790575"/>
                          <a:gd name="connsiteX2" fmla="*/ 314325 w 685800"/>
                          <a:gd name="connsiteY2" fmla="*/ 497681 h 790575"/>
                          <a:gd name="connsiteX3" fmla="*/ 497681 w 685800"/>
                          <a:gd name="connsiteY3" fmla="*/ 297656 h 790575"/>
                          <a:gd name="connsiteX4" fmla="*/ 528638 w 685800"/>
                          <a:gd name="connsiteY4" fmla="*/ 302419 h 790575"/>
                          <a:gd name="connsiteX5" fmla="*/ 542925 w 685800"/>
                          <a:gd name="connsiteY5" fmla="*/ 359569 h 790575"/>
                          <a:gd name="connsiteX6" fmla="*/ 557213 w 685800"/>
                          <a:gd name="connsiteY6" fmla="*/ 378618 h 790575"/>
                          <a:gd name="connsiteX7" fmla="*/ 378619 w 685800"/>
                          <a:gd name="connsiteY7" fmla="*/ 757238 h 790575"/>
                          <a:gd name="connsiteX8" fmla="*/ 266700 w 685800"/>
                          <a:gd name="connsiteY8" fmla="*/ 683419 h 790575"/>
                          <a:gd name="connsiteX9" fmla="*/ 0 w 685800"/>
                          <a:gd name="connsiteY9" fmla="*/ 790575 h 790575"/>
                          <a:gd name="connsiteX10" fmla="*/ 0 w 685800"/>
                          <a:gd name="connsiteY10" fmla="*/ 0 h 790575"/>
                          <a:gd name="connsiteX0" fmla="*/ 0 w 561101"/>
                          <a:gd name="connsiteY0" fmla="*/ 0 h 790575"/>
                          <a:gd name="connsiteX1" fmla="*/ 309563 w 561101"/>
                          <a:gd name="connsiteY1" fmla="*/ 445294 h 790575"/>
                          <a:gd name="connsiteX2" fmla="*/ 314325 w 561101"/>
                          <a:gd name="connsiteY2" fmla="*/ 497681 h 790575"/>
                          <a:gd name="connsiteX3" fmla="*/ 497681 w 561101"/>
                          <a:gd name="connsiteY3" fmla="*/ 297656 h 790575"/>
                          <a:gd name="connsiteX4" fmla="*/ 528638 w 561101"/>
                          <a:gd name="connsiteY4" fmla="*/ 302419 h 790575"/>
                          <a:gd name="connsiteX5" fmla="*/ 542925 w 561101"/>
                          <a:gd name="connsiteY5" fmla="*/ 359569 h 790575"/>
                          <a:gd name="connsiteX6" fmla="*/ 557213 w 561101"/>
                          <a:gd name="connsiteY6" fmla="*/ 378618 h 790575"/>
                          <a:gd name="connsiteX7" fmla="*/ 378619 w 561101"/>
                          <a:gd name="connsiteY7" fmla="*/ 757238 h 790575"/>
                          <a:gd name="connsiteX8" fmla="*/ 266700 w 561101"/>
                          <a:gd name="connsiteY8" fmla="*/ 683419 h 790575"/>
                          <a:gd name="connsiteX9" fmla="*/ 0 w 561101"/>
                          <a:gd name="connsiteY9" fmla="*/ 790575 h 790575"/>
                          <a:gd name="connsiteX10" fmla="*/ 0 w 561101"/>
                          <a:gd name="connsiteY10" fmla="*/ 0 h 790575"/>
                          <a:gd name="connsiteX0" fmla="*/ 261938 w 561101"/>
                          <a:gd name="connsiteY0" fmla="*/ 114300 h 492919"/>
                          <a:gd name="connsiteX1" fmla="*/ 309563 w 561101"/>
                          <a:gd name="connsiteY1" fmla="*/ 147638 h 492919"/>
                          <a:gd name="connsiteX2" fmla="*/ 314325 w 561101"/>
                          <a:gd name="connsiteY2" fmla="*/ 200025 h 492919"/>
                          <a:gd name="connsiteX3" fmla="*/ 497681 w 561101"/>
                          <a:gd name="connsiteY3" fmla="*/ 0 h 492919"/>
                          <a:gd name="connsiteX4" fmla="*/ 528638 w 561101"/>
                          <a:gd name="connsiteY4" fmla="*/ 4763 h 492919"/>
                          <a:gd name="connsiteX5" fmla="*/ 542925 w 561101"/>
                          <a:gd name="connsiteY5" fmla="*/ 61913 h 492919"/>
                          <a:gd name="connsiteX6" fmla="*/ 557213 w 561101"/>
                          <a:gd name="connsiteY6" fmla="*/ 80962 h 492919"/>
                          <a:gd name="connsiteX7" fmla="*/ 378619 w 561101"/>
                          <a:gd name="connsiteY7" fmla="*/ 459582 h 492919"/>
                          <a:gd name="connsiteX8" fmla="*/ 266700 w 561101"/>
                          <a:gd name="connsiteY8" fmla="*/ 385763 h 492919"/>
                          <a:gd name="connsiteX9" fmla="*/ 0 w 561101"/>
                          <a:gd name="connsiteY9" fmla="*/ 492919 h 492919"/>
                          <a:gd name="connsiteX10" fmla="*/ 261938 w 561101"/>
                          <a:gd name="connsiteY10" fmla="*/ 114300 h 492919"/>
                          <a:gd name="connsiteX0" fmla="*/ 23813 w 322976"/>
                          <a:gd name="connsiteY0" fmla="*/ 114300 h 459582"/>
                          <a:gd name="connsiteX1" fmla="*/ 71438 w 322976"/>
                          <a:gd name="connsiteY1" fmla="*/ 147638 h 459582"/>
                          <a:gd name="connsiteX2" fmla="*/ 76200 w 322976"/>
                          <a:gd name="connsiteY2" fmla="*/ 200025 h 459582"/>
                          <a:gd name="connsiteX3" fmla="*/ 259556 w 322976"/>
                          <a:gd name="connsiteY3" fmla="*/ 0 h 459582"/>
                          <a:gd name="connsiteX4" fmla="*/ 290513 w 322976"/>
                          <a:gd name="connsiteY4" fmla="*/ 4763 h 459582"/>
                          <a:gd name="connsiteX5" fmla="*/ 304800 w 322976"/>
                          <a:gd name="connsiteY5" fmla="*/ 61913 h 459582"/>
                          <a:gd name="connsiteX6" fmla="*/ 319088 w 322976"/>
                          <a:gd name="connsiteY6" fmla="*/ 80962 h 459582"/>
                          <a:gd name="connsiteX7" fmla="*/ 140494 w 322976"/>
                          <a:gd name="connsiteY7" fmla="*/ 459582 h 459582"/>
                          <a:gd name="connsiteX8" fmla="*/ 28575 w 322976"/>
                          <a:gd name="connsiteY8" fmla="*/ 385763 h 459582"/>
                          <a:gd name="connsiteX9" fmla="*/ 0 w 322976"/>
                          <a:gd name="connsiteY9" fmla="*/ 257175 h 459582"/>
                          <a:gd name="connsiteX10" fmla="*/ 23813 w 322976"/>
                          <a:gd name="connsiteY10" fmla="*/ 114300 h 459582"/>
                          <a:gd name="connsiteX0" fmla="*/ 21431 w 322976"/>
                          <a:gd name="connsiteY0" fmla="*/ 138113 h 459582"/>
                          <a:gd name="connsiteX1" fmla="*/ 71438 w 322976"/>
                          <a:gd name="connsiteY1" fmla="*/ 147638 h 459582"/>
                          <a:gd name="connsiteX2" fmla="*/ 76200 w 322976"/>
                          <a:gd name="connsiteY2" fmla="*/ 200025 h 459582"/>
                          <a:gd name="connsiteX3" fmla="*/ 259556 w 322976"/>
                          <a:gd name="connsiteY3" fmla="*/ 0 h 459582"/>
                          <a:gd name="connsiteX4" fmla="*/ 290513 w 322976"/>
                          <a:gd name="connsiteY4" fmla="*/ 4763 h 459582"/>
                          <a:gd name="connsiteX5" fmla="*/ 304800 w 322976"/>
                          <a:gd name="connsiteY5" fmla="*/ 61913 h 459582"/>
                          <a:gd name="connsiteX6" fmla="*/ 319088 w 322976"/>
                          <a:gd name="connsiteY6" fmla="*/ 80962 h 459582"/>
                          <a:gd name="connsiteX7" fmla="*/ 140494 w 322976"/>
                          <a:gd name="connsiteY7" fmla="*/ 459582 h 459582"/>
                          <a:gd name="connsiteX8" fmla="*/ 28575 w 322976"/>
                          <a:gd name="connsiteY8" fmla="*/ 385763 h 459582"/>
                          <a:gd name="connsiteX9" fmla="*/ 0 w 322976"/>
                          <a:gd name="connsiteY9" fmla="*/ 257175 h 459582"/>
                          <a:gd name="connsiteX10" fmla="*/ 21431 w 322976"/>
                          <a:gd name="connsiteY10" fmla="*/ 138113 h 459582"/>
                          <a:gd name="connsiteX0" fmla="*/ 21431 w 322976"/>
                          <a:gd name="connsiteY0" fmla="*/ 138113 h 459582"/>
                          <a:gd name="connsiteX1" fmla="*/ 71438 w 322976"/>
                          <a:gd name="connsiteY1" fmla="*/ 147638 h 459582"/>
                          <a:gd name="connsiteX2" fmla="*/ 76200 w 322976"/>
                          <a:gd name="connsiteY2" fmla="*/ 200025 h 459582"/>
                          <a:gd name="connsiteX3" fmla="*/ 259556 w 322976"/>
                          <a:gd name="connsiteY3" fmla="*/ 0 h 459582"/>
                          <a:gd name="connsiteX4" fmla="*/ 290513 w 322976"/>
                          <a:gd name="connsiteY4" fmla="*/ 4763 h 459582"/>
                          <a:gd name="connsiteX5" fmla="*/ 304800 w 322976"/>
                          <a:gd name="connsiteY5" fmla="*/ 61913 h 459582"/>
                          <a:gd name="connsiteX6" fmla="*/ 319088 w 322976"/>
                          <a:gd name="connsiteY6" fmla="*/ 80962 h 459582"/>
                          <a:gd name="connsiteX7" fmla="*/ 140494 w 322976"/>
                          <a:gd name="connsiteY7" fmla="*/ 459582 h 459582"/>
                          <a:gd name="connsiteX8" fmla="*/ 28575 w 322976"/>
                          <a:gd name="connsiteY8" fmla="*/ 385763 h 459582"/>
                          <a:gd name="connsiteX9" fmla="*/ 0 w 322976"/>
                          <a:gd name="connsiteY9" fmla="*/ 257175 h 459582"/>
                          <a:gd name="connsiteX10" fmla="*/ 21431 w 322976"/>
                          <a:gd name="connsiteY10" fmla="*/ 138113 h 459582"/>
                          <a:gd name="connsiteX0" fmla="*/ 21431 w 322976"/>
                          <a:gd name="connsiteY0" fmla="*/ 138113 h 459582"/>
                          <a:gd name="connsiteX1" fmla="*/ 71438 w 322976"/>
                          <a:gd name="connsiteY1" fmla="*/ 147638 h 459582"/>
                          <a:gd name="connsiteX2" fmla="*/ 76200 w 322976"/>
                          <a:gd name="connsiteY2" fmla="*/ 200025 h 459582"/>
                          <a:gd name="connsiteX3" fmla="*/ 259556 w 322976"/>
                          <a:gd name="connsiteY3" fmla="*/ 0 h 459582"/>
                          <a:gd name="connsiteX4" fmla="*/ 290513 w 322976"/>
                          <a:gd name="connsiteY4" fmla="*/ 4763 h 459582"/>
                          <a:gd name="connsiteX5" fmla="*/ 304800 w 322976"/>
                          <a:gd name="connsiteY5" fmla="*/ 61913 h 459582"/>
                          <a:gd name="connsiteX6" fmla="*/ 319088 w 322976"/>
                          <a:gd name="connsiteY6" fmla="*/ 80962 h 459582"/>
                          <a:gd name="connsiteX7" fmla="*/ 140494 w 322976"/>
                          <a:gd name="connsiteY7" fmla="*/ 459582 h 459582"/>
                          <a:gd name="connsiteX8" fmla="*/ 28575 w 322976"/>
                          <a:gd name="connsiteY8" fmla="*/ 385763 h 459582"/>
                          <a:gd name="connsiteX9" fmla="*/ 0 w 322976"/>
                          <a:gd name="connsiteY9" fmla="*/ 257175 h 459582"/>
                          <a:gd name="connsiteX10" fmla="*/ 21431 w 322976"/>
                          <a:gd name="connsiteY10" fmla="*/ 138113 h 459582"/>
                          <a:gd name="connsiteX0" fmla="*/ 21431 w 322976"/>
                          <a:gd name="connsiteY0" fmla="*/ 145257 h 466726"/>
                          <a:gd name="connsiteX1" fmla="*/ 71438 w 322976"/>
                          <a:gd name="connsiteY1" fmla="*/ 154782 h 466726"/>
                          <a:gd name="connsiteX2" fmla="*/ 76200 w 322976"/>
                          <a:gd name="connsiteY2" fmla="*/ 207169 h 466726"/>
                          <a:gd name="connsiteX3" fmla="*/ 223837 w 322976"/>
                          <a:gd name="connsiteY3" fmla="*/ 0 h 466726"/>
                          <a:gd name="connsiteX4" fmla="*/ 290513 w 322976"/>
                          <a:gd name="connsiteY4" fmla="*/ 11907 h 466726"/>
                          <a:gd name="connsiteX5" fmla="*/ 304800 w 322976"/>
                          <a:gd name="connsiteY5" fmla="*/ 69057 h 466726"/>
                          <a:gd name="connsiteX6" fmla="*/ 319088 w 322976"/>
                          <a:gd name="connsiteY6" fmla="*/ 88106 h 466726"/>
                          <a:gd name="connsiteX7" fmla="*/ 140494 w 322976"/>
                          <a:gd name="connsiteY7" fmla="*/ 466726 h 466726"/>
                          <a:gd name="connsiteX8" fmla="*/ 28575 w 322976"/>
                          <a:gd name="connsiteY8" fmla="*/ 392907 h 466726"/>
                          <a:gd name="connsiteX9" fmla="*/ 0 w 322976"/>
                          <a:gd name="connsiteY9" fmla="*/ 264319 h 466726"/>
                          <a:gd name="connsiteX10" fmla="*/ 21431 w 322976"/>
                          <a:gd name="connsiteY10" fmla="*/ 145257 h 466726"/>
                          <a:gd name="connsiteX0" fmla="*/ 21431 w 322976"/>
                          <a:gd name="connsiteY0" fmla="*/ 159558 h 481027"/>
                          <a:gd name="connsiteX1" fmla="*/ 71438 w 322976"/>
                          <a:gd name="connsiteY1" fmla="*/ 169083 h 481027"/>
                          <a:gd name="connsiteX2" fmla="*/ 76200 w 322976"/>
                          <a:gd name="connsiteY2" fmla="*/ 221470 h 481027"/>
                          <a:gd name="connsiteX3" fmla="*/ 223837 w 322976"/>
                          <a:gd name="connsiteY3" fmla="*/ 14301 h 481027"/>
                          <a:gd name="connsiteX4" fmla="*/ 290513 w 322976"/>
                          <a:gd name="connsiteY4" fmla="*/ 26208 h 481027"/>
                          <a:gd name="connsiteX5" fmla="*/ 304800 w 322976"/>
                          <a:gd name="connsiteY5" fmla="*/ 83358 h 481027"/>
                          <a:gd name="connsiteX6" fmla="*/ 319088 w 322976"/>
                          <a:gd name="connsiteY6" fmla="*/ 102407 h 481027"/>
                          <a:gd name="connsiteX7" fmla="*/ 140494 w 322976"/>
                          <a:gd name="connsiteY7" fmla="*/ 481027 h 481027"/>
                          <a:gd name="connsiteX8" fmla="*/ 28575 w 322976"/>
                          <a:gd name="connsiteY8" fmla="*/ 407208 h 481027"/>
                          <a:gd name="connsiteX9" fmla="*/ 0 w 322976"/>
                          <a:gd name="connsiteY9" fmla="*/ 278620 h 481027"/>
                          <a:gd name="connsiteX10" fmla="*/ 21431 w 322976"/>
                          <a:gd name="connsiteY10" fmla="*/ 159558 h 481027"/>
                          <a:gd name="connsiteX0" fmla="*/ 21431 w 322976"/>
                          <a:gd name="connsiteY0" fmla="*/ 163773 h 485242"/>
                          <a:gd name="connsiteX1" fmla="*/ 71438 w 322976"/>
                          <a:gd name="connsiteY1" fmla="*/ 173298 h 485242"/>
                          <a:gd name="connsiteX2" fmla="*/ 76200 w 322976"/>
                          <a:gd name="connsiteY2" fmla="*/ 225685 h 485242"/>
                          <a:gd name="connsiteX3" fmla="*/ 223837 w 322976"/>
                          <a:gd name="connsiteY3" fmla="*/ 18516 h 485242"/>
                          <a:gd name="connsiteX4" fmla="*/ 261938 w 322976"/>
                          <a:gd name="connsiteY4" fmla="*/ 11374 h 485242"/>
                          <a:gd name="connsiteX5" fmla="*/ 290513 w 322976"/>
                          <a:gd name="connsiteY5" fmla="*/ 30423 h 485242"/>
                          <a:gd name="connsiteX6" fmla="*/ 304800 w 322976"/>
                          <a:gd name="connsiteY6" fmla="*/ 87573 h 485242"/>
                          <a:gd name="connsiteX7" fmla="*/ 319088 w 322976"/>
                          <a:gd name="connsiteY7" fmla="*/ 106622 h 485242"/>
                          <a:gd name="connsiteX8" fmla="*/ 140494 w 322976"/>
                          <a:gd name="connsiteY8" fmla="*/ 485242 h 485242"/>
                          <a:gd name="connsiteX9" fmla="*/ 28575 w 322976"/>
                          <a:gd name="connsiteY9" fmla="*/ 411423 h 485242"/>
                          <a:gd name="connsiteX10" fmla="*/ 0 w 322976"/>
                          <a:gd name="connsiteY10" fmla="*/ 282835 h 485242"/>
                          <a:gd name="connsiteX11" fmla="*/ 21431 w 322976"/>
                          <a:gd name="connsiteY11" fmla="*/ 163773 h 485242"/>
                          <a:gd name="connsiteX0" fmla="*/ 21431 w 322976"/>
                          <a:gd name="connsiteY0" fmla="*/ 163773 h 485242"/>
                          <a:gd name="connsiteX1" fmla="*/ 71438 w 322976"/>
                          <a:gd name="connsiteY1" fmla="*/ 173298 h 485242"/>
                          <a:gd name="connsiteX2" fmla="*/ 76200 w 322976"/>
                          <a:gd name="connsiteY2" fmla="*/ 225685 h 485242"/>
                          <a:gd name="connsiteX3" fmla="*/ 223837 w 322976"/>
                          <a:gd name="connsiteY3" fmla="*/ 18516 h 485242"/>
                          <a:gd name="connsiteX4" fmla="*/ 252413 w 322976"/>
                          <a:gd name="connsiteY4" fmla="*/ 11374 h 485242"/>
                          <a:gd name="connsiteX5" fmla="*/ 290513 w 322976"/>
                          <a:gd name="connsiteY5" fmla="*/ 30423 h 485242"/>
                          <a:gd name="connsiteX6" fmla="*/ 304800 w 322976"/>
                          <a:gd name="connsiteY6" fmla="*/ 87573 h 485242"/>
                          <a:gd name="connsiteX7" fmla="*/ 319088 w 322976"/>
                          <a:gd name="connsiteY7" fmla="*/ 106622 h 485242"/>
                          <a:gd name="connsiteX8" fmla="*/ 140494 w 322976"/>
                          <a:gd name="connsiteY8" fmla="*/ 485242 h 485242"/>
                          <a:gd name="connsiteX9" fmla="*/ 28575 w 322976"/>
                          <a:gd name="connsiteY9" fmla="*/ 411423 h 485242"/>
                          <a:gd name="connsiteX10" fmla="*/ 0 w 322976"/>
                          <a:gd name="connsiteY10" fmla="*/ 282835 h 485242"/>
                          <a:gd name="connsiteX11" fmla="*/ 21431 w 322976"/>
                          <a:gd name="connsiteY11" fmla="*/ 163773 h 485242"/>
                          <a:gd name="connsiteX0" fmla="*/ 21431 w 322976"/>
                          <a:gd name="connsiteY0" fmla="*/ 163773 h 485242"/>
                          <a:gd name="connsiteX1" fmla="*/ 71438 w 322976"/>
                          <a:gd name="connsiteY1" fmla="*/ 173298 h 485242"/>
                          <a:gd name="connsiteX2" fmla="*/ 76200 w 322976"/>
                          <a:gd name="connsiteY2" fmla="*/ 225685 h 485242"/>
                          <a:gd name="connsiteX3" fmla="*/ 223837 w 322976"/>
                          <a:gd name="connsiteY3" fmla="*/ 18516 h 485242"/>
                          <a:gd name="connsiteX4" fmla="*/ 252413 w 322976"/>
                          <a:gd name="connsiteY4" fmla="*/ 11374 h 485242"/>
                          <a:gd name="connsiteX5" fmla="*/ 290513 w 322976"/>
                          <a:gd name="connsiteY5" fmla="*/ 30423 h 485242"/>
                          <a:gd name="connsiteX6" fmla="*/ 304800 w 322976"/>
                          <a:gd name="connsiteY6" fmla="*/ 87573 h 485242"/>
                          <a:gd name="connsiteX7" fmla="*/ 319088 w 322976"/>
                          <a:gd name="connsiteY7" fmla="*/ 106622 h 485242"/>
                          <a:gd name="connsiteX8" fmla="*/ 140494 w 322976"/>
                          <a:gd name="connsiteY8" fmla="*/ 485242 h 485242"/>
                          <a:gd name="connsiteX9" fmla="*/ 28575 w 322976"/>
                          <a:gd name="connsiteY9" fmla="*/ 411423 h 485242"/>
                          <a:gd name="connsiteX10" fmla="*/ 0 w 322976"/>
                          <a:gd name="connsiteY10" fmla="*/ 282835 h 485242"/>
                          <a:gd name="connsiteX11" fmla="*/ 21431 w 322976"/>
                          <a:gd name="connsiteY11" fmla="*/ 163773 h 485242"/>
                          <a:gd name="connsiteX0" fmla="*/ 21431 w 322976"/>
                          <a:gd name="connsiteY0" fmla="*/ 163773 h 485242"/>
                          <a:gd name="connsiteX1" fmla="*/ 71438 w 322976"/>
                          <a:gd name="connsiteY1" fmla="*/ 173298 h 485242"/>
                          <a:gd name="connsiteX2" fmla="*/ 76200 w 322976"/>
                          <a:gd name="connsiteY2" fmla="*/ 225685 h 485242"/>
                          <a:gd name="connsiteX3" fmla="*/ 223837 w 322976"/>
                          <a:gd name="connsiteY3" fmla="*/ 18516 h 485242"/>
                          <a:gd name="connsiteX4" fmla="*/ 252413 w 322976"/>
                          <a:gd name="connsiteY4" fmla="*/ 11374 h 485242"/>
                          <a:gd name="connsiteX5" fmla="*/ 290513 w 322976"/>
                          <a:gd name="connsiteY5" fmla="*/ 30423 h 485242"/>
                          <a:gd name="connsiteX6" fmla="*/ 304800 w 322976"/>
                          <a:gd name="connsiteY6" fmla="*/ 87573 h 485242"/>
                          <a:gd name="connsiteX7" fmla="*/ 319088 w 322976"/>
                          <a:gd name="connsiteY7" fmla="*/ 106622 h 485242"/>
                          <a:gd name="connsiteX8" fmla="*/ 140494 w 322976"/>
                          <a:gd name="connsiteY8" fmla="*/ 485242 h 485242"/>
                          <a:gd name="connsiteX9" fmla="*/ 28575 w 322976"/>
                          <a:gd name="connsiteY9" fmla="*/ 411423 h 485242"/>
                          <a:gd name="connsiteX10" fmla="*/ 0 w 322976"/>
                          <a:gd name="connsiteY10" fmla="*/ 282835 h 485242"/>
                          <a:gd name="connsiteX11" fmla="*/ 21431 w 322976"/>
                          <a:gd name="connsiteY11" fmla="*/ 163773 h 485242"/>
                          <a:gd name="connsiteX0" fmla="*/ 21431 w 322976"/>
                          <a:gd name="connsiteY0" fmla="*/ 163773 h 485242"/>
                          <a:gd name="connsiteX1" fmla="*/ 71438 w 322976"/>
                          <a:gd name="connsiteY1" fmla="*/ 173298 h 485242"/>
                          <a:gd name="connsiteX2" fmla="*/ 76200 w 322976"/>
                          <a:gd name="connsiteY2" fmla="*/ 225685 h 485242"/>
                          <a:gd name="connsiteX3" fmla="*/ 223837 w 322976"/>
                          <a:gd name="connsiteY3" fmla="*/ 18516 h 485242"/>
                          <a:gd name="connsiteX4" fmla="*/ 252413 w 322976"/>
                          <a:gd name="connsiteY4" fmla="*/ 11374 h 485242"/>
                          <a:gd name="connsiteX5" fmla="*/ 290513 w 322976"/>
                          <a:gd name="connsiteY5" fmla="*/ 30423 h 485242"/>
                          <a:gd name="connsiteX6" fmla="*/ 304800 w 322976"/>
                          <a:gd name="connsiteY6" fmla="*/ 87573 h 485242"/>
                          <a:gd name="connsiteX7" fmla="*/ 319088 w 322976"/>
                          <a:gd name="connsiteY7" fmla="*/ 106622 h 485242"/>
                          <a:gd name="connsiteX8" fmla="*/ 140494 w 322976"/>
                          <a:gd name="connsiteY8" fmla="*/ 485242 h 485242"/>
                          <a:gd name="connsiteX9" fmla="*/ 28575 w 322976"/>
                          <a:gd name="connsiteY9" fmla="*/ 411423 h 485242"/>
                          <a:gd name="connsiteX10" fmla="*/ 0 w 322976"/>
                          <a:gd name="connsiteY10" fmla="*/ 282835 h 485242"/>
                          <a:gd name="connsiteX11" fmla="*/ 21431 w 322976"/>
                          <a:gd name="connsiteY11" fmla="*/ 163773 h 485242"/>
                          <a:gd name="connsiteX0" fmla="*/ 21431 w 320278"/>
                          <a:gd name="connsiteY0" fmla="*/ 163773 h 485242"/>
                          <a:gd name="connsiteX1" fmla="*/ 71438 w 320278"/>
                          <a:gd name="connsiteY1" fmla="*/ 173298 h 485242"/>
                          <a:gd name="connsiteX2" fmla="*/ 76200 w 320278"/>
                          <a:gd name="connsiteY2" fmla="*/ 225685 h 485242"/>
                          <a:gd name="connsiteX3" fmla="*/ 223837 w 320278"/>
                          <a:gd name="connsiteY3" fmla="*/ 18516 h 485242"/>
                          <a:gd name="connsiteX4" fmla="*/ 252413 w 320278"/>
                          <a:gd name="connsiteY4" fmla="*/ 11374 h 485242"/>
                          <a:gd name="connsiteX5" fmla="*/ 290513 w 320278"/>
                          <a:gd name="connsiteY5" fmla="*/ 30423 h 485242"/>
                          <a:gd name="connsiteX6" fmla="*/ 304800 w 320278"/>
                          <a:gd name="connsiteY6" fmla="*/ 87573 h 485242"/>
                          <a:gd name="connsiteX7" fmla="*/ 314325 w 320278"/>
                          <a:gd name="connsiteY7" fmla="*/ 135197 h 485242"/>
                          <a:gd name="connsiteX8" fmla="*/ 140494 w 320278"/>
                          <a:gd name="connsiteY8" fmla="*/ 485242 h 485242"/>
                          <a:gd name="connsiteX9" fmla="*/ 28575 w 320278"/>
                          <a:gd name="connsiteY9" fmla="*/ 411423 h 485242"/>
                          <a:gd name="connsiteX10" fmla="*/ 0 w 320278"/>
                          <a:gd name="connsiteY10" fmla="*/ 282835 h 485242"/>
                          <a:gd name="connsiteX11" fmla="*/ 21431 w 320278"/>
                          <a:gd name="connsiteY11" fmla="*/ 163773 h 485242"/>
                          <a:gd name="connsiteX0" fmla="*/ 21431 w 328118"/>
                          <a:gd name="connsiteY0" fmla="*/ 163773 h 485242"/>
                          <a:gd name="connsiteX1" fmla="*/ 71438 w 328118"/>
                          <a:gd name="connsiteY1" fmla="*/ 173298 h 485242"/>
                          <a:gd name="connsiteX2" fmla="*/ 76200 w 328118"/>
                          <a:gd name="connsiteY2" fmla="*/ 225685 h 485242"/>
                          <a:gd name="connsiteX3" fmla="*/ 223837 w 328118"/>
                          <a:gd name="connsiteY3" fmla="*/ 18516 h 485242"/>
                          <a:gd name="connsiteX4" fmla="*/ 252413 w 328118"/>
                          <a:gd name="connsiteY4" fmla="*/ 11374 h 485242"/>
                          <a:gd name="connsiteX5" fmla="*/ 290513 w 328118"/>
                          <a:gd name="connsiteY5" fmla="*/ 30423 h 485242"/>
                          <a:gd name="connsiteX6" fmla="*/ 304800 w 328118"/>
                          <a:gd name="connsiteY6" fmla="*/ 87573 h 485242"/>
                          <a:gd name="connsiteX7" fmla="*/ 314325 w 328118"/>
                          <a:gd name="connsiteY7" fmla="*/ 135197 h 485242"/>
                          <a:gd name="connsiteX8" fmla="*/ 140494 w 328118"/>
                          <a:gd name="connsiteY8" fmla="*/ 485242 h 485242"/>
                          <a:gd name="connsiteX9" fmla="*/ 28575 w 328118"/>
                          <a:gd name="connsiteY9" fmla="*/ 411423 h 485242"/>
                          <a:gd name="connsiteX10" fmla="*/ 0 w 328118"/>
                          <a:gd name="connsiteY10" fmla="*/ 282835 h 485242"/>
                          <a:gd name="connsiteX11" fmla="*/ 21431 w 328118"/>
                          <a:gd name="connsiteY11" fmla="*/ 163773 h 485242"/>
                          <a:gd name="connsiteX0" fmla="*/ 21431 w 327441"/>
                          <a:gd name="connsiteY0" fmla="*/ 163773 h 485242"/>
                          <a:gd name="connsiteX1" fmla="*/ 71438 w 327441"/>
                          <a:gd name="connsiteY1" fmla="*/ 173298 h 485242"/>
                          <a:gd name="connsiteX2" fmla="*/ 76200 w 327441"/>
                          <a:gd name="connsiteY2" fmla="*/ 225685 h 485242"/>
                          <a:gd name="connsiteX3" fmla="*/ 223837 w 327441"/>
                          <a:gd name="connsiteY3" fmla="*/ 18516 h 485242"/>
                          <a:gd name="connsiteX4" fmla="*/ 252413 w 327441"/>
                          <a:gd name="connsiteY4" fmla="*/ 11374 h 485242"/>
                          <a:gd name="connsiteX5" fmla="*/ 290513 w 327441"/>
                          <a:gd name="connsiteY5" fmla="*/ 30423 h 485242"/>
                          <a:gd name="connsiteX6" fmla="*/ 304800 w 327441"/>
                          <a:gd name="connsiteY6" fmla="*/ 87573 h 485242"/>
                          <a:gd name="connsiteX7" fmla="*/ 314325 w 327441"/>
                          <a:gd name="connsiteY7" fmla="*/ 135197 h 485242"/>
                          <a:gd name="connsiteX8" fmla="*/ 140494 w 327441"/>
                          <a:gd name="connsiteY8" fmla="*/ 485242 h 485242"/>
                          <a:gd name="connsiteX9" fmla="*/ 28575 w 327441"/>
                          <a:gd name="connsiteY9" fmla="*/ 411423 h 485242"/>
                          <a:gd name="connsiteX10" fmla="*/ 0 w 327441"/>
                          <a:gd name="connsiteY10" fmla="*/ 282835 h 485242"/>
                          <a:gd name="connsiteX11" fmla="*/ 21431 w 327441"/>
                          <a:gd name="connsiteY11" fmla="*/ 163773 h 485242"/>
                          <a:gd name="connsiteX0" fmla="*/ 21431 w 327441"/>
                          <a:gd name="connsiteY0" fmla="*/ 152614 h 474083"/>
                          <a:gd name="connsiteX1" fmla="*/ 71438 w 327441"/>
                          <a:gd name="connsiteY1" fmla="*/ 162139 h 474083"/>
                          <a:gd name="connsiteX2" fmla="*/ 76200 w 327441"/>
                          <a:gd name="connsiteY2" fmla="*/ 214526 h 474083"/>
                          <a:gd name="connsiteX3" fmla="*/ 200024 w 327441"/>
                          <a:gd name="connsiteY3" fmla="*/ 45457 h 474083"/>
                          <a:gd name="connsiteX4" fmla="*/ 252413 w 327441"/>
                          <a:gd name="connsiteY4" fmla="*/ 215 h 474083"/>
                          <a:gd name="connsiteX5" fmla="*/ 290513 w 327441"/>
                          <a:gd name="connsiteY5" fmla="*/ 19264 h 474083"/>
                          <a:gd name="connsiteX6" fmla="*/ 304800 w 327441"/>
                          <a:gd name="connsiteY6" fmla="*/ 76414 h 474083"/>
                          <a:gd name="connsiteX7" fmla="*/ 314325 w 327441"/>
                          <a:gd name="connsiteY7" fmla="*/ 124038 h 474083"/>
                          <a:gd name="connsiteX8" fmla="*/ 140494 w 327441"/>
                          <a:gd name="connsiteY8" fmla="*/ 474083 h 474083"/>
                          <a:gd name="connsiteX9" fmla="*/ 28575 w 327441"/>
                          <a:gd name="connsiteY9" fmla="*/ 400264 h 474083"/>
                          <a:gd name="connsiteX10" fmla="*/ 0 w 327441"/>
                          <a:gd name="connsiteY10" fmla="*/ 271676 h 474083"/>
                          <a:gd name="connsiteX11" fmla="*/ 21431 w 327441"/>
                          <a:gd name="connsiteY11" fmla="*/ 152614 h 474083"/>
                          <a:gd name="connsiteX0" fmla="*/ 21431 w 327441"/>
                          <a:gd name="connsiteY0" fmla="*/ 152614 h 474083"/>
                          <a:gd name="connsiteX1" fmla="*/ 71438 w 327441"/>
                          <a:gd name="connsiteY1" fmla="*/ 162139 h 474083"/>
                          <a:gd name="connsiteX2" fmla="*/ 76200 w 327441"/>
                          <a:gd name="connsiteY2" fmla="*/ 214526 h 474083"/>
                          <a:gd name="connsiteX3" fmla="*/ 127641 w 327441"/>
                          <a:gd name="connsiteY3" fmla="*/ 145146 h 474083"/>
                          <a:gd name="connsiteX4" fmla="*/ 200024 w 327441"/>
                          <a:gd name="connsiteY4" fmla="*/ 45457 h 474083"/>
                          <a:gd name="connsiteX5" fmla="*/ 252413 w 327441"/>
                          <a:gd name="connsiteY5" fmla="*/ 215 h 474083"/>
                          <a:gd name="connsiteX6" fmla="*/ 290513 w 327441"/>
                          <a:gd name="connsiteY6" fmla="*/ 19264 h 474083"/>
                          <a:gd name="connsiteX7" fmla="*/ 304800 w 327441"/>
                          <a:gd name="connsiteY7" fmla="*/ 76414 h 474083"/>
                          <a:gd name="connsiteX8" fmla="*/ 314325 w 327441"/>
                          <a:gd name="connsiteY8" fmla="*/ 124038 h 474083"/>
                          <a:gd name="connsiteX9" fmla="*/ 140494 w 327441"/>
                          <a:gd name="connsiteY9" fmla="*/ 474083 h 474083"/>
                          <a:gd name="connsiteX10" fmla="*/ 28575 w 327441"/>
                          <a:gd name="connsiteY10" fmla="*/ 400264 h 474083"/>
                          <a:gd name="connsiteX11" fmla="*/ 0 w 327441"/>
                          <a:gd name="connsiteY11" fmla="*/ 271676 h 474083"/>
                          <a:gd name="connsiteX12" fmla="*/ 21431 w 327441"/>
                          <a:gd name="connsiteY12" fmla="*/ 152614 h 474083"/>
                          <a:gd name="connsiteX0" fmla="*/ 21431 w 327441"/>
                          <a:gd name="connsiteY0" fmla="*/ 152614 h 474083"/>
                          <a:gd name="connsiteX1" fmla="*/ 71438 w 327441"/>
                          <a:gd name="connsiteY1" fmla="*/ 162139 h 474083"/>
                          <a:gd name="connsiteX2" fmla="*/ 76200 w 327441"/>
                          <a:gd name="connsiteY2" fmla="*/ 214526 h 474083"/>
                          <a:gd name="connsiteX3" fmla="*/ 127641 w 327441"/>
                          <a:gd name="connsiteY3" fmla="*/ 145146 h 474083"/>
                          <a:gd name="connsiteX4" fmla="*/ 200024 w 327441"/>
                          <a:gd name="connsiteY4" fmla="*/ 45457 h 474083"/>
                          <a:gd name="connsiteX5" fmla="*/ 252413 w 327441"/>
                          <a:gd name="connsiteY5" fmla="*/ 215 h 474083"/>
                          <a:gd name="connsiteX6" fmla="*/ 290513 w 327441"/>
                          <a:gd name="connsiteY6" fmla="*/ 19264 h 474083"/>
                          <a:gd name="connsiteX7" fmla="*/ 304800 w 327441"/>
                          <a:gd name="connsiteY7" fmla="*/ 76414 h 474083"/>
                          <a:gd name="connsiteX8" fmla="*/ 314325 w 327441"/>
                          <a:gd name="connsiteY8" fmla="*/ 124038 h 474083"/>
                          <a:gd name="connsiteX9" fmla="*/ 234676 w 327441"/>
                          <a:gd name="connsiteY9" fmla="*/ 348601 h 474083"/>
                          <a:gd name="connsiteX10" fmla="*/ 140494 w 327441"/>
                          <a:gd name="connsiteY10" fmla="*/ 474083 h 474083"/>
                          <a:gd name="connsiteX11" fmla="*/ 28575 w 327441"/>
                          <a:gd name="connsiteY11" fmla="*/ 400264 h 474083"/>
                          <a:gd name="connsiteX12" fmla="*/ 0 w 327441"/>
                          <a:gd name="connsiteY12" fmla="*/ 271676 h 474083"/>
                          <a:gd name="connsiteX13" fmla="*/ 21431 w 327441"/>
                          <a:gd name="connsiteY13" fmla="*/ 152614 h 474083"/>
                          <a:gd name="connsiteX0" fmla="*/ 21431 w 316506"/>
                          <a:gd name="connsiteY0" fmla="*/ 152614 h 474083"/>
                          <a:gd name="connsiteX1" fmla="*/ 71438 w 316506"/>
                          <a:gd name="connsiteY1" fmla="*/ 162139 h 474083"/>
                          <a:gd name="connsiteX2" fmla="*/ 76200 w 316506"/>
                          <a:gd name="connsiteY2" fmla="*/ 214526 h 474083"/>
                          <a:gd name="connsiteX3" fmla="*/ 127641 w 316506"/>
                          <a:gd name="connsiteY3" fmla="*/ 145146 h 474083"/>
                          <a:gd name="connsiteX4" fmla="*/ 200024 w 316506"/>
                          <a:gd name="connsiteY4" fmla="*/ 45457 h 474083"/>
                          <a:gd name="connsiteX5" fmla="*/ 252413 w 316506"/>
                          <a:gd name="connsiteY5" fmla="*/ 215 h 474083"/>
                          <a:gd name="connsiteX6" fmla="*/ 290513 w 316506"/>
                          <a:gd name="connsiteY6" fmla="*/ 19264 h 474083"/>
                          <a:gd name="connsiteX7" fmla="*/ 304800 w 316506"/>
                          <a:gd name="connsiteY7" fmla="*/ 76414 h 474083"/>
                          <a:gd name="connsiteX8" fmla="*/ 234676 w 316506"/>
                          <a:gd name="connsiteY8" fmla="*/ 348601 h 474083"/>
                          <a:gd name="connsiteX9" fmla="*/ 140494 w 316506"/>
                          <a:gd name="connsiteY9" fmla="*/ 474083 h 474083"/>
                          <a:gd name="connsiteX10" fmla="*/ 28575 w 316506"/>
                          <a:gd name="connsiteY10" fmla="*/ 400264 h 474083"/>
                          <a:gd name="connsiteX11" fmla="*/ 0 w 316506"/>
                          <a:gd name="connsiteY11" fmla="*/ 271676 h 474083"/>
                          <a:gd name="connsiteX12" fmla="*/ 21431 w 316506"/>
                          <a:gd name="connsiteY12" fmla="*/ 152614 h 474083"/>
                          <a:gd name="connsiteX0" fmla="*/ 21431 w 292753"/>
                          <a:gd name="connsiteY0" fmla="*/ 152614 h 474083"/>
                          <a:gd name="connsiteX1" fmla="*/ 71438 w 292753"/>
                          <a:gd name="connsiteY1" fmla="*/ 162139 h 474083"/>
                          <a:gd name="connsiteX2" fmla="*/ 76200 w 292753"/>
                          <a:gd name="connsiteY2" fmla="*/ 214526 h 474083"/>
                          <a:gd name="connsiteX3" fmla="*/ 127641 w 292753"/>
                          <a:gd name="connsiteY3" fmla="*/ 145146 h 474083"/>
                          <a:gd name="connsiteX4" fmla="*/ 200024 w 292753"/>
                          <a:gd name="connsiteY4" fmla="*/ 45457 h 474083"/>
                          <a:gd name="connsiteX5" fmla="*/ 252413 w 292753"/>
                          <a:gd name="connsiteY5" fmla="*/ 215 h 474083"/>
                          <a:gd name="connsiteX6" fmla="*/ 290513 w 292753"/>
                          <a:gd name="connsiteY6" fmla="*/ 19264 h 474083"/>
                          <a:gd name="connsiteX7" fmla="*/ 234676 w 292753"/>
                          <a:gd name="connsiteY7" fmla="*/ 348601 h 474083"/>
                          <a:gd name="connsiteX8" fmla="*/ 140494 w 292753"/>
                          <a:gd name="connsiteY8" fmla="*/ 474083 h 474083"/>
                          <a:gd name="connsiteX9" fmla="*/ 28575 w 292753"/>
                          <a:gd name="connsiteY9" fmla="*/ 400264 h 474083"/>
                          <a:gd name="connsiteX10" fmla="*/ 0 w 292753"/>
                          <a:gd name="connsiteY10" fmla="*/ 271676 h 474083"/>
                          <a:gd name="connsiteX11" fmla="*/ 21431 w 292753"/>
                          <a:gd name="connsiteY11" fmla="*/ 152614 h 474083"/>
                          <a:gd name="connsiteX0" fmla="*/ 21431 w 254705"/>
                          <a:gd name="connsiteY0" fmla="*/ 171800 h 493269"/>
                          <a:gd name="connsiteX1" fmla="*/ 71438 w 254705"/>
                          <a:gd name="connsiteY1" fmla="*/ 181325 h 493269"/>
                          <a:gd name="connsiteX2" fmla="*/ 76200 w 254705"/>
                          <a:gd name="connsiteY2" fmla="*/ 233712 h 493269"/>
                          <a:gd name="connsiteX3" fmla="*/ 127641 w 254705"/>
                          <a:gd name="connsiteY3" fmla="*/ 164332 h 493269"/>
                          <a:gd name="connsiteX4" fmla="*/ 200024 w 254705"/>
                          <a:gd name="connsiteY4" fmla="*/ 64643 h 493269"/>
                          <a:gd name="connsiteX5" fmla="*/ 252413 w 254705"/>
                          <a:gd name="connsiteY5" fmla="*/ 19401 h 493269"/>
                          <a:gd name="connsiteX6" fmla="*/ 234676 w 254705"/>
                          <a:gd name="connsiteY6" fmla="*/ 367787 h 493269"/>
                          <a:gd name="connsiteX7" fmla="*/ 140494 w 254705"/>
                          <a:gd name="connsiteY7" fmla="*/ 493269 h 493269"/>
                          <a:gd name="connsiteX8" fmla="*/ 28575 w 254705"/>
                          <a:gd name="connsiteY8" fmla="*/ 419450 h 493269"/>
                          <a:gd name="connsiteX9" fmla="*/ 0 w 254705"/>
                          <a:gd name="connsiteY9" fmla="*/ 290862 h 493269"/>
                          <a:gd name="connsiteX10" fmla="*/ 21431 w 254705"/>
                          <a:gd name="connsiteY10" fmla="*/ 171800 h 493269"/>
                          <a:gd name="connsiteX0" fmla="*/ 21431 w 236820"/>
                          <a:gd name="connsiteY0" fmla="*/ 107157 h 428626"/>
                          <a:gd name="connsiteX1" fmla="*/ 71438 w 236820"/>
                          <a:gd name="connsiteY1" fmla="*/ 116682 h 428626"/>
                          <a:gd name="connsiteX2" fmla="*/ 76200 w 236820"/>
                          <a:gd name="connsiteY2" fmla="*/ 169069 h 428626"/>
                          <a:gd name="connsiteX3" fmla="*/ 127641 w 236820"/>
                          <a:gd name="connsiteY3" fmla="*/ 99689 h 428626"/>
                          <a:gd name="connsiteX4" fmla="*/ 200024 w 236820"/>
                          <a:gd name="connsiteY4" fmla="*/ 0 h 428626"/>
                          <a:gd name="connsiteX5" fmla="*/ 234676 w 236820"/>
                          <a:gd name="connsiteY5" fmla="*/ 303144 h 428626"/>
                          <a:gd name="connsiteX6" fmla="*/ 140494 w 236820"/>
                          <a:gd name="connsiteY6" fmla="*/ 428626 h 428626"/>
                          <a:gd name="connsiteX7" fmla="*/ 28575 w 236820"/>
                          <a:gd name="connsiteY7" fmla="*/ 354807 h 428626"/>
                          <a:gd name="connsiteX8" fmla="*/ 0 w 236820"/>
                          <a:gd name="connsiteY8" fmla="*/ 226219 h 428626"/>
                          <a:gd name="connsiteX9" fmla="*/ 21431 w 236820"/>
                          <a:gd name="connsiteY9" fmla="*/ 107157 h 428626"/>
                          <a:gd name="connsiteX0" fmla="*/ 21431 w 234676"/>
                          <a:gd name="connsiteY0" fmla="*/ 44469 h 365938"/>
                          <a:gd name="connsiteX1" fmla="*/ 71438 w 234676"/>
                          <a:gd name="connsiteY1" fmla="*/ 53994 h 365938"/>
                          <a:gd name="connsiteX2" fmla="*/ 76200 w 234676"/>
                          <a:gd name="connsiteY2" fmla="*/ 106381 h 365938"/>
                          <a:gd name="connsiteX3" fmla="*/ 127641 w 234676"/>
                          <a:gd name="connsiteY3" fmla="*/ 37001 h 365938"/>
                          <a:gd name="connsiteX4" fmla="*/ 234676 w 234676"/>
                          <a:gd name="connsiteY4" fmla="*/ 240456 h 365938"/>
                          <a:gd name="connsiteX5" fmla="*/ 140494 w 234676"/>
                          <a:gd name="connsiteY5" fmla="*/ 365938 h 365938"/>
                          <a:gd name="connsiteX6" fmla="*/ 28575 w 234676"/>
                          <a:gd name="connsiteY6" fmla="*/ 292119 h 365938"/>
                          <a:gd name="connsiteX7" fmla="*/ 0 w 234676"/>
                          <a:gd name="connsiteY7" fmla="*/ 163531 h 365938"/>
                          <a:gd name="connsiteX8" fmla="*/ 21431 w 234676"/>
                          <a:gd name="connsiteY8" fmla="*/ 44469 h 365938"/>
                          <a:gd name="connsiteX0" fmla="*/ 21431 w 234676"/>
                          <a:gd name="connsiteY0" fmla="*/ 44469 h 376360"/>
                          <a:gd name="connsiteX1" fmla="*/ 71438 w 234676"/>
                          <a:gd name="connsiteY1" fmla="*/ 53994 h 376360"/>
                          <a:gd name="connsiteX2" fmla="*/ 76200 w 234676"/>
                          <a:gd name="connsiteY2" fmla="*/ 106381 h 376360"/>
                          <a:gd name="connsiteX3" fmla="*/ 127641 w 234676"/>
                          <a:gd name="connsiteY3" fmla="*/ 37001 h 376360"/>
                          <a:gd name="connsiteX4" fmla="*/ 234676 w 234676"/>
                          <a:gd name="connsiteY4" fmla="*/ 240456 h 376360"/>
                          <a:gd name="connsiteX5" fmla="*/ 181561 w 234676"/>
                          <a:gd name="connsiteY5" fmla="*/ 376360 h 376360"/>
                          <a:gd name="connsiteX6" fmla="*/ 28575 w 234676"/>
                          <a:gd name="connsiteY6" fmla="*/ 292119 h 376360"/>
                          <a:gd name="connsiteX7" fmla="*/ 0 w 234676"/>
                          <a:gd name="connsiteY7" fmla="*/ 163531 h 376360"/>
                          <a:gd name="connsiteX8" fmla="*/ 21431 w 234676"/>
                          <a:gd name="connsiteY8" fmla="*/ 44469 h 37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676" h="376360">
                            <a:moveTo>
                              <a:pt x="21431" y="44469"/>
                            </a:moveTo>
                            <a:cubicBezTo>
                              <a:pt x="19050" y="-52368"/>
                              <a:pt x="76200" y="36532"/>
                              <a:pt x="71438" y="53994"/>
                            </a:cubicBezTo>
                            <a:lnTo>
                              <a:pt x="76200" y="106381"/>
                            </a:lnTo>
                            <a:lnTo>
                              <a:pt x="127641" y="37001"/>
                            </a:lnTo>
                            <a:lnTo>
                              <a:pt x="234676" y="240456"/>
                            </a:lnTo>
                            <a:cubicBezTo>
                              <a:pt x="205704" y="298797"/>
                              <a:pt x="215911" y="367750"/>
                              <a:pt x="181561" y="376360"/>
                            </a:cubicBezTo>
                            <a:lnTo>
                              <a:pt x="28575" y="292119"/>
                            </a:lnTo>
                            <a:lnTo>
                              <a:pt x="0" y="163531"/>
                            </a:lnTo>
                            <a:lnTo>
                              <a:pt x="21431" y="44469"/>
                            </a:lnTo>
                            <a:close/>
                          </a:path>
                        </a:pathLst>
                      </a:custGeom>
                      <a:solidFill>
                        <a:srgbClr val="F8CBAD"/>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88" name="Group 62">
                        <a:extLst>
                          <a:ext uri="{FF2B5EF4-FFF2-40B4-BE49-F238E27FC236}">
                            <a16:creationId xmlns:a16="http://schemas.microsoft.com/office/drawing/2014/main" id="{AC778CEF-FAFB-17DB-B938-2CE66CE71438}"/>
                          </a:ext>
                        </a:extLst>
                      </p:cNvPr>
                      <p:cNvGrpSpPr/>
                      <p:nvPr/>
                    </p:nvGrpSpPr>
                    <p:grpSpPr>
                      <a:xfrm>
                        <a:off x="6696341" y="1560628"/>
                        <a:ext cx="2001433" cy="2363651"/>
                        <a:chOff x="280097" y="1919639"/>
                        <a:chExt cx="2159312" cy="2550106"/>
                      </a:xfrm>
                    </p:grpSpPr>
                    <p:grpSp>
                      <p:nvGrpSpPr>
                        <p:cNvPr id="89" name="Group 63">
                          <a:extLst>
                            <a:ext uri="{FF2B5EF4-FFF2-40B4-BE49-F238E27FC236}">
                              <a16:creationId xmlns:a16="http://schemas.microsoft.com/office/drawing/2014/main" id="{C48FA2DB-9502-2A29-EAC1-9D468AD6DD58}"/>
                            </a:ext>
                          </a:extLst>
                        </p:cNvPr>
                        <p:cNvGrpSpPr/>
                        <p:nvPr/>
                      </p:nvGrpSpPr>
                      <p:grpSpPr>
                        <a:xfrm>
                          <a:off x="280097" y="1919639"/>
                          <a:ext cx="1419338" cy="2550106"/>
                          <a:chOff x="280097" y="1919639"/>
                          <a:chExt cx="1419338" cy="2550106"/>
                        </a:xfrm>
                      </p:grpSpPr>
                      <p:grpSp>
                        <p:nvGrpSpPr>
                          <p:cNvPr id="93" name="Group 67">
                            <a:extLst>
                              <a:ext uri="{FF2B5EF4-FFF2-40B4-BE49-F238E27FC236}">
                                <a16:creationId xmlns:a16="http://schemas.microsoft.com/office/drawing/2014/main" id="{E4B2B62A-B8C1-4FD7-40FF-7EDFD9F36797}"/>
                              </a:ext>
                            </a:extLst>
                          </p:cNvPr>
                          <p:cNvGrpSpPr/>
                          <p:nvPr/>
                        </p:nvGrpSpPr>
                        <p:grpSpPr>
                          <a:xfrm>
                            <a:off x="842794" y="1919639"/>
                            <a:ext cx="856641" cy="2371391"/>
                            <a:chOff x="842794" y="1919639"/>
                            <a:chExt cx="856641" cy="2371391"/>
                          </a:xfrm>
                        </p:grpSpPr>
                        <p:grpSp>
                          <p:nvGrpSpPr>
                            <p:cNvPr id="97" name="Group 71">
                              <a:extLst>
                                <a:ext uri="{FF2B5EF4-FFF2-40B4-BE49-F238E27FC236}">
                                  <a16:creationId xmlns:a16="http://schemas.microsoft.com/office/drawing/2014/main" id="{E1E06A6E-BFBB-C422-5B37-307BC8399E1C}"/>
                                </a:ext>
                              </a:extLst>
                            </p:cNvPr>
                            <p:cNvGrpSpPr/>
                            <p:nvPr/>
                          </p:nvGrpSpPr>
                          <p:grpSpPr>
                            <a:xfrm>
                              <a:off x="931821" y="1919639"/>
                              <a:ext cx="599436" cy="1163257"/>
                              <a:chOff x="931821" y="1919639"/>
                              <a:chExt cx="599436" cy="1163257"/>
                            </a:xfrm>
                          </p:grpSpPr>
                          <p:grpSp>
                            <p:nvGrpSpPr>
                              <p:cNvPr id="99" name="Group 73">
                                <a:extLst>
                                  <a:ext uri="{FF2B5EF4-FFF2-40B4-BE49-F238E27FC236}">
                                    <a16:creationId xmlns:a16="http://schemas.microsoft.com/office/drawing/2014/main" id="{2E246CFB-D2E1-3E95-DE9F-DFE318789878}"/>
                                  </a:ext>
                                </a:extLst>
                              </p:cNvPr>
                              <p:cNvGrpSpPr/>
                              <p:nvPr/>
                            </p:nvGrpSpPr>
                            <p:grpSpPr>
                              <a:xfrm>
                                <a:off x="931821" y="1994651"/>
                                <a:ext cx="599436" cy="1088245"/>
                                <a:chOff x="945880" y="1989593"/>
                                <a:chExt cx="599436" cy="1088245"/>
                              </a:xfrm>
                            </p:grpSpPr>
                            <p:sp>
                              <p:nvSpPr>
                                <p:cNvPr id="101" name="Freeform: Shape 75">
                                  <a:extLst>
                                    <a:ext uri="{FF2B5EF4-FFF2-40B4-BE49-F238E27FC236}">
                                      <a16:creationId xmlns:a16="http://schemas.microsoft.com/office/drawing/2014/main" id="{69D4CD77-268E-67CA-3D24-4A82E704606C}"/>
                                    </a:ext>
                                  </a:extLst>
                                </p:cNvPr>
                                <p:cNvSpPr/>
                                <p:nvPr/>
                              </p:nvSpPr>
                              <p:spPr>
                                <a:xfrm>
                                  <a:off x="1439745" y="2305675"/>
                                  <a:ext cx="95835" cy="152400"/>
                                </a:xfrm>
                                <a:custGeom>
                                  <a:avLst/>
                                  <a:gdLst>
                                    <a:gd name="connsiteX0" fmla="*/ 85264 w 95835"/>
                                    <a:gd name="connsiteY0" fmla="*/ 81277 h 152400"/>
                                    <a:gd name="connsiteX1" fmla="*/ 24304 w 95835"/>
                                    <a:gd name="connsiteY1" fmla="*/ 152400 h 152400"/>
                                    <a:gd name="connsiteX2" fmla="*/ 3987 w 95835"/>
                                    <a:gd name="connsiteY2" fmla="*/ 71123 h 152400"/>
                                    <a:gd name="connsiteX3" fmla="*/ 64947 w 95835"/>
                                    <a:gd name="connsiteY3" fmla="*/ 0 h 152400"/>
                                    <a:gd name="connsiteX4" fmla="*/ 85264 w 95835"/>
                                    <a:gd name="connsiteY4" fmla="*/ 81277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35" h="152400">
                                      <a:moveTo>
                                        <a:pt x="85264" y="81277"/>
                                      </a:moveTo>
                                      <a:cubicBezTo>
                                        <a:pt x="75101" y="121920"/>
                                        <a:pt x="44621" y="152400"/>
                                        <a:pt x="24304" y="152400"/>
                                      </a:cubicBezTo>
                                      <a:cubicBezTo>
                                        <a:pt x="3987" y="142237"/>
                                        <a:pt x="-6176" y="111757"/>
                                        <a:pt x="3987" y="71123"/>
                                      </a:cubicBezTo>
                                      <a:cubicBezTo>
                                        <a:pt x="14150" y="30490"/>
                                        <a:pt x="44630" y="0"/>
                                        <a:pt x="64947" y="0"/>
                                      </a:cubicBezTo>
                                      <a:cubicBezTo>
                                        <a:pt x="95427" y="0"/>
                                        <a:pt x="105581" y="40634"/>
                                        <a:pt x="85264" y="81277"/>
                                      </a:cubicBezTo>
                                      <a:close/>
                                    </a:path>
                                  </a:pathLst>
                                </a:custGeom>
                                <a:solidFill>
                                  <a:srgbClr val="ED7D31">
                                    <a:lumMod val="40000"/>
                                    <a:lumOff val="6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102" name="Freeform: Shape 76">
                                  <a:extLst>
                                    <a:ext uri="{FF2B5EF4-FFF2-40B4-BE49-F238E27FC236}">
                                      <a16:creationId xmlns:a16="http://schemas.microsoft.com/office/drawing/2014/main" id="{E709174B-C2F5-7650-655C-87FEC6F6766A}"/>
                                    </a:ext>
                                  </a:extLst>
                                </p:cNvPr>
                                <p:cNvSpPr/>
                                <p:nvPr/>
                              </p:nvSpPr>
                              <p:spPr>
                                <a:xfrm>
                                  <a:off x="1031250" y="2295512"/>
                                  <a:ext cx="93434" cy="162563"/>
                                </a:xfrm>
                                <a:custGeom>
                                  <a:avLst/>
                                  <a:gdLst>
                                    <a:gd name="connsiteX0" fmla="*/ 6079 w 93434"/>
                                    <a:gd name="connsiteY0" fmla="*/ 91440 h 162563"/>
                                    <a:gd name="connsiteX1" fmla="*/ 67039 w 93434"/>
                                    <a:gd name="connsiteY1" fmla="*/ 162563 h 162563"/>
                                    <a:gd name="connsiteX2" fmla="*/ 87356 w 93434"/>
                                    <a:gd name="connsiteY2" fmla="*/ 71123 h 162563"/>
                                    <a:gd name="connsiteX3" fmla="*/ 26396 w 93434"/>
                                    <a:gd name="connsiteY3" fmla="*/ 0 h 162563"/>
                                    <a:gd name="connsiteX4" fmla="*/ 6079 w 93434"/>
                                    <a:gd name="connsiteY4" fmla="*/ 91440 h 162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34" h="162563">
                                      <a:moveTo>
                                        <a:pt x="6079" y="91440"/>
                                      </a:moveTo>
                                      <a:cubicBezTo>
                                        <a:pt x="16242" y="132083"/>
                                        <a:pt x="46722" y="162563"/>
                                        <a:pt x="67039" y="162563"/>
                                      </a:cubicBezTo>
                                      <a:cubicBezTo>
                                        <a:pt x="97519" y="152400"/>
                                        <a:pt x="97519" y="111766"/>
                                        <a:pt x="87356" y="71123"/>
                                      </a:cubicBezTo>
                                      <a:cubicBezTo>
                                        <a:pt x="77193" y="30480"/>
                                        <a:pt x="46712" y="0"/>
                                        <a:pt x="26396" y="0"/>
                                      </a:cubicBezTo>
                                      <a:cubicBezTo>
                                        <a:pt x="-4084" y="10163"/>
                                        <a:pt x="-4084" y="50797"/>
                                        <a:pt x="6079" y="91440"/>
                                      </a:cubicBezTo>
                                      <a:close/>
                                    </a:path>
                                  </a:pathLst>
                                </a:custGeom>
                                <a:solidFill>
                                  <a:srgbClr val="ED7D31">
                                    <a:lumMod val="40000"/>
                                    <a:lumOff val="6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103" name="Freeform: Shape 77">
                                  <a:extLst>
                                    <a:ext uri="{FF2B5EF4-FFF2-40B4-BE49-F238E27FC236}">
                                      <a16:creationId xmlns:a16="http://schemas.microsoft.com/office/drawing/2014/main" id="{1914143A-E320-A83B-337E-6274C4F343E0}"/>
                                    </a:ext>
                                  </a:extLst>
                                </p:cNvPr>
                                <p:cNvSpPr/>
                                <p:nvPr/>
                              </p:nvSpPr>
                              <p:spPr>
                                <a:xfrm>
                                  <a:off x="945880" y="1989593"/>
                                  <a:ext cx="599436" cy="1088245"/>
                                </a:xfrm>
                                <a:custGeom>
                                  <a:avLst/>
                                  <a:gdLst>
                                    <a:gd name="connsiteX0" fmla="*/ 71133 w 599436"/>
                                    <a:gd name="connsiteY0" fmla="*/ 732639 h 1088245"/>
                                    <a:gd name="connsiteX1" fmla="*/ 182889 w 599436"/>
                                    <a:gd name="connsiteY1" fmla="*/ 631036 h 1088245"/>
                                    <a:gd name="connsiteX2" fmla="*/ 152410 w 599436"/>
                                    <a:gd name="connsiteY2" fmla="*/ 478636 h 1088245"/>
                                    <a:gd name="connsiteX3" fmla="*/ 111766 w 599436"/>
                                    <a:gd name="connsiteY3" fmla="*/ 173836 h 1088245"/>
                                    <a:gd name="connsiteX4" fmla="*/ 284483 w 599436"/>
                                    <a:gd name="connsiteY4" fmla="*/ 1119 h 1088245"/>
                                    <a:gd name="connsiteX5" fmla="*/ 518160 w 599436"/>
                                    <a:gd name="connsiteY5" fmla="*/ 102722 h 1088245"/>
                                    <a:gd name="connsiteX6" fmla="*/ 558803 w 599436"/>
                                    <a:gd name="connsiteY6" fmla="*/ 377042 h 1088245"/>
                                    <a:gd name="connsiteX7" fmla="*/ 487680 w 599436"/>
                                    <a:gd name="connsiteY7" fmla="*/ 641199 h 1088245"/>
                                    <a:gd name="connsiteX8" fmla="*/ 487680 w 599436"/>
                                    <a:gd name="connsiteY8" fmla="*/ 691996 h 1088245"/>
                                    <a:gd name="connsiteX9" fmla="*/ 599437 w 599436"/>
                                    <a:gd name="connsiteY9" fmla="*/ 885039 h 1088245"/>
                                    <a:gd name="connsiteX10" fmla="*/ 599437 w 599436"/>
                                    <a:gd name="connsiteY10" fmla="*/ 1078082 h 1088245"/>
                                    <a:gd name="connsiteX11" fmla="*/ 487680 w 599436"/>
                                    <a:gd name="connsiteY11" fmla="*/ 1088245 h 1088245"/>
                                    <a:gd name="connsiteX12" fmla="*/ 0 w 599436"/>
                                    <a:gd name="connsiteY12" fmla="*/ 986642 h 1088245"/>
                                    <a:gd name="connsiteX13" fmla="*/ 71133 w 599436"/>
                                    <a:gd name="connsiteY13" fmla="*/ 732639 h 10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9436" h="1088245">
                                      <a:moveTo>
                                        <a:pt x="71133" y="732639"/>
                                      </a:moveTo>
                                      <a:lnTo>
                                        <a:pt x="182889" y="631036"/>
                                      </a:lnTo>
                                      <a:cubicBezTo>
                                        <a:pt x="182889" y="631036"/>
                                        <a:pt x="152410" y="509116"/>
                                        <a:pt x="152410" y="478636"/>
                                      </a:cubicBezTo>
                                      <a:cubicBezTo>
                                        <a:pt x="152410" y="448156"/>
                                        <a:pt x="81286" y="265276"/>
                                        <a:pt x="111766" y="173836"/>
                                      </a:cubicBezTo>
                                      <a:cubicBezTo>
                                        <a:pt x="142246" y="82396"/>
                                        <a:pt x="132083" y="11273"/>
                                        <a:pt x="284483" y="1119"/>
                                      </a:cubicBezTo>
                                      <a:cubicBezTo>
                                        <a:pt x="436883" y="-9035"/>
                                        <a:pt x="467363" y="51916"/>
                                        <a:pt x="518160" y="102722"/>
                                      </a:cubicBezTo>
                                      <a:cubicBezTo>
                                        <a:pt x="568957" y="163682"/>
                                        <a:pt x="558803" y="346562"/>
                                        <a:pt x="558803" y="377042"/>
                                      </a:cubicBezTo>
                                      <a:cubicBezTo>
                                        <a:pt x="558803" y="407522"/>
                                        <a:pt x="528323" y="570085"/>
                                        <a:pt x="487680" y="641199"/>
                                      </a:cubicBezTo>
                                      <a:lnTo>
                                        <a:pt x="487680" y="691996"/>
                                      </a:lnTo>
                                      <a:lnTo>
                                        <a:pt x="599437" y="885039"/>
                                      </a:lnTo>
                                      <a:lnTo>
                                        <a:pt x="599437" y="1078082"/>
                                      </a:lnTo>
                                      <a:lnTo>
                                        <a:pt x="487680" y="1088245"/>
                                      </a:lnTo>
                                      <a:lnTo>
                                        <a:pt x="0" y="986642"/>
                                      </a:lnTo>
                                      <a:lnTo>
                                        <a:pt x="71133" y="732639"/>
                                      </a:lnTo>
                                      <a:close/>
                                    </a:path>
                                  </a:pathLst>
                                </a:custGeom>
                                <a:solidFill>
                                  <a:srgbClr val="ED7D31">
                                    <a:lumMod val="40000"/>
                                    <a:lumOff val="6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sp>
                            <p:nvSpPr>
                              <p:cNvPr id="100" name="Freeform: Shape 74">
                                <a:extLst>
                                  <a:ext uri="{FF2B5EF4-FFF2-40B4-BE49-F238E27FC236}">
                                    <a16:creationId xmlns:a16="http://schemas.microsoft.com/office/drawing/2014/main" id="{C6C75164-29E4-B332-1A24-B4AC2A75F567}"/>
                                  </a:ext>
                                </a:extLst>
                              </p:cNvPr>
                              <p:cNvSpPr/>
                              <p:nvPr/>
                            </p:nvSpPr>
                            <p:spPr>
                              <a:xfrm>
                                <a:off x="1028016" y="1919639"/>
                                <a:ext cx="503241" cy="411324"/>
                              </a:xfrm>
                              <a:custGeom>
                                <a:avLst/>
                                <a:gdLst>
                                  <a:gd name="connsiteX0" fmla="*/ 15239 w 450975"/>
                                  <a:gd name="connsiteY0" fmla="*/ 388993 h 399146"/>
                                  <a:gd name="connsiteX1" fmla="*/ 15239 w 450975"/>
                                  <a:gd name="connsiteY1" fmla="*/ 388993 h 399146"/>
                                  <a:gd name="connsiteX2" fmla="*/ 35556 w 450975"/>
                                  <a:gd name="connsiteY2" fmla="*/ 317869 h 399146"/>
                                  <a:gd name="connsiteX3" fmla="*/ 55873 w 450975"/>
                                  <a:gd name="connsiteY3" fmla="*/ 226429 h 399146"/>
                                  <a:gd name="connsiteX4" fmla="*/ 86352 w 450975"/>
                                  <a:gd name="connsiteY4" fmla="*/ 155306 h 399146"/>
                                  <a:gd name="connsiteX5" fmla="*/ 320029 w 450975"/>
                                  <a:gd name="connsiteY5" fmla="*/ 165469 h 399146"/>
                                  <a:gd name="connsiteX6" fmla="*/ 370826 w 450975"/>
                                  <a:gd name="connsiteY6" fmla="*/ 256909 h 399146"/>
                                  <a:gd name="connsiteX7" fmla="*/ 401306 w 450975"/>
                                  <a:gd name="connsiteY7" fmla="*/ 399146 h 399146"/>
                                  <a:gd name="connsiteX8" fmla="*/ 401306 w 450975"/>
                                  <a:gd name="connsiteY8" fmla="*/ 399146 h 399146"/>
                                  <a:gd name="connsiteX9" fmla="*/ 401306 w 450975"/>
                                  <a:gd name="connsiteY9" fmla="*/ 124826 h 399146"/>
                                  <a:gd name="connsiteX10" fmla="*/ 259069 w 450975"/>
                                  <a:gd name="connsiteY10" fmla="*/ 2906 h 399146"/>
                                  <a:gd name="connsiteX11" fmla="*/ 15229 w 450975"/>
                                  <a:gd name="connsiteY11" fmla="*/ 114663 h 399146"/>
                                  <a:gd name="connsiteX12" fmla="*/ 15239 w 450975"/>
                                  <a:gd name="connsiteY12" fmla="*/ 388993 h 39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0975" h="399146">
                                    <a:moveTo>
                                      <a:pt x="15239" y="388993"/>
                                    </a:moveTo>
                                    <a:lnTo>
                                      <a:pt x="15239" y="388993"/>
                                    </a:lnTo>
                                    <a:cubicBezTo>
                                      <a:pt x="25402" y="388993"/>
                                      <a:pt x="25402" y="348349"/>
                                      <a:pt x="35556" y="317869"/>
                                    </a:cubicBezTo>
                                    <a:cubicBezTo>
                                      <a:pt x="55873" y="287389"/>
                                      <a:pt x="55873" y="256909"/>
                                      <a:pt x="55873" y="226429"/>
                                    </a:cubicBezTo>
                                    <a:cubicBezTo>
                                      <a:pt x="55873" y="195949"/>
                                      <a:pt x="45709" y="155306"/>
                                      <a:pt x="86352" y="155306"/>
                                    </a:cubicBezTo>
                                    <a:cubicBezTo>
                                      <a:pt x="126996" y="155306"/>
                                      <a:pt x="238752" y="155306"/>
                                      <a:pt x="320029" y="165469"/>
                                    </a:cubicBezTo>
                                    <a:cubicBezTo>
                                      <a:pt x="401306" y="165469"/>
                                      <a:pt x="370826" y="226429"/>
                                      <a:pt x="370826" y="256909"/>
                                    </a:cubicBezTo>
                                    <a:cubicBezTo>
                                      <a:pt x="370826" y="287389"/>
                                      <a:pt x="401306" y="368666"/>
                                      <a:pt x="401306" y="399146"/>
                                    </a:cubicBezTo>
                                    <a:lnTo>
                                      <a:pt x="401306" y="399146"/>
                                    </a:lnTo>
                                    <a:cubicBezTo>
                                      <a:pt x="401306" y="399146"/>
                                      <a:pt x="513063" y="155306"/>
                                      <a:pt x="401306" y="124826"/>
                                    </a:cubicBezTo>
                                    <a:cubicBezTo>
                                      <a:pt x="401306" y="124826"/>
                                      <a:pt x="411469" y="33386"/>
                                      <a:pt x="259069" y="2906"/>
                                    </a:cubicBezTo>
                                    <a:cubicBezTo>
                                      <a:pt x="106669" y="-17411"/>
                                      <a:pt x="35546" y="74029"/>
                                      <a:pt x="15229" y="114663"/>
                                    </a:cubicBezTo>
                                    <a:cubicBezTo>
                                      <a:pt x="-5078" y="155306"/>
                                      <a:pt x="-5078" y="307706"/>
                                      <a:pt x="15239" y="388993"/>
                                    </a:cubicBezTo>
                                    <a:close/>
                                  </a:path>
                                </a:pathLst>
                              </a:custGeom>
                              <a:solidFill>
                                <a:sysClr val="windowText" lastClr="000000"/>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sp>
                          <p:nvSpPr>
                            <p:cNvPr id="98" name="Freeform: Shape 72">
                              <a:extLst>
                                <a:ext uri="{FF2B5EF4-FFF2-40B4-BE49-F238E27FC236}">
                                  <a16:creationId xmlns:a16="http://schemas.microsoft.com/office/drawing/2014/main" id="{D76F550B-A7A6-FBA8-C12D-65DE99700B29}"/>
                                </a:ext>
                              </a:extLst>
                            </p:cNvPr>
                            <p:cNvSpPr/>
                            <p:nvPr/>
                          </p:nvSpPr>
                          <p:spPr>
                            <a:xfrm>
                              <a:off x="842794" y="2813673"/>
                              <a:ext cx="856641" cy="1477357"/>
                            </a:xfrm>
                            <a:custGeom>
                              <a:avLst/>
                              <a:gdLst>
                                <a:gd name="connsiteX0" fmla="*/ 833123 w 833123"/>
                                <a:gd name="connsiteY0" fmla="*/ 1259843 h 1385793"/>
                                <a:gd name="connsiteX1" fmla="*/ 304800 w 833123"/>
                                <a:gd name="connsiteY1" fmla="*/ 1381763 h 1385793"/>
                                <a:gd name="connsiteX2" fmla="*/ 0 w 833123"/>
                                <a:gd name="connsiteY2" fmla="*/ 1341120 h 1385793"/>
                                <a:gd name="connsiteX3" fmla="*/ 193043 w 833123"/>
                                <a:gd name="connsiteY3" fmla="*/ 10163 h 1385793"/>
                                <a:gd name="connsiteX4" fmla="*/ 243840 w 833123"/>
                                <a:gd name="connsiteY4" fmla="*/ 10163 h 1385793"/>
                                <a:gd name="connsiteX5" fmla="*/ 436883 w 833123"/>
                                <a:gd name="connsiteY5" fmla="*/ 132083 h 1385793"/>
                                <a:gd name="connsiteX6" fmla="*/ 629926 w 833123"/>
                                <a:gd name="connsiteY6" fmla="*/ 0 h 1385793"/>
                                <a:gd name="connsiteX7" fmla="*/ 650243 w 833123"/>
                                <a:gd name="connsiteY7" fmla="*/ 0 h 1385793"/>
                                <a:gd name="connsiteX8" fmla="*/ 772163 w 833123"/>
                                <a:gd name="connsiteY8" fmla="*/ 812797 h 1385793"/>
                                <a:gd name="connsiteX9" fmla="*/ 833123 w 833123"/>
                                <a:gd name="connsiteY9" fmla="*/ 1259843 h 1385793"/>
                                <a:gd name="connsiteX0" fmla="*/ 855149 w 855149"/>
                                <a:gd name="connsiteY0" fmla="*/ 1320413 h 1382008"/>
                                <a:gd name="connsiteX1" fmla="*/ 304800 w 855149"/>
                                <a:gd name="connsiteY1" fmla="*/ 1381763 h 1382008"/>
                                <a:gd name="connsiteX2" fmla="*/ 0 w 855149"/>
                                <a:gd name="connsiteY2" fmla="*/ 1341120 h 1382008"/>
                                <a:gd name="connsiteX3" fmla="*/ 193043 w 855149"/>
                                <a:gd name="connsiteY3" fmla="*/ 10163 h 1382008"/>
                                <a:gd name="connsiteX4" fmla="*/ 243840 w 855149"/>
                                <a:gd name="connsiteY4" fmla="*/ 10163 h 1382008"/>
                                <a:gd name="connsiteX5" fmla="*/ 436883 w 855149"/>
                                <a:gd name="connsiteY5" fmla="*/ 132083 h 1382008"/>
                                <a:gd name="connsiteX6" fmla="*/ 629926 w 855149"/>
                                <a:gd name="connsiteY6" fmla="*/ 0 h 1382008"/>
                                <a:gd name="connsiteX7" fmla="*/ 650243 w 855149"/>
                                <a:gd name="connsiteY7" fmla="*/ 0 h 1382008"/>
                                <a:gd name="connsiteX8" fmla="*/ 772163 w 855149"/>
                                <a:gd name="connsiteY8" fmla="*/ 812797 h 1382008"/>
                                <a:gd name="connsiteX9" fmla="*/ 855149 w 855149"/>
                                <a:gd name="connsiteY9" fmla="*/ 1320413 h 1382008"/>
                                <a:gd name="connsiteX0" fmla="*/ 856641 w 856641"/>
                                <a:gd name="connsiteY0" fmla="*/ 1320413 h 1477358"/>
                                <a:gd name="connsiteX1" fmla="*/ 306292 w 856641"/>
                                <a:gd name="connsiteY1" fmla="*/ 1431321 h 1477358"/>
                                <a:gd name="connsiteX2" fmla="*/ 1492 w 856641"/>
                                <a:gd name="connsiteY2" fmla="*/ 1341120 h 1477358"/>
                                <a:gd name="connsiteX3" fmla="*/ 194535 w 856641"/>
                                <a:gd name="connsiteY3" fmla="*/ 10163 h 1477358"/>
                                <a:gd name="connsiteX4" fmla="*/ 245332 w 856641"/>
                                <a:gd name="connsiteY4" fmla="*/ 10163 h 1477358"/>
                                <a:gd name="connsiteX5" fmla="*/ 438375 w 856641"/>
                                <a:gd name="connsiteY5" fmla="*/ 132083 h 1477358"/>
                                <a:gd name="connsiteX6" fmla="*/ 631418 w 856641"/>
                                <a:gd name="connsiteY6" fmla="*/ 0 h 1477358"/>
                                <a:gd name="connsiteX7" fmla="*/ 651735 w 856641"/>
                                <a:gd name="connsiteY7" fmla="*/ 0 h 1477358"/>
                                <a:gd name="connsiteX8" fmla="*/ 773655 w 856641"/>
                                <a:gd name="connsiteY8" fmla="*/ 812797 h 1477358"/>
                                <a:gd name="connsiteX9" fmla="*/ 856641 w 856641"/>
                                <a:gd name="connsiteY9" fmla="*/ 1320413 h 1477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641" h="1477358">
                                  <a:moveTo>
                                    <a:pt x="856641" y="1320413"/>
                                  </a:moveTo>
                                  <a:cubicBezTo>
                                    <a:pt x="856641" y="1320413"/>
                                    <a:pt x="448817" y="1427870"/>
                                    <a:pt x="306292" y="1431321"/>
                                  </a:cubicBezTo>
                                  <a:cubicBezTo>
                                    <a:pt x="163767" y="1434772"/>
                                    <a:pt x="20118" y="1577980"/>
                                    <a:pt x="1492" y="1341120"/>
                                  </a:cubicBezTo>
                                  <a:cubicBezTo>
                                    <a:pt x="-17134" y="1104260"/>
                                    <a:pt x="143729" y="386077"/>
                                    <a:pt x="194535" y="10163"/>
                                  </a:cubicBezTo>
                                  <a:lnTo>
                                    <a:pt x="245332" y="10163"/>
                                  </a:lnTo>
                                  <a:cubicBezTo>
                                    <a:pt x="275812" y="91440"/>
                                    <a:pt x="357089" y="132083"/>
                                    <a:pt x="438375" y="132083"/>
                                  </a:cubicBezTo>
                                  <a:cubicBezTo>
                                    <a:pt x="529815" y="132083"/>
                                    <a:pt x="600938" y="81286"/>
                                    <a:pt x="631418" y="0"/>
                                  </a:cubicBezTo>
                                  <a:lnTo>
                                    <a:pt x="651735" y="0"/>
                                  </a:lnTo>
                                  <a:lnTo>
                                    <a:pt x="773655" y="812797"/>
                                  </a:lnTo>
                                  <a:cubicBezTo>
                                    <a:pt x="793975" y="961812"/>
                                    <a:pt x="836321" y="1171398"/>
                                    <a:pt x="856641" y="1320413"/>
                                  </a:cubicBezTo>
                                  <a:close/>
                                </a:path>
                              </a:pathLst>
                            </a:custGeom>
                            <a:solidFill>
                              <a:srgbClr val="0070C0"/>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94" name="Group 68">
                            <a:extLst>
                              <a:ext uri="{FF2B5EF4-FFF2-40B4-BE49-F238E27FC236}">
                                <a16:creationId xmlns:a16="http://schemas.microsoft.com/office/drawing/2014/main" id="{1AB9609B-A4E9-36EA-C2A9-E14F6BC62F80}"/>
                              </a:ext>
                            </a:extLst>
                          </p:cNvPr>
                          <p:cNvGrpSpPr/>
                          <p:nvPr/>
                        </p:nvGrpSpPr>
                        <p:grpSpPr>
                          <a:xfrm>
                            <a:off x="280097" y="2620629"/>
                            <a:ext cx="838510" cy="1849116"/>
                            <a:chOff x="280097" y="2620629"/>
                            <a:chExt cx="838510" cy="1849116"/>
                          </a:xfrm>
                        </p:grpSpPr>
                        <p:sp>
                          <p:nvSpPr>
                            <p:cNvPr id="95" name="Freeform: Shape 69">
                              <a:extLst>
                                <a:ext uri="{FF2B5EF4-FFF2-40B4-BE49-F238E27FC236}">
                                  <a16:creationId xmlns:a16="http://schemas.microsoft.com/office/drawing/2014/main" id="{06495A46-F1B5-896C-B071-44F6C85CC9FB}"/>
                                </a:ext>
                              </a:extLst>
                            </p:cNvPr>
                            <p:cNvSpPr/>
                            <p:nvPr/>
                          </p:nvSpPr>
                          <p:spPr>
                            <a:xfrm>
                              <a:off x="280097" y="2841977"/>
                              <a:ext cx="446383" cy="1230272"/>
                            </a:xfrm>
                            <a:custGeom>
                              <a:avLst/>
                              <a:gdLst>
                                <a:gd name="connsiteX0" fmla="*/ 438466 w 438465"/>
                                <a:gd name="connsiteY0" fmla="*/ 965187 h 1229353"/>
                                <a:gd name="connsiteX1" fmla="*/ 357189 w 438465"/>
                                <a:gd name="connsiteY1" fmla="*/ 1097271 h 1229353"/>
                                <a:gd name="connsiteX2" fmla="*/ 336872 w 438465"/>
                                <a:gd name="connsiteY2" fmla="*/ 1229354 h 1229353"/>
                                <a:gd name="connsiteX3" fmla="*/ 123512 w 438465"/>
                                <a:gd name="connsiteY3" fmla="*/ 1005830 h 1229353"/>
                                <a:gd name="connsiteX4" fmla="*/ 1592 w 438465"/>
                                <a:gd name="connsiteY4" fmla="*/ 802634 h 1229353"/>
                                <a:gd name="connsiteX5" fmla="*/ 62552 w 438465"/>
                                <a:gd name="connsiteY5" fmla="*/ 589274 h 1229353"/>
                                <a:gd name="connsiteX6" fmla="*/ 245432 w 438465"/>
                                <a:gd name="connsiteY6" fmla="*/ 203197 h 1229353"/>
                                <a:gd name="connsiteX7" fmla="*/ 347035 w 438465"/>
                                <a:gd name="connsiteY7" fmla="*/ 0 h 1229353"/>
                                <a:gd name="connsiteX8" fmla="*/ 407995 w 438465"/>
                                <a:gd name="connsiteY8" fmla="*/ 243840 h 1229353"/>
                                <a:gd name="connsiteX9" fmla="*/ 407995 w 438465"/>
                                <a:gd name="connsiteY9" fmla="*/ 477517 h 1229353"/>
                                <a:gd name="connsiteX10" fmla="*/ 377515 w 438465"/>
                                <a:gd name="connsiteY10" fmla="*/ 548640 h 1229353"/>
                                <a:gd name="connsiteX11" fmla="*/ 265758 w 438465"/>
                                <a:gd name="connsiteY11" fmla="*/ 721357 h 1229353"/>
                                <a:gd name="connsiteX12" fmla="*/ 275922 w 438465"/>
                                <a:gd name="connsiteY12" fmla="*/ 762000 h 1229353"/>
                                <a:gd name="connsiteX13" fmla="*/ 336882 w 438465"/>
                                <a:gd name="connsiteY13" fmla="*/ 833123 h 1229353"/>
                                <a:gd name="connsiteX14" fmla="*/ 377525 w 438465"/>
                                <a:gd name="connsiteY14" fmla="*/ 873766 h 1229353"/>
                                <a:gd name="connsiteX15" fmla="*/ 438466 w 438465"/>
                                <a:gd name="connsiteY15" fmla="*/ 965187 h 1229353"/>
                                <a:gd name="connsiteX0" fmla="*/ 438466 w 446095"/>
                                <a:gd name="connsiteY0" fmla="*/ 965187 h 1229354"/>
                                <a:gd name="connsiteX1" fmla="*/ 357189 w 446095"/>
                                <a:gd name="connsiteY1" fmla="*/ 1097271 h 1229354"/>
                                <a:gd name="connsiteX2" fmla="*/ 336872 w 446095"/>
                                <a:gd name="connsiteY2" fmla="*/ 1229354 h 1229354"/>
                                <a:gd name="connsiteX3" fmla="*/ 123512 w 446095"/>
                                <a:gd name="connsiteY3" fmla="*/ 1005830 h 1229354"/>
                                <a:gd name="connsiteX4" fmla="*/ 1592 w 446095"/>
                                <a:gd name="connsiteY4" fmla="*/ 802634 h 1229354"/>
                                <a:gd name="connsiteX5" fmla="*/ 62552 w 446095"/>
                                <a:gd name="connsiteY5" fmla="*/ 589274 h 1229354"/>
                                <a:gd name="connsiteX6" fmla="*/ 245432 w 446095"/>
                                <a:gd name="connsiteY6" fmla="*/ 203197 h 1229354"/>
                                <a:gd name="connsiteX7" fmla="*/ 347035 w 446095"/>
                                <a:gd name="connsiteY7" fmla="*/ 0 h 1229354"/>
                                <a:gd name="connsiteX8" fmla="*/ 407995 w 446095"/>
                                <a:gd name="connsiteY8" fmla="*/ 243840 h 1229354"/>
                                <a:gd name="connsiteX9" fmla="*/ 446095 w 446095"/>
                                <a:gd name="connsiteY9" fmla="*/ 467992 h 1229354"/>
                                <a:gd name="connsiteX10" fmla="*/ 377515 w 446095"/>
                                <a:gd name="connsiteY10" fmla="*/ 548640 h 1229354"/>
                                <a:gd name="connsiteX11" fmla="*/ 265758 w 446095"/>
                                <a:gd name="connsiteY11" fmla="*/ 721357 h 1229354"/>
                                <a:gd name="connsiteX12" fmla="*/ 275922 w 446095"/>
                                <a:gd name="connsiteY12" fmla="*/ 762000 h 1229354"/>
                                <a:gd name="connsiteX13" fmla="*/ 336882 w 446095"/>
                                <a:gd name="connsiteY13" fmla="*/ 833123 h 1229354"/>
                                <a:gd name="connsiteX14" fmla="*/ 377525 w 446095"/>
                                <a:gd name="connsiteY14" fmla="*/ 873766 h 1229354"/>
                                <a:gd name="connsiteX15" fmla="*/ 438466 w 446095"/>
                                <a:gd name="connsiteY15" fmla="*/ 965187 h 1229354"/>
                                <a:gd name="connsiteX0" fmla="*/ 438466 w 446383"/>
                                <a:gd name="connsiteY0" fmla="*/ 973738 h 1237905"/>
                                <a:gd name="connsiteX1" fmla="*/ 357189 w 446383"/>
                                <a:gd name="connsiteY1" fmla="*/ 1105822 h 1237905"/>
                                <a:gd name="connsiteX2" fmla="*/ 336872 w 446383"/>
                                <a:gd name="connsiteY2" fmla="*/ 1237905 h 1237905"/>
                                <a:gd name="connsiteX3" fmla="*/ 123512 w 446383"/>
                                <a:gd name="connsiteY3" fmla="*/ 1014381 h 1237905"/>
                                <a:gd name="connsiteX4" fmla="*/ 1592 w 446383"/>
                                <a:gd name="connsiteY4" fmla="*/ 811185 h 1237905"/>
                                <a:gd name="connsiteX5" fmla="*/ 62552 w 446383"/>
                                <a:gd name="connsiteY5" fmla="*/ 597825 h 1237905"/>
                                <a:gd name="connsiteX6" fmla="*/ 245432 w 446383"/>
                                <a:gd name="connsiteY6" fmla="*/ 211748 h 1237905"/>
                                <a:gd name="connsiteX7" fmla="*/ 347035 w 446383"/>
                                <a:gd name="connsiteY7" fmla="*/ 8551 h 1237905"/>
                                <a:gd name="connsiteX8" fmla="*/ 446095 w 446383"/>
                                <a:gd name="connsiteY8" fmla="*/ 476543 h 1237905"/>
                                <a:gd name="connsiteX9" fmla="*/ 377515 w 446383"/>
                                <a:gd name="connsiteY9" fmla="*/ 557191 h 1237905"/>
                                <a:gd name="connsiteX10" fmla="*/ 265758 w 446383"/>
                                <a:gd name="connsiteY10" fmla="*/ 729908 h 1237905"/>
                                <a:gd name="connsiteX11" fmla="*/ 275922 w 446383"/>
                                <a:gd name="connsiteY11" fmla="*/ 770551 h 1237905"/>
                                <a:gd name="connsiteX12" fmla="*/ 336882 w 446383"/>
                                <a:gd name="connsiteY12" fmla="*/ 841674 h 1237905"/>
                                <a:gd name="connsiteX13" fmla="*/ 377525 w 446383"/>
                                <a:gd name="connsiteY13" fmla="*/ 882317 h 1237905"/>
                                <a:gd name="connsiteX14" fmla="*/ 438466 w 446383"/>
                                <a:gd name="connsiteY14" fmla="*/ 973738 h 1237905"/>
                                <a:gd name="connsiteX0" fmla="*/ 438466 w 446383"/>
                                <a:gd name="connsiteY0" fmla="*/ 965254 h 1229421"/>
                                <a:gd name="connsiteX1" fmla="*/ 357189 w 446383"/>
                                <a:gd name="connsiteY1" fmla="*/ 1097338 h 1229421"/>
                                <a:gd name="connsiteX2" fmla="*/ 336872 w 446383"/>
                                <a:gd name="connsiteY2" fmla="*/ 1229421 h 1229421"/>
                                <a:gd name="connsiteX3" fmla="*/ 123512 w 446383"/>
                                <a:gd name="connsiteY3" fmla="*/ 1005897 h 1229421"/>
                                <a:gd name="connsiteX4" fmla="*/ 1592 w 446383"/>
                                <a:gd name="connsiteY4" fmla="*/ 802701 h 1229421"/>
                                <a:gd name="connsiteX5" fmla="*/ 62552 w 446383"/>
                                <a:gd name="connsiteY5" fmla="*/ 589341 h 1229421"/>
                                <a:gd name="connsiteX6" fmla="*/ 245432 w 446383"/>
                                <a:gd name="connsiteY6" fmla="*/ 203264 h 1229421"/>
                                <a:gd name="connsiteX7" fmla="*/ 347035 w 446383"/>
                                <a:gd name="connsiteY7" fmla="*/ 67 h 1229421"/>
                                <a:gd name="connsiteX8" fmla="*/ 446095 w 446383"/>
                                <a:gd name="connsiteY8" fmla="*/ 468059 h 1229421"/>
                                <a:gd name="connsiteX9" fmla="*/ 377515 w 446383"/>
                                <a:gd name="connsiteY9" fmla="*/ 548707 h 1229421"/>
                                <a:gd name="connsiteX10" fmla="*/ 265758 w 446383"/>
                                <a:gd name="connsiteY10" fmla="*/ 721424 h 1229421"/>
                                <a:gd name="connsiteX11" fmla="*/ 275922 w 446383"/>
                                <a:gd name="connsiteY11" fmla="*/ 762067 h 1229421"/>
                                <a:gd name="connsiteX12" fmla="*/ 336882 w 446383"/>
                                <a:gd name="connsiteY12" fmla="*/ 833190 h 1229421"/>
                                <a:gd name="connsiteX13" fmla="*/ 377525 w 446383"/>
                                <a:gd name="connsiteY13" fmla="*/ 873833 h 1229421"/>
                                <a:gd name="connsiteX14" fmla="*/ 438466 w 446383"/>
                                <a:gd name="connsiteY14" fmla="*/ 965254 h 1229421"/>
                                <a:gd name="connsiteX0" fmla="*/ 438466 w 446383"/>
                                <a:gd name="connsiteY0" fmla="*/ 966105 h 1230272"/>
                                <a:gd name="connsiteX1" fmla="*/ 357189 w 446383"/>
                                <a:gd name="connsiteY1" fmla="*/ 1098189 h 1230272"/>
                                <a:gd name="connsiteX2" fmla="*/ 336872 w 446383"/>
                                <a:gd name="connsiteY2" fmla="*/ 1230272 h 1230272"/>
                                <a:gd name="connsiteX3" fmla="*/ 123512 w 446383"/>
                                <a:gd name="connsiteY3" fmla="*/ 1006748 h 1230272"/>
                                <a:gd name="connsiteX4" fmla="*/ 1592 w 446383"/>
                                <a:gd name="connsiteY4" fmla="*/ 803552 h 1230272"/>
                                <a:gd name="connsiteX5" fmla="*/ 62552 w 446383"/>
                                <a:gd name="connsiteY5" fmla="*/ 590192 h 1230272"/>
                                <a:gd name="connsiteX6" fmla="*/ 245432 w 446383"/>
                                <a:gd name="connsiteY6" fmla="*/ 204115 h 1230272"/>
                                <a:gd name="connsiteX7" fmla="*/ 347035 w 446383"/>
                                <a:gd name="connsiteY7" fmla="*/ 918 h 1230272"/>
                                <a:gd name="connsiteX8" fmla="*/ 446095 w 446383"/>
                                <a:gd name="connsiteY8" fmla="*/ 468910 h 1230272"/>
                                <a:gd name="connsiteX9" fmla="*/ 377515 w 446383"/>
                                <a:gd name="connsiteY9" fmla="*/ 549558 h 1230272"/>
                                <a:gd name="connsiteX10" fmla="*/ 265758 w 446383"/>
                                <a:gd name="connsiteY10" fmla="*/ 722275 h 1230272"/>
                                <a:gd name="connsiteX11" fmla="*/ 275922 w 446383"/>
                                <a:gd name="connsiteY11" fmla="*/ 762918 h 1230272"/>
                                <a:gd name="connsiteX12" fmla="*/ 336882 w 446383"/>
                                <a:gd name="connsiteY12" fmla="*/ 834041 h 1230272"/>
                                <a:gd name="connsiteX13" fmla="*/ 377525 w 446383"/>
                                <a:gd name="connsiteY13" fmla="*/ 874684 h 1230272"/>
                                <a:gd name="connsiteX14" fmla="*/ 438466 w 446383"/>
                                <a:gd name="connsiteY14" fmla="*/ 966105 h 123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6383" h="1230272">
                                  <a:moveTo>
                                    <a:pt x="438466" y="966105"/>
                                  </a:moveTo>
                                  <a:cubicBezTo>
                                    <a:pt x="397822" y="976269"/>
                                    <a:pt x="367343" y="1037228"/>
                                    <a:pt x="357189" y="1098189"/>
                                  </a:cubicBezTo>
                                  <a:cubicBezTo>
                                    <a:pt x="347026" y="1159149"/>
                                    <a:pt x="336872" y="1230272"/>
                                    <a:pt x="336872" y="1230272"/>
                                  </a:cubicBezTo>
                                  <a:cubicBezTo>
                                    <a:pt x="336872" y="1230272"/>
                                    <a:pt x="174309" y="1057555"/>
                                    <a:pt x="123512" y="1006748"/>
                                  </a:cubicBezTo>
                                  <a:cubicBezTo>
                                    <a:pt x="72715" y="955952"/>
                                    <a:pt x="21909" y="854348"/>
                                    <a:pt x="1592" y="803552"/>
                                  </a:cubicBezTo>
                                  <a:cubicBezTo>
                                    <a:pt x="-8571" y="762909"/>
                                    <a:pt x="32072" y="640989"/>
                                    <a:pt x="62552" y="590192"/>
                                  </a:cubicBezTo>
                                  <a:cubicBezTo>
                                    <a:pt x="93032" y="539395"/>
                                    <a:pt x="194635" y="315872"/>
                                    <a:pt x="245432" y="204115"/>
                                  </a:cubicBezTo>
                                  <a:cubicBezTo>
                                    <a:pt x="296229" y="92358"/>
                                    <a:pt x="292160" y="23461"/>
                                    <a:pt x="347035" y="918"/>
                                  </a:cubicBezTo>
                                  <a:cubicBezTo>
                                    <a:pt x="401910" y="-21625"/>
                                    <a:pt x="441015" y="377470"/>
                                    <a:pt x="446095" y="468910"/>
                                  </a:cubicBezTo>
                                  <a:cubicBezTo>
                                    <a:pt x="451175" y="560350"/>
                                    <a:pt x="387678" y="519078"/>
                                    <a:pt x="377515" y="549558"/>
                                  </a:cubicBezTo>
                                  <a:cubicBezTo>
                                    <a:pt x="367352" y="590201"/>
                                    <a:pt x="265758" y="722275"/>
                                    <a:pt x="265758" y="722275"/>
                                  </a:cubicBezTo>
                                  <a:cubicBezTo>
                                    <a:pt x="265758" y="722275"/>
                                    <a:pt x="265758" y="732438"/>
                                    <a:pt x="275922" y="762918"/>
                                  </a:cubicBezTo>
                                  <a:cubicBezTo>
                                    <a:pt x="286085" y="793398"/>
                                    <a:pt x="306402" y="813715"/>
                                    <a:pt x="336882" y="834041"/>
                                  </a:cubicBezTo>
                                  <a:cubicBezTo>
                                    <a:pt x="347045" y="844204"/>
                                    <a:pt x="357198" y="864521"/>
                                    <a:pt x="377525" y="874684"/>
                                  </a:cubicBezTo>
                                  <a:cubicBezTo>
                                    <a:pt x="418139" y="925462"/>
                                    <a:pt x="438466" y="966105"/>
                                    <a:pt x="438466" y="966105"/>
                                  </a:cubicBezTo>
                                  <a:close/>
                                </a:path>
                              </a:pathLst>
                            </a:custGeom>
                            <a:solidFill>
                              <a:srgbClr val="44546A">
                                <a:lumMod val="75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96" name="Freeform: Shape 70">
                              <a:extLst>
                                <a:ext uri="{FF2B5EF4-FFF2-40B4-BE49-F238E27FC236}">
                                  <a16:creationId xmlns:a16="http://schemas.microsoft.com/office/drawing/2014/main" id="{D01FE533-1CA7-3E91-31BB-B53C802B6CB3}"/>
                                </a:ext>
                              </a:extLst>
                            </p:cNvPr>
                            <p:cNvSpPr/>
                            <p:nvPr/>
                          </p:nvSpPr>
                          <p:spPr>
                            <a:xfrm>
                              <a:off x="559804" y="2620629"/>
                              <a:ext cx="558803" cy="1849116"/>
                            </a:xfrm>
                            <a:custGeom>
                              <a:avLst/>
                              <a:gdLst>
                                <a:gd name="connsiteX0" fmla="*/ 558803 w 558803"/>
                                <a:gd name="connsiteY0" fmla="*/ 0 h 1849116"/>
                                <a:gd name="connsiteX1" fmla="*/ 528323 w 558803"/>
                                <a:gd name="connsiteY1" fmla="*/ 243840 h 1849116"/>
                                <a:gd name="connsiteX2" fmla="*/ 538486 w 558803"/>
                                <a:gd name="connsiteY2" fmla="*/ 944880 h 1849116"/>
                                <a:gd name="connsiteX3" fmla="*/ 436883 w 558803"/>
                                <a:gd name="connsiteY3" fmla="*/ 1605277 h 1849116"/>
                                <a:gd name="connsiteX4" fmla="*/ 223523 w 558803"/>
                                <a:gd name="connsiteY4" fmla="*/ 1849117 h 1849116"/>
                                <a:gd name="connsiteX5" fmla="*/ 0 w 558803"/>
                                <a:gd name="connsiteY5" fmla="*/ 1777994 h 1849116"/>
                                <a:gd name="connsiteX6" fmla="*/ 111757 w 558803"/>
                                <a:gd name="connsiteY6" fmla="*/ 792470 h 1849116"/>
                                <a:gd name="connsiteX7" fmla="*/ 121920 w 558803"/>
                                <a:gd name="connsiteY7" fmla="*/ 467354 h 1849116"/>
                                <a:gd name="connsiteX8" fmla="*/ 60960 w 558803"/>
                                <a:gd name="connsiteY8" fmla="*/ 223514 h 1849116"/>
                                <a:gd name="connsiteX9" fmla="*/ 375923 w 558803"/>
                                <a:gd name="connsiteY9" fmla="*/ 121911 h 1849116"/>
                                <a:gd name="connsiteX10" fmla="*/ 558803 w 558803"/>
                                <a:gd name="connsiteY10" fmla="*/ 0 h 1849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803" h="1849116">
                                  <a:moveTo>
                                    <a:pt x="558803" y="0"/>
                                  </a:moveTo>
                                  <a:cubicBezTo>
                                    <a:pt x="558803" y="0"/>
                                    <a:pt x="518160" y="132083"/>
                                    <a:pt x="528323" y="243840"/>
                                  </a:cubicBezTo>
                                  <a:cubicBezTo>
                                    <a:pt x="538486" y="355597"/>
                                    <a:pt x="538486" y="883920"/>
                                    <a:pt x="538486" y="944880"/>
                                  </a:cubicBezTo>
                                  <a:cubicBezTo>
                                    <a:pt x="538486" y="1005840"/>
                                    <a:pt x="467363" y="1524000"/>
                                    <a:pt x="436883" y="1605277"/>
                                  </a:cubicBezTo>
                                  <a:cubicBezTo>
                                    <a:pt x="406403" y="1676400"/>
                                    <a:pt x="335280" y="1849117"/>
                                    <a:pt x="223523" y="1849117"/>
                                  </a:cubicBezTo>
                                  <a:cubicBezTo>
                                    <a:pt x="111766" y="1849117"/>
                                    <a:pt x="0" y="1777994"/>
                                    <a:pt x="0" y="1777994"/>
                                  </a:cubicBezTo>
                                  <a:cubicBezTo>
                                    <a:pt x="0" y="1777994"/>
                                    <a:pt x="132083" y="965197"/>
                                    <a:pt x="111757" y="792470"/>
                                  </a:cubicBezTo>
                                  <a:cubicBezTo>
                                    <a:pt x="111757" y="792470"/>
                                    <a:pt x="142237" y="579111"/>
                                    <a:pt x="121920" y="467354"/>
                                  </a:cubicBezTo>
                                  <a:cubicBezTo>
                                    <a:pt x="101603" y="355597"/>
                                    <a:pt x="60960" y="223514"/>
                                    <a:pt x="60960" y="223514"/>
                                  </a:cubicBezTo>
                                  <a:cubicBezTo>
                                    <a:pt x="60960" y="223514"/>
                                    <a:pt x="294637" y="132074"/>
                                    <a:pt x="375923" y="121911"/>
                                  </a:cubicBezTo>
                                  <a:cubicBezTo>
                                    <a:pt x="457210" y="111747"/>
                                    <a:pt x="487690" y="30480"/>
                                    <a:pt x="558803" y="0"/>
                                  </a:cubicBezTo>
                                  <a:close/>
                                </a:path>
                              </a:pathLst>
                            </a:custGeom>
                            <a:solidFill>
                              <a:srgbClr val="44546A">
                                <a:lumMod val="75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nvGrpSpPr>
                        <p:cNvPr id="90" name="Group 64">
                          <a:extLst>
                            <a:ext uri="{FF2B5EF4-FFF2-40B4-BE49-F238E27FC236}">
                              <a16:creationId xmlns:a16="http://schemas.microsoft.com/office/drawing/2014/main" id="{C54544A8-97CA-22BB-69C4-BEB915DA386D}"/>
                            </a:ext>
                          </a:extLst>
                        </p:cNvPr>
                        <p:cNvGrpSpPr/>
                        <p:nvPr/>
                      </p:nvGrpSpPr>
                      <p:grpSpPr>
                        <a:xfrm>
                          <a:off x="1423406" y="2691752"/>
                          <a:ext cx="1016003" cy="1771234"/>
                          <a:chOff x="1423406" y="2691752"/>
                          <a:chExt cx="1016002" cy="1771233"/>
                        </a:xfrm>
                      </p:grpSpPr>
                      <p:sp>
                        <p:nvSpPr>
                          <p:cNvPr id="91" name="Freeform: Shape 65">
                            <a:extLst>
                              <a:ext uri="{FF2B5EF4-FFF2-40B4-BE49-F238E27FC236}">
                                <a16:creationId xmlns:a16="http://schemas.microsoft.com/office/drawing/2014/main" id="{820CAA6A-1A32-1FD3-D73A-83AB0C302E2F}"/>
                              </a:ext>
                            </a:extLst>
                          </p:cNvPr>
                          <p:cNvSpPr/>
                          <p:nvPr/>
                        </p:nvSpPr>
                        <p:spPr>
                          <a:xfrm>
                            <a:off x="1646929" y="2945746"/>
                            <a:ext cx="792479" cy="894073"/>
                          </a:xfrm>
                          <a:custGeom>
                            <a:avLst/>
                            <a:gdLst>
                              <a:gd name="connsiteX0" fmla="*/ 40643 w 792479"/>
                              <a:gd name="connsiteY0" fmla="*/ 71123 h 894073"/>
                              <a:gd name="connsiteX1" fmla="*/ 121920 w 792479"/>
                              <a:gd name="connsiteY1" fmla="*/ 0 h 894073"/>
                              <a:gd name="connsiteX2" fmla="*/ 152400 w 792479"/>
                              <a:gd name="connsiteY2" fmla="*/ 213360 h 894073"/>
                              <a:gd name="connsiteX3" fmla="*/ 152400 w 792479"/>
                              <a:gd name="connsiteY3" fmla="*/ 375923 h 894073"/>
                              <a:gd name="connsiteX4" fmla="*/ 243840 w 792479"/>
                              <a:gd name="connsiteY4" fmla="*/ 538486 h 894073"/>
                              <a:gd name="connsiteX5" fmla="*/ 284483 w 792479"/>
                              <a:gd name="connsiteY5" fmla="*/ 589283 h 894073"/>
                              <a:gd name="connsiteX6" fmla="*/ 457200 w 792479"/>
                              <a:gd name="connsiteY6" fmla="*/ 548640 h 894073"/>
                              <a:gd name="connsiteX7" fmla="*/ 690877 w 792479"/>
                              <a:gd name="connsiteY7" fmla="*/ 477517 h 894073"/>
                              <a:gd name="connsiteX8" fmla="*/ 792480 w 792479"/>
                              <a:gd name="connsiteY8" fmla="*/ 721357 h 894073"/>
                              <a:gd name="connsiteX9" fmla="*/ 406403 w 792479"/>
                              <a:gd name="connsiteY9" fmla="*/ 843277 h 894073"/>
                              <a:gd name="connsiteX10" fmla="*/ 193043 w 792479"/>
                              <a:gd name="connsiteY10" fmla="*/ 894074 h 894073"/>
                              <a:gd name="connsiteX11" fmla="*/ 71123 w 792479"/>
                              <a:gd name="connsiteY11" fmla="*/ 843277 h 894073"/>
                              <a:gd name="connsiteX12" fmla="*/ 0 w 792479"/>
                              <a:gd name="connsiteY12" fmla="*/ 701040 h 894073"/>
                              <a:gd name="connsiteX13" fmla="*/ 40643 w 792479"/>
                              <a:gd name="connsiteY13" fmla="*/ 71123 h 89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2479" h="894073">
                                <a:moveTo>
                                  <a:pt x="40643" y="71123"/>
                                </a:moveTo>
                                <a:lnTo>
                                  <a:pt x="121920" y="0"/>
                                </a:lnTo>
                                <a:cubicBezTo>
                                  <a:pt x="121920" y="0"/>
                                  <a:pt x="152400" y="121920"/>
                                  <a:pt x="152400" y="213360"/>
                                </a:cubicBezTo>
                                <a:cubicBezTo>
                                  <a:pt x="152400" y="304800"/>
                                  <a:pt x="132083" y="345443"/>
                                  <a:pt x="152400" y="375923"/>
                                </a:cubicBezTo>
                                <a:cubicBezTo>
                                  <a:pt x="172717" y="406403"/>
                                  <a:pt x="243840" y="487680"/>
                                  <a:pt x="243840" y="538486"/>
                                </a:cubicBezTo>
                                <a:cubicBezTo>
                                  <a:pt x="243840" y="589283"/>
                                  <a:pt x="254003" y="599446"/>
                                  <a:pt x="284483" y="589283"/>
                                </a:cubicBezTo>
                                <a:cubicBezTo>
                                  <a:pt x="314963" y="579120"/>
                                  <a:pt x="426720" y="558803"/>
                                  <a:pt x="457200" y="548640"/>
                                </a:cubicBezTo>
                                <a:cubicBezTo>
                                  <a:pt x="477517" y="538477"/>
                                  <a:pt x="690877" y="477517"/>
                                  <a:pt x="690877" y="477517"/>
                                </a:cubicBezTo>
                                <a:cubicBezTo>
                                  <a:pt x="690877" y="477517"/>
                                  <a:pt x="680714" y="690877"/>
                                  <a:pt x="792480" y="721357"/>
                                </a:cubicBezTo>
                                <a:cubicBezTo>
                                  <a:pt x="792480" y="721357"/>
                                  <a:pt x="467363" y="833114"/>
                                  <a:pt x="406403" y="843277"/>
                                </a:cubicBezTo>
                                <a:cubicBezTo>
                                  <a:pt x="345443" y="853440"/>
                                  <a:pt x="223523" y="894074"/>
                                  <a:pt x="193043" y="894074"/>
                                </a:cubicBezTo>
                                <a:cubicBezTo>
                                  <a:pt x="162563" y="894074"/>
                                  <a:pt x="101603" y="883910"/>
                                  <a:pt x="71123" y="843277"/>
                                </a:cubicBezTo>
                                <a:cubicBezTo>
                                  <a:pt x="40643" y="802643"/>
                                  <a:pt x="0" y="731520"/>
                                  <a:pt x="0" y="701040"/>
                                </a:cubicBezTo>
                                <a:cubicBezTo>
                                  <a:pt x="10163" y="670570"/>
                                  <a:pt x="40643" y="71123"/>
                                  <a:pt x="40643" y="71123"/>
                                </a:cubicBezTo>
                                <a:close/>
                              </a:path>
                            </a:pathLst>
                          </a:custGeom>
                          <a:solidFill>
                            <a:srgbClr val="44546A">
                              <a:lumMod val="75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92" name="Freeform: Shape 66">
                            <a:extLst>
                              <a:ext uri="{FF2B5EF4-FFF2-40B4-BE49-F238E27FC236}">
                                <a16:creationId xmlns:a16="http://schemas.microsoft.com/office/drawing/2014/main" id="{84E4B105-5508-E1DB-C44D-1D990B7BCAE1}"/>
                              </a:ext>
                            </a:extLst>
                          </p:cNvPr>
                          <p:cNvSpPr/>
                          <p:nvPr/>
                        </p:nvSpPr>
                        <p:spPr>
                          <a:xfrm>
                            <a:off x="1423406" y="2691752"/>
                            <a:ext cx="386076" cy="1771233"/>
                          </a:xfrm>
                          <a:custGeom>
                            <a:avLst/>
                            <a:gdLst>
                              <a:gd name="connsiteX0" fmla="*/ 0 w 386076"/>
                              <a:gd name="connsiteY0" fmla="*/ 0 h 1771233"/>
                              <a:gd name="connsiteX1" fmla="*/ 60960 w 386076"/>
                              <a:gd name="connsiteY1" fmla="*/ 223523 h 1771233"/>
                              <a:gd name="connsiteX2" fmla="*/ 121920 w 386076"/>
                              <a:gd name="connsiteY2" fmla="*/ 924563 h 1771233"/>
                              <a:gd name="connsiteX3" fmla="*/ 203197 w 386076"/>
                              <a:gd name="connsiteY3" fmla="*/ 1544326 h 1771233"/>
                              <a:gd name="connsiteX4" fmla="*/ 264157 w 386076"/>
                              <a:gd name="connsiteY4" fmla="*/ 1757686 h 1771233"/>
                              <a:gd name="connsiteX5" fmla="*/ 386077 w 386076"/>
                              <a:gd name="connsiteY5" fmla="*/ 1757686 h 1771233"/>
                              <a:gd name="connsiteX6" fmla="*/ 304800 w 386076"/>
                              <a:gd name="connsiteY6" fmla="*/ 1513846 h 1771233"/>
                              <a:gd name="connsiteX7" fmla="*/ 243840 w 386076"/>
                              <a:gd name="connsiteY7" fmla="*/ 1107443 h 1771233"/>
                              <a:gd name="connsiteX8" fmla="*/ 314963 w 386076"/>
                              <a:gd name="connsiteY8" fmla="*/ 609600 h 1771233"/>
                              <a:gd name="connsiteX9" fmla="*/ 345443 w 386076"/>
                              <a:gd name="connsiteY9" fmla="*/ 254003 h 1771233"/>
                              <a:gd name="connsiteX10" fmla="*/ 60960 w 386076"/>
                              <a:gd name="connsiteY10" fmla="*/ 60960 h 1771233"/>
                              <a:gd name="connsiteX11" fmla="*/ 0 w 386076"/>
                              <a:gd name="connsiteY11" fmla="*/ 0 h 177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6076" h="1771233">
                                <a:moveTo>
                                  <a:pt x="0" y="0"/>
                                </a:moveTo>
                                <a:cubicBezTo>
                                  <a:pt x="0" y="0"/>
                                  <a:pt x="60960" y="111757"/>
                                  <a:pt x="60960" y="223523"/>
                                </a:cubicBezTo>
                                <a:cubicBezTo>
                                  <a:pt x="71123" y="335280"/>
                                  <a:pt x="101603" y="782326"/>
                                  <a:pt x="121920" y="924563"/>
                                </a:cubicBezTo>
                                <a:cubicBezTo>
                                  <a:pt x="142237" y="1076963"/>
                                  <a:pt x="203197" y="1442723"/>
                                  <a:pt x="203197" y="1544326"/>
                                </a:cubicBezTo>
                                <a:cubicBezTo>
                                  <a:pt x="213360" y="1645930"/>
                                  <a:pt x="193034" y="1727206"/>
                                  <a:pt x="264157" y="1757686"/>
                                </a:cubicBezTo>
                                <a:cubicBezTo>
                                  <a:pt x="335280" y="1788166"/>
                                  <a:pt x="386077" y="1757686"/>
                                  <a:pt x="386077" y="1757686"/>
                                </a:cubicBezTo>
                                <a:cubicBezTo>
                                  <a:pt x="386077" y="1757686"/>
                                  <a:pt x="314954" y="1605286"/>
                                  <a:pt x="304800" y="1513846"/>
                                </a:cubicBezTo>
                                <a:cubicBezTo>
                                  <a:pt x="304800" y="1422406"/>
                                  <a:pt x="243840" y="1107443"/>
                                  <a:pt x="243840" y="1107443"/>
                                </a:cubicBezTo>
                                <a:cubicBezTo>
                                  <a:pt x="243840" y="1107443"/>
                                  <a:pt x="284483" y="701040"/>
                                  <a:pt x="314963" y="609600"/>
                                </a:cubicBezTo>
                                <a:cubicBezTo>
                                  <a:pt x="335280" y="507997"/>
                                  <a:pt x="345443" y="254003"/>
                                  <a:pt x="345443" y="254003"/>
                                </a:cubicBezTo>
                                <a:cubicBezTo>
                                  <a:pt x="345443" y="254003"/>
                                  <a:pt x="101603" y="111766"/>
                                  <a:pt x="60960" y="60960"/>
                                </a:cubicBezTo>
                                <a:cubicBezTo>
                                  <a:pt x="20326" y="10163"/>
                                  <a:pt x="0" y="0"/>
                                  <a:pt x="0" y="0"/>
                                </a:cubicBezTo>
                                <a:close/>
                              </a:path>
                            </a:pathLst>
                          </a:custGeom>
                          <a:solidFill>
                            <a:srgbClr val="44546A">
                              <a:lumMod val="75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grpSp>
              <p:grpSp>
                <p:nvGrpSpPr>
                  <p:cNvPr id="78" name="Group 146">
                    <a:extLst>
                      <a:ext uri="{FF2B5EF4-FFF2-40B4-BE49-F238E27FC236}">
                        <a16:creationId xmlns:a16="http://schemas.microsoft.com/office/drawing/2014/main" id="{6A39B0E0-05C4-2EC2-2802-A4F45834281B}"/>
                      </a:ext>
                    </a:extLst>
                  </p:cNvPr>
                  <p:cNvGrpSpPr/>
                  <p:nvPr/>
                </p:nvGrpSpPr>
                <p:grpSpPr>
                  <a:xfrm>
                    <a:off x="4553240" y="3843099"/>
                    <a:ext cx="1352130" cy="526778"/>
                    <a:chOff x="4553240" y="3843099"/>
                    <a:chExt cx="1352130" cy="526778"/>
                  </a:xfrm>
                </p:grpSpPr>
                <p:sp>
                  <p:nvSpPr>
                    <p:cNvPr id="79" name="Isosceles Triangle 140">
                      <a:extLst>
                        <a:ext uri="{FF2B5EF4-FFF2-40B4-BE49-F238E27FC236}">
                          <a16:creationId xmlns:a16="http://schemas.microsoft.com/office/drawing/2014/main" id="{03350130-A03B-34FD-149E-97074116FE8A}"/>
                        </a:ext>
                      </a:extLst>
                    </p:cNvPr>
                    <p:cNvSpPr/>
                    <p:nvPr/>
                  </p:nvSpPr>
                  <p:spPr>
                    <a:xfrm rot="18285086">
                      <a:off x="5206445" y="3189894"/>
                      <a:ext cx="45719" cy="1352130"/>
                    </a:xfrm>
                    <a:custGeom>
                      <a:avLst/>
                      <a:gdLst>
                        <a:gd name="connsiteX0" fmla="*/ 0 w 40280"/>
                        <a:gd name="connsiteY0" fmla="*/ 1607980 h 1607980"/>
                        <a:gd name="connsiteX1" fmla="*/ 20140 w 40280"/>
                        <a:gd name="connsiteY1" fmla="*/ 0 h 1607980"/>
                        <a:gd name="connsiteX2" fmla="*/ 40280 w 40280"/>
                        <a:gd name="connsiteY2" fmla="*/ 1607980 h 1607980"/>
                        <a:gd name="connsiteX3" fmla="*/ 0 w 40280"/>
                        <a:gd name="connsiteY3" fmla="*/ 1607980 h 1607980"/>
                        <a:gd name="connsiteX0" fmla="*/ 0 w 40280"/>
                        <a:gd name="connsiteY0" fmla="*/ 1191265 h 1191265"/>
                        <a:gd name="connsiteX1" fmla="*/ 25217 w 40280"/>
                        <a:gd name="connsiteY1" fmla="*/ 0 h 1191265"/>
                        <a:gd name="connsiteX2" fmla="*/ 40280 w 40280"/>
                        <a:gd name="connsiteY2" fmla="*/ 1191265 h 1191265"/>
                        <a:gd name="connsiteX3" fmla="*/ 0 w 40280"/>
                        <a:gd name="connsiteY3" fmla="*/ 1191265 h 1191265"/>
                      </a:gdLst>
                      <a:ahLst/>
                      <a:cxnLst>
                        <a:cxn ang="0">
                          <a:pos x="connsiteX0" y="connsiteY0"/>
                        </a:cxn>
                        <a:cxn ang="0">
                          <a:pos x="connsiteX1" y="connsiteY1"/>
                        </a:cxn>
                        <a:cxn ang="0">
                          <a:pos x="connsiteX2" y="connsiteY2"/>
                        </a:cxn>
                        <a:cxn ang="0">
                          <a:pos x="connsiteX3" y="connsiteY3"/>
                        </a:cxn>
                      </a:cxnLst>
                      <a:rect l="l" t="t" r="r" b="b"/>
                      <a:pathLst>
                        <a:path w="40280" h="1191265">
                          <a:moveTo>
                            <a:pt x="0" y="1191265"/>
                          </a:moveTo>
                          <a:lnTo>
                            <a:pt x="25217" y="0"/>
                          </a:lnTo>
                          <a:lnTo>
                            <a:pt x="40280" y="1191265"/>
                          </a:lnTo>
                          <a:lnTo>
                            <a:pt x="0" y="1191265"/>
                          </a:lnTo>
                          <a:close/>
                        </a:path>
                      </a:pathLst>
                    </a:custGeom>
                    <a:solidFill>
                      <a:srgbClr val="ED7D31">
                        <a:lumMod val="5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80" name="Group 145">
                      <a:extLst>
                        <a:ext uri="{FF2B5EF4-FFF2-40B4-BE49-F238E27FC236}">
                          <a16:creationId xmlns:a16="http://schemas.microsoft.com/office/drawing/2014/main" id="{4B5BB17F-FB65-EADC-FCB0-41283749CFBD}"/>
                        </a:ext>
                      </a:extLst>
                    </p:cNvPr>
                    <p:cNvGrpSpPr/>
                    <p:nvPr/>
                  </p:nvGrpSpPr>
                  <p:grpSpPr>
                    <a:xfrm>
                      <a:off x="5561131" y="4170348"/>
                      <a:ext cx="264190" cy="199529"/>
                      <a:chOff x="5577943" y="4161991"/>
                      <a:chExt cx="264190" cy="199529"/>
                    </a:xfrm>
                  </p:grpSpPr>
                  <p:sp>
                    <p:nvSpPr>
                      <p:cNvPr id="81" name="Rectangle: Rounded Corners 141">
                        <a:extLst>
                          <a:ext uri="{FF2B5EF4-FFF2-40B4-BE49-F238E27FC236}">
                            <a16:creationId xmlns:a16="http://schemas.microsoft.com/office/drawing/2014/main" id="{45C8B5A2-0105-6088-AC1B-71205CB27AD8}"/>
                          </a:ext>
                        </a:extLst>
                      </p:cNvPr>
                      <p:cNvSpPr/>
                      <p:nvPr/>
                    </p:nvSpPr>
                    <p:spPr>
                      <a:xfrm rot="3170307">
                        <a:off x="5621122" y="4118812"/>
                        <a:ext cx="61576" cy="147934"/>
                      </a:xfrm>
                      <a:prstGeom prst="roundRect">
                        <a:avLst>
                          <a:gd name="adj" fmla="val 50000"/>
                        </a:avLst>
                      </a:prstGeom>
                      <a:solidFill>
                        <a:srgbClr val="F8CBAD"/>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Rounded Corners 142">
                        <a:extLst>
                          <a:ext uri="{FF2B5EF4-FFF2-40B4-BE49-F238E27FC236}">
                            <a16:creationId xmlns:a16="http://schemas.microsoft.com/office/drawing/2014/main" id="{925EB92D-25BA-66AE-BF2E-2AFA9DE204D7}"/>
                          </a:ext>
                        </a:extLst>
                      </p:cNvPr>
                      <p:cNvSpPr/>
                      <p:nvPr/>
                    </p:nvSpPr>
                    <p:spPr>
                      <a:xfrm rot="3170307">
                        <a:off x="5657051" y="4163982"/>
                        <a:ext cx="61576" cy="147934"/>
                      </a:xfrm>
                      <a:prstGeom prst="roundRect">
                        <a:avLst>
                          <a:gd name="adj" fmla="val 50000"/>
                        </a:avLst>
                      </a:prstGeom>
                      <a:solidFill>
                        <a:srgbClr val="F8CBAD"/>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Rounded Corners 143">
                        <a:extLst>
                          <a:ext uri="{FF2B5EF4-FFF2-40B4-BE49-F238E27FC236}">
                            <a16:creationId xmlns:a16="http://schemas.microsoft.com/office/drawing/2014/main" id="{3CCDA7EF-D3A7-FCEC-E8E8-470AA05F0ACE}"/>
                          </a:ext>
                        </a:extLst>
                      </p:cNvPr>
                      <p:cNvSpPr/>
                      <p:nvPr/>
                    </p:nvSpPr>
                    <p:spPr>
                      <a:xfrm rot="3170307">
                        <a:off x="5697691" y="4209116"/>
                        <a:ext cx="61576" cy="147934"/>
                      </a:xfrm>
                      <a:prstGeom prst="roundRect">
                        <a:avLst>
                          <a:gd name="adj" fmla="val 50000"/>
                        </a:avLst>
                      </a:prstGeom>
                      <a:solidFill>
                        <a:srgbClr val="F8CBAD"/>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4" name="Rectangle: Rounded Corners 144">
                        <a:extLst>
                          <a:ext uri="{FF2B5EF4-FFF2-40B4-BE49-F238E27FC236}">
                            <a16:creationId xmlns:a16="http://schemas.microsoft.com/office/drawing/2014/main" id="{BDAE2331-311E-3F3D-1EDB-7CD420CF41E3}"/>
                          </a:ext>
                        </a:extLst>
                      </p:cNvPr>
                      <p:cNvSpPr/>
                      <p:nvPr/>
                    </p:nvSpPr>
                    <p:spPr>
                      <a:xfrm rot="3170307">
                        <a:off x="5737378" y="4256765"/>
                        <a:ext cx="61576" cy="147934"/>
                      </a:xfrm>
                      <a:prstGeom prst="roundRect">
                        <a:avLst>
                          <a:gd name="adj" fmla="val 50000"/>
                        </a:avLst>
                      </a:prstGeom>
                      <a:solidFill>
                        <a:srgbClr val="F8CBAD"/>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grpSp>
          </p:grpSp>
        </p:grpSp>
        <p:grpSp>
          <p:nvGrpSpPr>
            <p:cNvPr id="20" name="Group 45">
              <a:extLst>
                <a:ext uri="{FF2B5EF4-FFF2-40B4-BE49-F238E27FC236}">
                  <a16:creationId xmlns:a16="http://schemas.microsoft.com/office/drawing/2014/main" id="{C75B4C14-B552-0CD3-6353-B14F95CEE7F5}"/>
                </a:ext>
              </a:extLst>
            </p:cNvPr>
            <p:cNvGrpSpPr/>
            <p:nvPr/>
          </p:nvGrpSpPr>
          <p:grpSpPr>
            <a:xfrm>
              <a:off x="3796705" y="4432015"/>
              <a:ext cx="1425548" cy="1968235"/>
              <a:chOff x="2945549" y="4542790"/>
              <a:chExt cx="1425548" cy="1968235"/>
            </a:xfrm>
          </p:grpSpPr>
          <p:grpSp>
            <p:nvGrpSpPr>
              <p:cNvPr id="21" name="Group 43">
                <a:extLst>
                  <a:ext uri="{FF2B5EF4-FFF2-40B4-BE49-F238E27FC236}">
                    <a16:creationId xmlns:a16="http://schemas.microsoft.com/office/drawing/2014/main" id="{444664EE-B4A7-050C-6DED-DF0EFD15894E}"/>
                  </a:ext>
                </a:extLst>
              </p:cNvPr>
              <p:cNvGrpSpPr/>
              <p:nvPr/>
            </p:nvGrpSpPr>
            <p:grpSpPr>
              <a:xfrm>
                <a:off x="2945549" y="5077058"/>
                <a:ext cx="1425548" cy="1433967"/>
                <a:chOff x="-3242377" y="4070849"/>
                <a:chExt cx="1425548" cy="1433967"/>
              </a:xfrm>
            </p:grpSpPr>
            <p:sp>
              <p:nvSpPr>
                <p:cNvPr id="48" name="Freeform: Shape 6">
                  <a:extLst>
                    <a:ext uri="{FF2B5EF4-FFF2-40B4-BE49-F238E27FC236}">
                      <a16:creationId xmlns:a16="http://schemas.microsoft.com/office/drawing/2014/main" id="{07E56C33-4F22-5766-4DA0-08262E1B4066}"/>
                    </a:ext>
                  </a:extLst>
                </p:cNvPr>
                <p:cNvSpPr/>
                <p:nvPr/>
              </p:nvSpPr>
              <p:spPr>
                <a:xfrm>
                  <a:off x="-3199751" y="4341499"/>
                  <a:ext cx="1081812" cy="300986"/>
                </a:xfrm>
                <a:custGeom>
                  <a:avLst/>
                  <a:gdLst>
                    <a:gd name="connsiteX0" fmla="*/ 0 w 1081812"/>
                    <a:gd name="connsiteY0" fmla="*/ 0 h 300986"/>
                    <a:gd name="connsiteX1" fmla="*/ 1081813 w 1081812"/>
                    <a:gd name="connsiteY1" fmla="*/ 0 h 300986"/>
                    <a:gd name="connsiteX2" fmla="*/ 1081813 w 1081812"/>
                    <a:gd name="connsiteY2" fmla="*/ 300987 h 300986"/>
                    <a:gd name="connsiteX3" fmla="*/ 0 w 1081812"/>
                    <a:gd name="connsiteY3" fmla="*/ 300987 h 300986"/>
                  </a:gdLst>
                  <a:ahLst/>
                  <a:cxnLst>
                    <a:cxn ang="0">
                      <a:pos x="connsiteX0" y="connsiteY0"/>
                    </a:cxn>
                    <a:cxn ang="0">
                      <a:pos x="connsiteX1" y="connsiteY1"/>
                    </a:cxn>
                    <a:cxn ang="0">
                      <a:pos x="connsiteX2" y="connsiteY2"/>
                    </a:cxn>
                    <a:cxn ang="0">
                      <a:pos x="connsiteX3" y="connsiteY3"/>
                    </a:cxn>
                  </a:cxnLst>
                  <a:rect l="l" t="t" r="r" b="b"/>
                  <a:pathLst>
                    <a:path w="1081812" h="300986">
                      <a:moveTo>
                        <a:pt x="0" y="0"/>
                      </a:moveTo>
                      <a:lnTo>
                        <a:pt x="1081813" y="0"/>
                      </a:lnTo>
                      <a:lnTo>
                        <a:pt x="1081813" y="300987"/>
                      </a:lnTo>
                      <a:lnTo>
                        <a:pt x="0" y="300987"/>
                      </a:lnTo>
                      <a:close/>
                    </a:path>
                  </a:pathLst>
                </a:custGeom>
                <a:solidFill>
                  <a:srgbClr val="FFDA45"/>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49" name="Freeform: Shape 7">
                  <a:extLst>
                    <a:ext uri="{FF2B5EF4-FFF2-40B4-BE49-F238E27FC236}">
                      <a16:creationId xmlns:a16="http://schemas.microsoft.com/office/drawing/2014/main" id="{1529A4C1-777F-0856-999A-541FC33B33C7}"/>
                    </a:ext>
                  </a:extLst>
                </p:cNvPr>
                <p:cNvSpPr/>
                <p:nvPr/>
              </p:nvSpPr>
              <p:spPr>
                <a:xfrm>
                  <a:off x="-2238565" y="4341499"/>
                  <a:ext cx="120626" cy="300986"/>
                </a:xfrm>
                <a:custGeom>
                  <a:avLst/>
                  <a:gdLst>
                    <a:gd name="connsiteX0" fmla="*/ 0 w 120626"/>
                    <a:gd name="connsiteY0" fmla="*/ 0 h 300986"/>
                    <a:gd name="connsiteX1" fmla="*/ 120627 w 120626"/>
                    <a:gd name="connsiteY1" fmla="*/ 0 h 300986"/>
                    <a:gd name="connsiteX2" fmla="*/ 120627 w 120626"/>
                    <a:gd name="connsiteY2" fmla="*/ 300987 h 300986"/>
                    <a:gd name="connsiteX3" fmla="*/ 0 w 120626"/>
                    <a:gd name="connsiteY3" fmla="*/ 300987 h 300986"/>
                  </a:gdLst>
                  <a:ahLst/>
                  <a:cxnLst>
                    <a:cxn ang="0">
                      <a:pos x="connsiteX0" y="connsiteY0"/>
                    </a:cxn>
                    <a:cxn ang="0">
                      <a:pos x="connsiteX1" y="connsiteY1"/>
                    </a:cxn>
                    <a:cxn ang="0">
                      <a:pos x="connsiteX2" y="connsiteY2"/>
                    </a:cxn>
                    <a:cxn ang="0">
                      <a:pos x="connsiteX3" y="connsiteY3"/>
                    </a:cxn>
                  </a:cxnLst>
                  <a:rect l="l" t="t" r="r" b="b"/>
                  <a:pathLst>
                    <a:path w="120626" h="300986">
                      <a:moveTo>
                        <a:pt x="0" y="0"/>
                      </a:moveTo>
                      <a:lnTo>
                        <a:pt x="120627" y="0"/>
                      </a:lnTo>
                      <a:lnTo>
                        <a:pt x="120627" y="300987"/>
                      </a:lnTo>
                      <a:lnTo>
                        <a:pt x="0" y="300987"/>
                      </a:lnTo>
                      <a:close/>
                    </a:path>
                  </a:pathLst>
                </a:custGeom>
                <a:solidFill>
                  <a:srgbClr val="FAC800"/>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50" name="Freeform: Shape 8">
                  <a:extLst>
                    <a:ext uri="{FF2B5EF4-FFF2-40B4-BE49-F238E27FC236}">
                      <a16:creationId xmlns:a16="http://schemas.microsoft.com/office/drawing/2014/main" id="{D1E8E393-AD70-3600-9B81-91FC9D00726B}"/>
                    </a:ext>
                  </a:extLst>
                </p:cNvPr>
                <p:cNvSpPr/>
                <p:nvPr/>
              </p:nvSpPr>
              <p:spPr>
                <a:xfrm>
                  <a:off x="-2579398" y="4341499"/>
                  <a:ext cx="342243" cy="300986"/>
                </a:xfrm>
                <a:custGeom>
                  <a:avLst/>
                  <a:gdLst>
                    <a:gd name="connsiteX0" fmla="*/ 0 w 342243"/>
                    <a:gd name="connsiteY0" fmla="*/ 0 h 300986"/>
                    <a:gd name="connsiteX1" fmla="*/ 342244 w 342243"/>
                    <a:gd name="connsiteY1" fmla="*/ 0 h 300986"/>
                    <a:gd name="connsiteX2" fmla="*/ 342244 w 342243"/>
                    <a:gd name="connsiteY2" fmla="*/ 300987 h 300986"/>
                    <a:gd name="connsiteX3" fmla="*/ 0 w 342243"/>
                    <a:gd name="connsiteY3" fmla="*/ 300987 h 300986"/>
                  </a:gdLst>
                  <a:ahLst/>
                  <a:cxnLst>
                    <a:cxn ang="0">
                      <a:pos x="connsiteX0" y="connsiteY0"/>
                    </a:cxn>
                    <a:cxn ang="0">
                      <a:pos x="connsiteX1" y="connsiteY1"/>
                    </a:cxn>
                    <a:cxn ang="0">
                      <a:pos x="connsiteX2" y="connsiteY2"/>
                    </a:cxn>
                    <a:cxn ang="0">
                      <a:pos x="connsiteX3" y="connsiteY3"/>
                    </a:cxn>
                  </a:cxnLst>
                  <a:rect l="l" t="t" r="r" b="b"/>
                  <a:pathLst>
                    <a:path w="342243" h="300986">
                      <a:moveTo>
                        <a:pt x="0" y="0"/>
                      </a:moveTo>
                      <a:lnTo>
                        <a:pt x="342244" y="0"/>
                      </a:lnTo>
                      <a:lnTo>
                        <a:pt x="342244" y="300987"/>
                      </a:lnTo>
                      <a:lnTo>
                        <a:pt x="0" y="300987"/>
                      </a:lnTo>
                      <a:close/>
                    </a:path>
                  </a:pathLst>
                </a:custGeom>
                <a:solidFill>
                  <a:srgbClr val="FFF5F5"/>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51" name="Freeform: Shape 12">
                  <a:extLst>
                    <a:ext uri="{FF2B5EF4-FFF2-40B4-BE49-F238E27FC236}">
                      <a16:creationId xmlns:a16="http://schemas.microsoft.com/office/drawing/2014/main" id="{AC3AE5BC-115F-BA0D-3898-E9E10123A05E}"/>
                    </a:ext>
                  </a:extLst>
                </p:cNvPr>
                <p:cNvSpPr/>
                <p:nvPr/>
              </p:nvSpPr>
              <p:spPr>
                <a:xfrm>
                  <a:off x="-3126426" y="5165843"/>
                  <a:ext cx="1232453" cy="317933"/>
                </a:xfrm>
                <a:custGeom>
                  <a:avLst/>
                  <a:gdLst>
                    <a:gd name="connsiteX0" fmla="*/ 1232453 w 1232453"/>
                    <a:gd name="connsiteY0" fmla="*/ 317933 h 317933"/>
                    <a:gd name="connsiteX1" fmla="*/ 158967 w 1232453"/>
                    <a:gd name="connsiteY1" fmla="*/ 317933 h 317933"/>
                    <a:gd name="connsiteX2" fmla="*/ 0 w 1232453"/>
                    <a:gd name="connsiteY2" fmla="*/ 158967 h 317933"/>
                    <a:gd name="connsiteX3" fmla="*/ 158967 w 1232453"/>
                    <a:gd name="connsiteY3" fmla="*/ 0 h 317933"/>
                    <a:gd name="connsiteX4" fmla="*/ 1232453 w 1232453"/>
                    <a:gd name="connsiteY4" fmla="*/ 0 h 317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2453" h="317933">
                      <a:moveTo>
                        <a:pt x="1232453" y="317933"/>
                      </a:moveTo>
                      <a:lnTo>
                        <a:pt x="158967" y="317933"/>
                      </a:lnTo>
                      <a:cubicBezTo>
                        <a:pt x="71173" y="317933"/>
                        <a:pt x="0" y="246760"/>
                        <a:pt x="0" y="158967"/>
                      </a:cubicBezTo>
                      <a:cubicBezTo>
                        <a:pt x="0" y="71173"/>
                        <a:pt x="71173" y="0"/>
                        <a:pt x="158967" y="0"/>
                      </a:cubicBezTo>
                      <a:lnTo>
                        <a:pt x="1232453" y="0"/>
                      </a:lnTo>
                      <a:close/>
                    </a:path>
                  </a:pathLst>
                </a:custGeom>
                <a:solidFill>
                  <a:srgbClr val="F0F5FA"/>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52" name="Freeform: Shape 13">
                  <a:extLst>
                    <a:ext uri="{FF2B5EF4-FFF2-40B4-BE49-F238E27FC236}">
                      <a16:creationId xmlns:a16="http://schemas.microsoft.com/office/drawing/2014/main" id="{DEE989D4-06AB-A808-E18A-870113526F55}"/>
                    </a:ext>
                  </a:extLst>
                </p:cNvPr>
                <p:cNvSpPr/>
                <p:nvPr/>
              </p:nvSpPr>
              <p:spPr>
                <a:xfrm>
                  <a:off x="-2006184" y="5165846"/>
                  <a:ext cx="112211" cy="317930"/>
                </a:xfrm>
                <a:custGeom>
                  <a:avLst/>
                  <a:gdLst>
                    <a:gd name="connsiteX0" fmla="*/ 0 w 112211"/>
                    <a:gd name="connsiteY0" fmla="*/ 0 h 317930"/>
                    <a:gd name="connsiteX1" fmla="*/ 112211 w 112211"/>
                    <a:gd name="connsiteY1" fmla="*/ 0 h 317930"/>
                    <a:gd name="connsiteX2" fmla="*/ 112211 w 112211"/>
                    <a:gd name="connsiteY2" fmla="*/ 317930 h 317930"/>
                    <a:gd name="connsiteX3" fmla="*/ 0 w 112211"/>
                    <a:gd name="connsiteY3" fmla="*/ 317930 h 317930"/>
                  </a:gdLst>
                  <a:ahLst/>
                  <a:cxnLst>
                    <a:cxn ang="0">
                      <a:pos x="connsiteX0" y="connsiteY0"/>
                    </a:cxn>
                    <a:cxn ang="0">
                      <a:pos x="connsiteX1" y="connsiteY1"/>
                    </a:cxn>
                    <a:cxn ang="0">
                      <a:pos x="connsiteX2" y="connsiteY2"/>
                    </a:cxn>
                    <a:cxn ang="0">
                      <a:pos x="connsiteX3" y="connsiteY3"/>
                    </a:cxn>
                  </a:cxnLst>
                  <a:rect l="l" t="t" r="r" b="b"/>
                  <a:pathLst>
                    <a:path w="112211" h="317930">
                      <a:moveTo>
                        <a:pt x="0" y="0"/>
                      </a:moveTo>
                      <a:lnTo>
                        <a:pt x="112211" y="0"/>
                      </a:lnTo>
                      <a:lnTo>
                        <a:pt x="112211" y="317930"/>
                      </a:lnTo>
                      <a:lnTo>
                        <a:pt x="0" y="317930"/>
                      </a:lnTo>
                      <a:close/>
                    </a:path>
                  </a:pathLst>
                </a:custGeom>
                <a:solidFill>
                  <a:srgbClr val="E4ECF2"/>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53" name="Freeform: Shape 14">
                  <a:extLst>
                    <a:ext uri="{FF2B5EF4-FFF2-40B4-BE49-F238E27FC236}">
                      <a16:creationId xmlns:a16="http://schemas.microsoft.com/office/drawing/2014/main" id="{BD774225-55E1-2605-D47B-5450BF5F87CC}"/>
                    </a:ext>
                  </a:extLst>
                </p:cNvPr>
                <p:cNvSpPr/>
                <p:nvPr/>
              </p:nvSpPr>
              <p:spPr>
                <a:xfrm>
                  <a:off x="-3147466" y="5144804"/>
                  <a:ext cx="1330637" cy="360012"/>
                </a:xfrm>
                <a:custGeom>
                  <a:avLst/>
                  <a:gdLst>
                    <a:gd name="connsiteX0" fmla="*/ 1309595 w 1330637"/>
                    <a:gd name="connsiteY0" fmla="*/ 360012 h 360012"/>
                    <a:gd name="connsiteX1" fmla="*/ 180006 w 1330637"/>
                    <a:gd name="connsiteY1" fmla="*/ 360012 h 360012"/>
                    <a:gd name="connsiteX2" fmla="*/ 0 w 1330637"/>
                    <a:gd name="connsiteY2" fmla="*/ 180006 h 360012"/>
                    <a:gd name="connsiteX3" fmla="*/ 180006 w 1330637"/>
                    <a:gd name="connsiteY3" fmla="*/ 0 h 360012"/>
                    <a:gd name="connsiteX4" fmla="*/ 1309598 w 1330637"/>
                    <a:gd name="connsiteY4" fmla="*/ 0 h 360012"/>
                    <a:gd name="connsiteX5" fmla="*/ 1330638 w 1330637"/>
                    <a:gd name="connsiteY5" fmla="*/ 21040 h 360012"/>
                    <a:gd name="connsiteX6" fmla="*/ 1309598 w 1330637"/>
                    <a:gd name="connsiteY6" fmla="*/ 42079 h 360012"/>
                    <a:gd name="connsiteX7" fmla="*/ 180006 w 1330637"/>
                    <a:gd name="connsiteY7" fmla="*/ 42079 h 360012"/>
                    <a:gd name="connsiteX8" fmla="*/ 42079 w 1330637"/>
                    <a:gd name="connsiteY8" fmla="*/ 180006 h 360012"/>
                    <a:gd name="connsiteX9" fmla="*/ 180006 w 1330637"/>
                    <a:gd name="connsiteY9" fmla="*/ 317933 h 360012"/>
                    <a:gd name="connsiteX10" fmla="*/ 1309598 w 1330637"/>
                    <a:gd name="connsiteY10" fmla="*/ 317933 h 360012"/>
                    <a:gd name="connsiteX11" fmla="*/ 1330638 w 1330637"/>
                    <a:gd name="connsiteY11" fmla="*/ 338973 h 360012"/>
                    <a:gd name="connsiteX12" fmla="*/ 1309595 w 1330637"/>
                    <a:gd name="connsiteY12" fmla="*/ 360012 h 36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0637" h="360012">
                      <a:moveTo>
                        <a:pt x="1309595" y="360012"/>
                      </a:moveTo>
                      <a:lnTo>
                        <a:pt x="180006" y="360012"/>
                      </a:lnTo>
                      <a:cubicBezTo>
                        <a:pt x="80753" y="360012"/>
                        <a:pt x="0" y="279262"/>
                        <a:pt x="0" y="180006"/>
                      </a:cubicBezTo>
                      <a:cubicBezTo>
                        <a:pt x="0" y="80750"/>
                        <a:pt x="80750" y="0"/>
                        <a:pt x="180006" y="0"/>
                      </a:cubicBezTo>
                      <a:lnTo>
                        <a:pt x="1309598" y="0"/>
                      </a:lnTo>
                      <a:cubicBezTo>
                        <a:pt x="1321218" y="0"/>
                        <a:pt x="1330638" y="9420"/>
                        <a:pt x="1330638" y="21040"/>
                      </a:cubicBezTo>
                      <a:cubicBezTo>
                        <a:pt x="1330638" y="32659"/>
                        <a:pt x="1321218" y="42079"/>
                        <a:pt x="1309598" y="42079"/>
                      </a:cubicBezTo>
                      <a:lnTo>
                        <a:pt x="180006" y="42079"/>
                      </a:lnTo>
                      <a:cubicBezTo>
                        <a:pt x="103955" y="42079"/>
                        <a:pt x="42079" y="103952"/>
                        <a:pt x="42079" y="180006"/>
                      </a:cubicBezTo>
                      <a:cubicBezTo>
                        <a:pt x="42079" y="256057"/>
                        <a:pt x="103952" y="317933"/>
                        <a:pt x="180006" y="317933"/>
                      </a:cubicBezTo>
                      <a:lnTo>
                        <a:pt x="1309598" y="317933"/>
                      </a:lnTo>
                      <a:cubicBezTo>
                        <a:pt x="1321218" y="317933"/>
                        <a:pt x="1330638" y="327353"/>
                        <a:pt x="1330638" y="338973"/>
                      </a:cubicBezTo>
                      <a:cubicBezTo>
                        <a:pt x="1330638" y="350592"/>
                        <a:pt x="1321218" y="360012"/>
                        <a:pt x="1309595" y="360012"/>
                      </a:cubicBezTo>
                      <a:close/>
                    </a:path>
                  </a:pathLst>
                </a:custGeom>
                <a:solidFill>
                  <a:srgbClr val="6E9EFF"/>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54" name="Graphic 4">
                  <a:extLst>
                    <a:ext uri="{FF2B5EF4-FFF2-40B4-BE49-F238E27FC236}">
                      <a16:creationId xmlns:a16="http://schemas.microsoft.com/office/drawing/2014/main" id="{CC8F14FB-26E0-47D8-41BB-ADDA3AD13A15}"/>
                    </a:ext>
                  </a:extLst>
                </p:cNvPr>
                <p:cNvGrpSpPr/>
                <p:nvPr/>
              </p:nvGrpSpPr>
              <p:grpSpPr>
                <a:xfrm>
                  <a:off x="-2781591" y="5250784"/>
                  <a:ext cx="887614" cy="148056"/>
                  <a:chOff x="-2781591" y="5250784"/>
                  <a:chExt cx="887614" cy="148056"/>
                </a:xfrm>
                <a:solidFill>
                  <a:srgbClr val="C5D7E6"/>
                </a:solidFill>
              </p:grpSpPr>
              <p:sp>
                <p:nvSpPr>
                  <p:cNvPr id="71" name="Freeform: Shape 16">
                    <a:extLst>
                      <a:ext uri="{FF2B5EF4-FFF2-40B4-BE49-F238E27FC236}">
                        <a16:creationId xmlns:a16="http://schemas.microsoft.com/office/drawing/2014/main" id="{4610F686-DE5C-DB60-3DEF-575BECD107E6}"/>
                      </a:ext>
                    </a:extLst>
                  </p:cNvPr>
                  <p:cNvSpPr/>
                  <p:nvPr/>
                </p:nvSpPr>
                <p:spPr>
                  <a:xfrm>
                    <a:off x="-2781591" y="5250784"/>
                    <a:ext cx="887614" cy="42079"/>
                  </a:xfrm>
                  <a:custGeom>
                    <a:avLst/>
                    <a:gdLst>
                      <a:gd name="connsiteX0" fmla="*/ 887615 w 887614"/>
                      <a:gd name="connsiteY0" fmla="*/ 42079 h 42079"/>
                      <a:gd name="connsiteX1" fmla="*/ 21040 w 887614"/>
                      <a:gd name="connsiteY1" fmla="*/ 42079 h 42079"/>
                      <a:gd name="connsiteX2" fmla="*/ 0 w 887614"/>
                      <a:gd name="connsiteY2" fmla="*/ 21040 h 42079"/>
                      <a:gd name="connsiteX3" fmla="*/ 21040 w 887614"/>
                      <a:gd name="connsiteY3" fmla="*/ 0 h 42079"/>
                      <a:gd name="connsiteX4" fmla="*/ 887615 w 887614"/>
                      <a:gd name="connsiteY4" fmla="*/ 0 h 42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614" h="42079">
                        <a:moveTo>
                          <a:pt x="887615" y="42079"/>
                        </a:moveTo>
                        <a:lnTo>
                          <a:pt x="21040" y="42079"/>
                        </a:lnTo>
                        <a:cubicBezTo>
                          <a:pt x="9420" y="42079"/>
                          <a:pt x="0" y="32659"/>
                          <a:pt x="0" y="21040"/>
                        </a:cubicBezTo>
                        <a:cubicBezTo>
                          <a:pt x="0" y="9420"/>
                          <a:pt x="9420" y="0"/>
                          <a:pt x="21040" y="0"/>
                        </a:cubicBezTo>
                        <a:lnTo>
                          <a:pt x="887615" y="0"/>
                        </a:lnTo>
                        <a:close/>
                      </a:path>
                    </a:pathLst>
                  </a:custGeom>
                  <a:solidFill>
                    <a:srgbClr val="C5D7E6"/>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72" name="Freeform: Shape 17">
                    <a:extLst>
                      <a:ext uri="{FF2B5EF4-FFF2-40B4-BE49-F238E27FC236}">
                        <a16:creationId xmlns:a16="http://schemas.microsoft.com/office/drawing/2014/main" id="{CF5BB6A2-42CF-C1FE-41E1-CFA5C95E96C4}"/>
                      </a:ext>
                    </a:extLst>
                  </p:cNvPr>
                  <p:cNvSpPr/>
                  <p:nvPr/>
                </p:nvSpPr>
                <p:spPr>
                  <a:xfrm>
                    <a:off x="-2551502" y="5356762"/>
                    <a:ext cx="657525" cy="42079"/>
                  </a:xfrm>
                  <a:custGeom>
                    <a:avLst/>
                    <a:gdLst>
                      <a:gd name="connsiteX0" fmla="*/ 657526 w 657525"/>
                      <a:gd name="connsiteY0" fmla="*/ 42079 h 42079"/>
                      <a:gd name="connsiteX1" fmla="*/ 21040 w 657525"/>
                      <a:gd name="connsiteY1" fmla="*/ 42079 h 42079"/>
                      <a:gd name="connsiteX2" fmla="*/ 0 w 657525"/>
                      <a:gd name="connsiteY2" fmla="*/ 21040 h 42079"/>
                      <a:gd name="connsiteX3" fmla="*/ 21040 w 657525"/>
                      <a:gd name="connsiteY3" fmla="*/ 0 h 42079"/>
                      <a:gd name="connsiteX4" fmla="*/ 657526 w 657525"/>
                      <a:gd name="connsiteY4" fmla="*/ 0 h 42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525" h="42079">
                        <a:moveTo>
                          <a:pt x="657526" y="42079"/>
                        </a:moveTo>
                        <a:lnTo>
                          <a:pt x="21040" y="42079"/>
                        </a:lnTo>
                        <a:cubicBezTo>
                          <a:pt x="9420" y="42079"/>
                          <a:pt x="0" y="32659"/>
                          <a:pt x="0" y="21040"/>
                        </a:cubicBezTo>
                        <a:cubicBezTo>
                          <a:pt x="0" y="9420"/>
                          <a:pt x="9420" y="0"/>
                          <a:pt x="21040" y="0"/>
                        </a:cubicBezTo>
                        <a:lnTo>
                          <a:pt x="657526" y="0"/>
                        </a:lnTo>
                        <a:close/>
                      </a:path>
                    </a:pathLst>
                  </a:custGeom>
                  <a:solidFill>
                    <a:srgbClr val="C5D7E6"/>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sp>
              <p:nvSpPr>
                <p:cNvPr id="55" name="Freeform: Shape 19">
                  <a:extLst>
                    <a:ext uri="{FF2B5EF4-FFF2-40B4-BE49-F238E27FC236}">
                      <a16:creationId xmlns:a16="http://schemas.microsoft.com/office/drawing/2014/main" id="{963272BC-21E2-3BDD-48F5-B1D65DC5AD46}"/>
                    </a:ext>
                  </a:extLst>
                </p:cNvPr>
                <p:cNvSpPr/>
                <p:nvPr/>
              </p:nvSpPr>
              <p:spPr>
                <a:xfrm>
                  <a:off x="-3221337" y="4918123"/>
                  <a:ext cx="1147436" cy="205761"/>
                </a:xfrm>
                <a:custGeom>
                  <a:avLst/>
                  <a:gdLst>
                    <a:gd name="connsiteX0" fmla="*/ 1147434 w 1147436"/>
                    <a:gd name="connsiteY0" fmla="*/ 205761 h 205761"/>
                    <a:gd name="connsiteX1" fmla="*/ 102881 w 1147436"/>
                    <a:gd name="connsiteY1" fmla="*/ 205761 h 205761"/>
                    <a:gd name="connsiteX2" fmla="*/ 0 w 1147436"/>
                    <a:gd name="connsiteY2" fmla="*/ 102881 h 205761"/>
                    <a:gd name="connsiteX3" fmla="*/ 102881 w 1147436"/>
                    <a:gd name="connsiteY3" fmla="*/ 0 h 205761"/>
                    <a:gd name="connsiteX4" fmla="*/ 1147436 w 1147436"/>
                    <a:gd name="connsiteY4" fmla="*/ 0 h 205761"/>
                    <a:gd name="connsiteX5" fmla="*/ 1147436 w 1147436"/>
                    <a:gd name="connsiteY5" fmla="*/ 205761 h 20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7436" h="205761">
                      <a:moveTo>
                        <a:pt x="1147434" y="205761"/>
                      </a:moveTo>
                      <a:lnTo>
                        <a:pt x="102881" y="205761"/>
                      </a:lnTo>
                      <a:cubicBezTo>
                        <a:pt x="46063" y="205761"/>
                        <a:pt x="0" y="159702"/>
                        <a:pt x="0" y="102881"/>
                      </a:cubicBezTo>
                      <a:cubicBezTo>
                        <a:pt x="0" y="46063"/>
                        <a:pt x="46060" y="0"/>
                        <a:pt x="102881" y="0"/>
                      </a:cubicBezTo>
                      <a:lnTo>
                        <a:pt x="1147436" y="0"/>
                      </a:lnTo>
                      <a:lnTo>
                        <a:pt x="1147436" y="205761"/>
                      </a:lnTo>
                      <a:close/>
                    </a:path>
                  </a:pathLst>
                </a:custGeom>
                <a:solidFill>
                  <a:srgbClr val="F0F5FA"/>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56" name="Freeform: Shape 20">
                  <a:extLst>
                    <a:ext uri="{FF2B5EF4-FFF2-40B4-BE49-F238E27FC236}">
                      <a16:creationId xmlns:a16="http://schemas.microsoft.com/office/drawing/2014/main" id="{5EF0A7AC-564B-DC62-9F2B-FD03B63D5E25}"/>
                    </a:ext>
                  </a:extLst>
                </p:cNvPr>
                <p:cNvSpPr/>
                <p:nvPr/>
              </p:nvSpPr>
              <p:spPr>
                <a:xfrm>
                  <a:off x="-2186115" y="4918123"/>
                  <a:ext cx="112211" cy="205761"/>
                </a:xfrm>
                <a:custGeom>
                  <a:avLst/>
                  <a:gdLst>
                    <a:gd name="connsiteX0" fmla="*/ 0 w 112211"/>
                    <a:gd name="connsiteY0" fmla="*/ 0 h 205761"/>
                    <a:gd name="connsiteX1" fmla="*/ 112211 w 112211"/>
                    <a:gd name="connsiteY1" fmla="*/ 0 h 205761"/>
                    <a:gd name="connsiteX2" fmla="*/ 112211 w 112211"/>
                    <a:gd name="connsiteY2" fmla="*/ 205761 h 205761"/>
                    <a:gd name="connsiteX3" fmla="*/ 0 w 112211"/>
                    <a:gd name="connsiteY3" fmla="*/ 205761 h 205761"/>
                  </a:gdLst>
                  <a:ahLst/>
                  <a:cxnLst>
                    <a:cxn ang="0">
                      <a:pos x="connsiteX0" y="connsiteY0"/>
                    </a:cxn>
                    <a:cxn ang="0">
                      <a:pos x="connsiteX1" y="connsiteY1"/>
                    </a:cxn>
                    <a:cxn ang="0">
                      <a:pos x="connsiteX2" y="connsiteY2"/>
                    </a:cxn>
                    <a:cxn ang="0">
                      <a:pos x="connsiteX3" y="connsiteY3"/>
                    </a:cxn>
                  </a:cxnLst>
                  <a:rect l="l" t="t" r="r" b="b"/>
                  <a:pathLst>
                    <a:path w="112211" h="205761">
                      <a:moveTo>
                        <a:pt x="0" y="0"/>
                      </a:moveTo>
                      <a:lnTo>
                        <a:pt x="112211" y="0"/>
                      </a:lnTo>
                      <a:lnTo>
                        <a:pt x="112211" y="205761"/>
                      </a:lnTo>
                      <a:lnTo>
                        <a:pt x="0" y="205761"/>
                      </a:lnTo>
                      <a:close/>
                    </a:path>
                  </a:pathLst>
                </a:custGeom>
                <a:solidFill>
                  <a:srgbClr val="E4ECF2"/>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57" name="Freeform: Shape 21">
                  <a:extLst>
                    <a:ext uri="{FF2B5EF4-FFF2-40B4-BE49-F238E27FC236}">
                      <a16:creationId xmlns:a16="http://schemas.microsoft.com/office/drawing/2014/main" id="{F092B6E4-EBA9-1546-A189-17423CB34192}"/>
                    </a:ext>
                  </a:extLst>
                </p:cNvPr>
                <p:cNvSpPr/>
                <p:nvPr/>
              </p:nvSpPr>
              <p:spPr>
                <a:xfrm>
                  <a:off x="-3242377" y="4897084"/>
                  <a:ext cx="1253876" cy="247840"/>
                </a:xfrm>
                <a:custGeom>
                  <a:avLst/>
                  <a:gdLst>
                    <a:gd name="connsiteX0" fmla="*/ 1232837 w 1253876"/>
                    <a:gd name="connsiteY0" fmla="*/ 247841 h 247840"/>
                    <a:gd name="connsiteX1" fmla="*/ 123920 w 1253876"/>
                    <a:gd name="connsiteY1" fmla="*/ 247841 h 247840"/>
                    <a:gd name="connsiteX2" fmla="*/ 0 w 1253876"/>
                    <a:gd name="connsiteY2" fmla="*/ 123920 h 247840"/>
                    <a:gd name="connsiteX3" fmla="*/ 123920 w 1253876"/>
                    <a:gd name="connsiteY3" fmla="*/ 0 h 247840"/>
                    <a:gd name="connsiteX4" fmla="*/ 1232837 w 1253876"/>
                    <a:gd name="connsiteY4" fmla="*/ 0 h 247840"/>
                    <a:gd name="connsiteX5" fmla="*/ 1253877 w 1253876"/>
                    <a:gd name="connsiteY5" fmla="*/ 21040 h 247840"/>
                    <a:gd name="connsiteX6" fmla="*/ 1232837 w 1253876"/>
                    <a:gd name="connsiteY6" fmla="*/ 42079 h 247840"/>
                    <a:gd name="connsiteX7" fmla="*/ 123920 w 1253876"/>
                    <a:gd name="connsiteY7" fmla="*/ 42079 h 247840"/>
                    <a:gd name="connsiteX8" fmla="*/ 42079 w 1253876"/>
                    <a:gd name="connsiteY8" fmla="*/ 123920 h 247840"/>
                    <a:gd name="connsiteX9" fmla="*/ 123920 w 1253876"/>
                    <a:gd name="connsiteY9" fmla="*/ 205761 h 247840"/>
                    <a:gd name="connsiteX10" fmla="*/ 1232837 w 1253876"/>
                    <a:gd name="connsiteY10" fmla="*/ 205761 h 247840"/>
                    <a:gd name="connsiteX11" fmla="*/ 1253877 w 1253876"/>
                    <a:gd name="connsiteY11" fmla="*/ 226801 h 247840"/>
                    <a:gd name="connsiteX12" fmla="*/ 1232837 w 1253876"/>
                    <a:gd name="connsiteY12" fmla="*/ 247841 h 247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53876" h="247840">
                      <a:moveTo>
                        <a:pt x="1232837" y="247841"/>
                      </a:moveTo>
                      <a:lnTo>
                        <a:pt x="123920" y="247841"/>
                      </a:lnTo>
                      <a:cubicBezTo>
                        <a:pt x="55592" y="247841"/>
                        <a:pt x="0" y="192251"/>
                        <a:pt x="0" y="123920"/>
                      </a:cubicBezTo>
                      <a:cubicBezTo>
                        <a:pt x="0" y="55589"/>
                        <a:pt x="55589" y="0"/>
                        <a:pt x="123920" y="0"/>
                      </a:cubicBezTo>
                      <a:lnTo>
                        <a:pt x="1232837" y="0"/>
                      </a:lnTo>
                      <a:cubicBezTo>
                        <a:pt x="1244457" y="0"/>
                        <a:pt x="1253877" y="9420"/>
                        <a:pt x="1253877" y="21040"/>
                      </a:cubicBezTo>
                      <a:cubicBezTo>
                        <a:pt x="1253877" y="32659"/>
                        <a:pt x="1244457" y="42079"/>
                        <a:pt x="1232837" y="42079"/>
                      </a:cubicBezTo>
                      <a:lnTo>
                        <a:pt x="123920" y="42079"/>
                      </a:lnTo>
                      <a:cubicBezTo>
                        <a:pt x="78795" y="42079"/>
                        <a:pt x="42079" y="78792"/>
                        <a:pt x="42079" y="123920"/>
                      </a:cubicBezTo>
                      <a:cubicBezTo>
                        <a:pt x="42079" y="169049"/>
                        <a:pt x="78792" y="205761"/>
                        <a:pt x="123920" y="205761"/>
                      </a:cubicBezTo>
                      <a:lnTo>
                        <a:pt x="1232837" y="205761"/>
                      </a:lnTo>
                      <a:cubicBezTo>
                        <a:pt x="1244457" y="205761"/>
                        <a:pt x="1253877" y="215181"/>
                        <a:pt x="1253877" y="226801"/>
                      </a:cubicBezTo>
                      <a:cubicBezTo>
                        <a:pt x="1253877" y="238420"/>
                        <a:pt x="1244457" y="247841"/>
                        <a:pt x="1232837" y="247841"/>
                      </a:cubicBezTo>
                      <a:close/>
                    </a:path>
                  </a:pathLst>
                </a:custGeom>
                <a:solidFill>
                  <a:srgbClr val="74D84B"/>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58" name="Freeform: Shape 22">
                  <a:extLst>
                    <a:ext uri="{FF2B5EF4-FFF2-40B4-BE49-F238E27FC236}">
                      <a16:creationId xmlns:a16="http://schemas.microsoft.com/office/drawing/2014/main" id="{FE7A3BA3-F06F-AD82-26E4-C4F6D467DE4E}"/>
                    </a:ext>
                  </a:extLst>
                </p:cNvPr>
                <p:cNvSpPr/>
                <p:nvPr/>
              </p:nvSpPr>
              <p:spPr>
                <a:xfrm>
                  <a:off x="-2390381" y="5004335"/>
                  <a:ext cx="316477" cy="42079"/>
                </a:xfrm>
                <a:custGeom>
                  <a:avLst/>
                  <a:gdLst>
                    <a:gd name="connsiteX0" fmla="*/ 316477 w 316477"/>
                    <a:gd name="connsiteY0" fmla="*/ 42079 h 42079"/>
                    <a:gd name="connsiteX1" fmla="*/ 21040 w 316477"/>
                    <a:gd name="connsiteY1" fmla="*/ 42079 h 42079"/>
                    <a:gd name="connsiteX2" fmla="*/ 0 w 316477"/>
                    <a:gd name="connsiteY2" fmla="*/ 21040 h 42079"/>
                    <a:gd name="connsiteX3" fmla="*/ 21040 w 316477"/>
                    <a:gd name="connsiteY3" fmla="*/ 0 h 42079"/>
                    <a:gd name="connsiteX4" fmla="*/ 316477 w 316477"/>
                    <a:gd name="connsiteY4" fmla="*/ 0 h 42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477" h="42079">
                      <a:moveTo>
                        <a:pt x="316477" y="42079"/>
                      </a:moveTo>
                      <a:lnTo>
                        <a:pt x="21040" y="42079"/>
                      </a:lnTo>
                      <a:cubicBezTo>
                        <a:pt x="9420" y="42079"/>
                        <a:pt x="0" y="32659"/>
                        <a:pt x="0" y="21040"/>
                      </a:cubicBezTo>
                      <a:cubicBezTo>
                        <a:pt x="0" y="9420"/>
                        <a:pt x="9420" y="0"/>
                        <a:pt x="21040" y="0"/>
                      </a:cubicBezTo>
                      <a:lnTo>
                        <a:pt x="316477" y="0"/>
                      </a:lnTo>
                      <a:close/>
                    </a:path>
                  </a:pathLst>
                </a:custGeom>
                <a:solidFill>
                  <a:srgbClr val="C5D7E6"/>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59" name="Freeform: Shape 25">
                  <a:extLst>
                    <a:ext uri="{FF2B5EF4-FFF2-40B4-BE49-F238E27FC236}">
                      <a16:creationId xmlns:a16="http://schemas.microsoft.com/office/drawing/2014/main" id="{6670E1F8-F68E-EC60-621A-CDB70F24DAEC}"/>
                    </a:ext>
                  </a:extLst>
                </p:cNvPr>
                <p:cNvSpPr/>
                <p:nvPr/>
              </p:nvSpPr>
              <p:spPr>
                <a:xfrm>
                  <a:off x="-2873357" y="4091888"/>
                  <a:ext cx="952696" cy="228568"/>
                </a:xfrm>
                <a:custGeom>
                  <a:avLst/>
                  <a:gdLst>
                    <a:gd name="connsiteX0" fmla="*/ 0 w 952696"/>
                    <a:gd name="connsiteY0" fmla="*/ 0 h 228568"/>
                    <a:gd name="connsiteX1" fmla="*/ 838413 w 952696"/>
                    <a:gd name="connsiteY1" fmla="*/ 0 h 228568"/>
                    <a:gd name="connsiteX2" fmla="*/ 952697 w 952696"/>
                    <a:gd name="connsiteY2" fmla="*/ 114284 h 228568"/>
                    <a:gd name="connsiteX3" fmla="*/ 838413 w 952696"/>
                    <a:gd name="connsiteY3" fmla="*/ 228568 h 228568"/>
                    <a:gd name="connsiteX4" fmla="*/ 0 w 952696"/>
                    <a:gd name="connsiteY4" fmla="*/ 228568 h 228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696" h="228568">
                      <a:moveTo>
                        <a:pt x="0" y="0"/>
                      </a:moveTo>
                      <a:lnTo>
                        <a:pt x="838413" y="0"/>
                      </a:lnTo>
                      <a:cubicBezTo>
                        <a:pt x="901532" y="0"/>
                        <a:pt x="952697" y="51168"/>
                        <a:pt x="952697" y="114284"/>
                      </a:cubicBezTo>
                      <a:cubicBezTo>
                        <a:pt x="952697" y="177403"/>
                        <a:pt x="901529" y="228568"/>
                        <a:pt x="838413" y="228568"/>
                      </a:cubicBezTo>
                      <a:lnTo>
                        <a:pt x="0" y="228568"/>
                      </a:lnTo>
                      <a:close/>
                    </a:path>
                  </a:pathLst>
                </a:custGeom>
                <a:solidFill>
                  <a:srgbClr val="F0F5FA"/>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60" name="Freeform: Shape 30">
                  <a:extLst>
                    <a:ext uri="{FF2B5EF4-FFF2-40B4-BE49-F238E27FC236}">
                      <a16:creationId xmlns:a16="http://schemas.microsoft.com/office/drawing/2014/main" id="{E98EBD69-F81B-A9A3-68B4-C2041BE1FFC3}"/>
                    </a:ext>
                  </a:extLst>
                </p:cNvPr>
                <p:cNvSpPr/>
                <p:nvPr/>
              </p:nvSpPr>
              <p:spPr>
                <a:xfrm>
                  <a:off x="-2147155" y="4091888"/>
                  <a:ext cx="226495" cy="228568"/>
                </a:xfrm>
                <a:custGeom>
                  <a:avLst/>
                  <a:gdLst>
                    <a:gd name="connsiteX0" fmla="*/ 112211 w 226495"/>
                    <a:gd name="connsiteY0" fmla="*/ 0 h 228568"/>
                    <a:gd name="connsiteX1" fmla="*/ 0 w 226495"/>
                    <a:gd name="connsiteY1" fmla="*/ 0 h 228568"/>
                    <a:gd name="connsiteX2" fmla="*/ 114284 w 226495"/>
                    <a:gd name="connsiteY2" fmla="*/ 114284 h 228568"/>
                    <a:gd name="connsiteX3" fmla="*/ 0 w 226495"/>
                    <a:gd name="connsiteY3" fmla="*/ 228568 h 228568"/>
                    <a:gd name="connsiteX4" fmla="*/ 112211 w 226495"/>
                    <a:gd name="connsiteY4" fmla="*/ 228568 h 228568"/>
                    <a:gd name="connsiteX5" fmla="*/ 226495 w 226495"/>
                    <a:gd name="connsiteY5" fmla="*/ 114284 h 228568"/>
                    <a:gd name="connsiteX6" fmla="*/ 112211 w 226495"/>
                    <a:gd name="connsiteY6" fmla="*/ 0 h 228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495" h="228568">
                      <a:moveTo>
                        <a:pt x="112211" y="0"/>
                      </a:moveTo>
                      <a:lnTo>
                        <a:pt x="0" y="0"/>
                      </a:lnTo>
                      <a:cubicBezTo>
                        <a:pt x="63119" y="0"/>
                        <a:pt x="114284" y="51168"/>
                        <a:pt x="114284" y="114284"/>
                      </a:cubicBezTo>
                      <a:cubicBezTo>
                        <a:pt x="114284" y="177403"/>
                        <a:pt x="63116" y="228568"/>
                        <a:pt x="0" y="228568"/>
                      </a:cubicBezTo>
                      <a:lnTo>
                        <a:pt x="112211" y="228568"/>
                      </a:lnTo>
                      <a:cubicBezTo>
                        <a:pt x="175330" y="228568"/>
                        <a:pt x="226495" y="177400"/>
                        <a:pt x="226495" y="114284"/>
                      </a:cubicBezTo>
                      <a:cubicBezTo>
                        <a:pt x="226495" y="51168"/>
                        <a:pt x="175330" y="0"/>
                        <a:pt x="112211" y="0"/>
                      </a:cubicBezTo>
                      <a:close/>
                    </a:path>
                  </a:pathLst>
                </a:custGeom>
                <a:solidFill>
                  <a:srgbClr val="E4ECF2"/>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61" name="Freeform: Shape 31">
                  <a:extLst>
                    <a:ext uri="{FF2B5EF4-FFF2-40B4-BE49-F238E27FC236}">
                      <a16:creationId xmlns:a16="http://schemas.microsoft.com/office/drawing/2014/main" id="{83F8D06E-53A8-19C9-F434-A98DA3C78C23}"/>
                    </a:ext>
                  </a:extLst>
                </p:cNvPr>
                <p:cNvSpPr/>
                <p:nvPr/>
              </p:nvSpPr>
              <p:spPr>
                <a:xfrm>
                  <a:off x="-2965894" y="4070849"/>
                  <a:ext cx="1066274" cy="270650"/>
                </a:xfrm>
                <a:custGeom>
                  <a:avLst/>
                  <a:gdLst>
                    <a:gd name="connsiteX0" fmla="*/ 930950 w 1066274"/>
                    <a:gd name="connsiteY0" fmla="*/ 270650 h 270650"/>
                    <a:gd name="connsiteX1" fmla="*/ 21040 w 1066274"/>
                    <a:gd name="connsiteY1" fmla="*/ 270650 h 270650"/>
                    <a:gd name="connsiteX2" fmla="*/ 0 w 1066274"/>
                    <a:gd name="connsiteY2" fmla="*/ 249611 h 270650"/>
                    <a:gd name="connsiteX3" fmla="*/ 21040 w 1066274"/>
                    <a:gd name="connsiteY3" fmla="*/ 228571 h 270650"/>
                    <a:gd name="connsiteX4" fmla="*/ 930950 w 1066274"/>
                    <a:gd name="connsiteY4" fmla="*/ 228571 h 270650"/>
                    <a:gd name="connsiteX5" fmla="*/ 1024195 w 1066274"/>
                    <a:gd name="connsiteY5" fmla="*/ 135327 h 270650"/>
                    <a:gd name="connsiteX6" fmla="*/ 930950 w 1066274"/>
                    <a:gd name="connsiteY6" fmla="*/ 42079 h 270650"/>
                    <a:gd name="connsiteX7" fmla="*/ 21040 w 1066274"/>
                    <a:gd name="connsiteY7" fmla="*/ 42079 h 270650"/>
                    <a:gd name="connsiteX8" fmla="*/ 0 w 1066274"/>
                    <a:gd name="connsiteY8" fmla="*/ 21040 h 270650"/>
                    <a:gd name="connsiteX9" fmla="*/ 21040 w 1066274"/>
                    <a:gd name="connsiteY9" fmla="*/ 0 h 270650"/>
                    <a:gd name="connsiteX10" fmla="*/ 930950 w 1066274"/>
                    <a:gd name="connsiteY10" fmla="*/ 0 h 270650"/>
                    <a:gd name="connsiteX11" fmla="*/ 1066274 w 1066274"/>
                    <a:gd name="connsiteY11" fmla="*/ 135324 h 270650"/>
                    <a:gd name="connsiteX12" fmla="*/ 930950 w 1066274"/>
                    <a:gd name="connsiteY12" fmla="*/ 270650 h 27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66274" h="270650">
                      <a:moveTo>
                        <a:pt x="930950" y="270650"/>
                      </a:moveTo>
                      <a:lnTo>
                        <a:pt x="21040" y="270650"/>
                      </a:lnTo>
                      <a:cubicBezTo>
                        <a:pt x="9420" y="270650"/>
                        <a:pt x="0" y="261230"/>
                        <a:pt x="0" y="249611"/>
                      </a:cubicBezTo>
                      <a:cubicBezTo>
                        <a:pt x="0" y="237991"/>
                        <a:pt x="9420" y="228571"/>
                        <a:pt x="21040" y="228571"/>
                      </a:cubicBezTo>
                      <a:lnTo>
                        <a:pt x="930950" y="228571"/>
                      </a:lnTo>
                      <a:cubicBezTo>
                        <a:pt x="982366" y="228571"/>
                        <a:pt x="1024195" y="186742"/>
                        <a:pt x="1024195" y="135327"/>
                      </a:cubicBezTo>
                      <a:cubicBezTo>
                        <a:pt x="1024195" y="83911"/>
                        <a:pt x="982366" y="42079"/>
                        <a:pt x="930950" y="42079"/>
                      </a:cubicBezTo>
                      <a:lnTo>
                        <a:pt x="21040" y="42079"/>
                      </a:lnTo>
                      <a:cubicBezTo>
                        <a:pt x="9420" y="42079"/>
                        <a:pt x="0" y="32659"/>
                        <a:pt x="0" y="21040"/>
                      </a:cubicBezTo>
                      <a:cubicBezTo>
                        <a:pt x="0" y="9420"/>
                        <a:pt x="9420" y="0"/>
                        <a:pt x="21040" y="0"/>
                      </a:cubicBezTo>
                      <a:lnTo>
                        <a:pt x="930950" y="0"/>
                      </a:lnTo>
                      <a:cubicBezTo>
                        <a:pt x="1005568" y="0"/>
                        <a:pt x="1066274" y="60706"/>
                        <a:pt x="1066274" y="135324"/>
                      </a:cubicBezTo>
                      <a:cubicBezTo>
                        <a:pt x="1066274" y="209941"/>
                        <a:pt x="1005568" y="270650"/>
                        <a:pt x="930950" y="270650"/>
                      </a:cubicBezTo>
                      <a:close/>
                    </a:path>
                  </a:pathLst>
                </a:custGeom>
                <a:solidFill>
                  <a:srgbClr val="D0383F"/>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62" name="Freeform: Shape 33">
                  <a:extLst>
                    <a:ext uri="{FF2B5EF4-FFF2-40B4-BE49-F238E27FC236}">
                      <a16:creationId xmlns:a16="http://schemas.microsoft.com/office/drawing/2014/main" id="{641FE687-BC56-71A8-5C33-48A8BC945053}"/>
                    </a:ext>
                  </a:extLst>
                </p:cNvPr>
                <p:cNvSpPr/>
                <p:nvPr/>
              </p:nvSpPr>
              <p:spPr>
                <a:xfrm>
                  <a:off x="-3077993" y="4642482"/>
                  <a:ext cx="1250878" cy="254601"/>
                </a:xfrm>
                <a:custGeom>
                  <a:avLst/>
                  <a:gdLst>
                    <a:gd name="connsiteX0" fmla="*/ 0 w 1250878"/>
                    <a:gd name="connsiteY0" fmla="*/ 0 h 254601"/>
                    <a:gd name="connsiteX1" fmla="*/ 1250878 w 1250878"/>
                    <a:gd name="connsiteY1" fmla="*/ 0 h 254601"/>
                    <a:gd name="connsiteX2" fmla="*/ 1250878 w 1250878"/>
                    <a:gd name="connsiteY2" fmla="*/ 254601 h 254601"/>
                    <a:gd name="connsiteX3" fmla="*/ 0 w 1250878"/>
                    <a:gd name="connsiteY3" fmla="*/ 254601 h 254601"/>
                  </a:gdLst>
                  <a:ahLst/>
                  <a:cxnLst>
                    <a:cxn ang="0">
                      <a:pos x="connsiteX0" y="connsiteY0"/>
                    </a:cxn>
                    <a:cxn ang="0">
                      <a:pos x="connsiteX1" y="connsiteY1"/>
                    </a:cxn>
                    <a:cxn ang="0">
                      <a:pos x="connsiteX2" y="connsiteY2"/>
                    </a:cxn>
                    <a:cxn ang="0">
                      <a:pos x="connsiteX3" y="connsiteY3"/>
                    </a:cxn>
                  </a:cxnLst>
                  <a:rect l="l" t="t" r="r" b="b"/>
                  <a:pathLst>
                    <a:path w="1250878" h="254601">
                      <a:moveTo>
                        <a:pt x="0" y="0"/>
                      </a:moveTo>
                      <a:lnTo>
                        <a:pt x="1250878" y="0"/>
                      </a:lnTo>
                      <a:lnTo>
                        <a:pt x="1250878" y="254601"/>
                      </a:lnTo>
                      <a:lnTo>
                        <a:pt x="0" y="254601"/>
                      </a:lnTo>
                      <a:close/>
                    </a:path>
                  </a:pathLst>
                </a:custGeom>
                <a:solidFill>
                  <a:srgbClr val="0070C0"/>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63" name="Freeform: Shape 34">
                  <a:extLst>
                    <a:ext uri="{FF2B5EF4-FFF2-40B4-BE49-F238E27FC236}">
                      <a16:creationId xmlns:a16="http://schemas.microsoft.com/office/drawing/2014/main" id="{20C0044F-D54C-8DE6-497D-1CB3C473695F}"/>
                    </a:ext>
                  </a:extLst>
                </p:cNvPr>
                <p:cNvSpPr/>
                <p:nvPr/>
              </p:nvSpPr>
              <p:spPr>
                <a:xfrm>
                  <a:off x="-2209101" y="4642482"/>
                  <a:ext cx="381985" cy="254601"/>
                </a:xfrm>
                <a:custGeom>
                  <a:avLst/>
                  <a:gdLst>
                    <a:gd name="connsiteX0" fmla="*/ 0 w 381985"/>
                    <a:gd name="connsiteY0" fmla="*/ 0 h 254601"/>
                    <a:gd name="connsiteX1" fmla="*/ 381986 w 381985"/>
                    <a:gd name="connsiteY1" fmla="*/ 0 h 254601"/>
                    <a:gd name="connsiteX2" fmla="*/ 381986 w 381985"/>
                    <a:gd name="connsiteY2" fmla="*/ 254601 h 254601"/>
                    <a:gd name="connsiteX3" fmla="*/ 0 w 381985"/>
                    <a:gd name="connsiteY3" fmla="*/ 254601 h 254601"/>
                  </a:gdLst>
                  <a:ahLst/>
                  <a:cxnLst>
                    <a:cxn ang="0">
                      <a:pos x="connsiteX0" y="connsiteY0"/>
                    </a:cxn>
                    <a:cxn ang="0">
                      <a:pos x="connsiteX1" y="connsiteY1"/>
                    </a:cxn>
                    <a:cxn ang="0">
                      <a:pos x="connsiteX2" y="connsiteY2"/>
                    </a:cxn>
                    <a:cxn ang="0">
                      <a:pos x="connsiteX3" y="connsiteY3"/>
                    </a:cxn>
                  </a:cxnLst>
                  <a:rect l="l" t="t" r="r" b="b"/>
                  <a:pathLst>
                    <a:path w="381985" h="254601">
                      <a:moveTo>
                        <a:pt x="0" y="0"/>
                      </a:moveTo>
                      <a:lnTo>
                        <a:pt x="381986" y="0"/>
                      </a:lnTo>
                      <a:lnTo>
                        <a:pt x="381986" y="254601"/>
                      </a:lnTo>
                      <a:lnTo>
                        <a:pt x="0" y="254601"/>
                      </a:lnTo>
                      <a:close/>
                    </a:path>
                  </a:pathLst>
                </a:custGeom>
                <a:solidFill>
                  <a:srgbClr val="005DA2"/>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64" name="Freeform: Shape 35">
                  <a:extLst>
                    <a:ext uri="{FF2B5EF4-FFF2-40B4-BE49-F238E27FC236}">
                      <a16:creationId xmlns:a16="http://schemas.microsoft.com/office/drawing/2014/main" id="{7A885B90-F0FA-8AEF-4187-DAE430F6AE3C}"/>
                    </a:ext>
                  </a:extLst>
                </p:cNvPr>
                <p:cNvSpPr/>
                <p:nvPr/>
              </p:nvSpPr>
              <p:spPr>
                <a:xfrm>
                  <a:off x="-1872834" y="4642482"/>
                  <a:ext cx="45719" cy="254601"/>
                </a:xfrm>
                <a:custGeom>
                  <a:avLst/>
                  <a:gdLst>
                    <a:gd name="connsiteX0" fmla="*/ 0 w 112211"/>
                    <a:gd name="connsiteY0" fmla="*/ 0 h 254601"/>
                    <a:gd name="connsiteX1" fmla="*/ 112211 w 112211"/>
                    <a:gd name="connsiteY1" fmla="*/ 0 h 254601"/>
                    <a:gd name="connsiteX2" fmla="*/ 112211 w 112211"/>
                    <a:gd name="connsiteY2" fmla="*/ 254601 h 254601"/>
                    <a:gd name="connsiteX3" fmla="*/ 0 w 112211"/>
                    <a:gd name="connsiteY3" fmla="*/ 254601 h 254601"/>
                  </a:gdLst>
                  <a:ahLst/>
                  <a:cxnLst>
                    <a:cxn ang="0">
                      <a:pos x="connsiteX0" y="connsiteY0"/>
                    </a:cxn>
                    <a:cxn ang="0">
                      <a:pos x="connsiteX1" y="connsiteY1"/>
                    </a:cxn>
                    <a:cxn ang="0">
                      <a:pos x="connsiteX2" y="connsiteY2"/>
                    </a:cxn>
                    <a:cxn ang="0">
                      <a:pos x="connsiteX3" y="connsiteY3"/>
                    </a:cxn>
                  </a:cxnLst>
                  <a:rect l="l" t="t" r="r" b="b"/>
                  <a:pathLst>
                    <a:path w="112211" h="254601">
                      <a:moveTo>
                        <a:pt x="0" y="0"/>
                      </a:moveTo>
                      <a:lnTo>
                        <a:pt x="112211" y="0"/>
                      </a:lnTo>
                      <a:lnTo>
                        <a:pt x="112211" y="254601"/>
                      </a:lnTo>
                      <a:lnTo>
                        <a:pt x="0" y="254601"/>
                      </a:lnTo>
                      <a:close/>
                    </a:path>
                  </a:pathLst>
                </a:custGeom>
                <a:solidFill>
                  <a:srgbClr val="343434">
                    <a:alpha val="26000"/>
                  </a:srgbClr>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65" name="Freeform: Shape 36">
                  <a:extLst>
                    <a:ext uri="{FF2B5EF4-FFF2-40B4-BE49-F238E27FC236}">
                      <a16:creationId xmlns:a16="http://schemas.microsoft.com/office/drawing/2014/main" id="{24F87CAB-30E5-F147-2E2D-D7628C705D47}"/>
                    </a:ext>
                  </a:extLst>
                </p:cNvPr>
                <p:cNvSpPr/>
                <p:nvPr/>
              </p:nvSpPr>
              <p:spPr>
                <a:xfrm>
                  <a:off x="-2975901" y="4727704"/>
                  <a:ext cx="370321" cy="84158"/>
                </a:xfrm>
                <a:custGeom>
                  <a:avLst/>
                  <a:gdLst>
                    <a:gd name="connsiteX0" fmla="*/ 328243 w 370321"/>
                    <a:gd name="connsiteY0" fmla="*/ 84158 h 84158"/>
                    <a:gd name="connsiteX1" fmla="*/ 42079 w 370321"/>
                    <a:gd name="connsiteY1" fmla="*/ 84158 h 84158"/>
                    <a:gd name="connsiteX2" fmla="*/ 0 w 370321"/>
                    <a:gd name="connsiteY2" fmla="*/ 42079 h 84158"/>
                    <a:gd name="connsiteX3" fmla="*/ 42079 w 370321"/>
                    <a:gd name="connsiteY3" fmla="*/ 0 h 84158"/>
                    <a:gd name="connsiteX4" fmla="*/ 328243 w 370321"/>
                    <a:gd name="connsiteY4" fmla="*/ 0 h 84158"/>
                    <a:gd name="connsiteX5" fmla="*/ 370322 w 370321"/>
                    <a:gd name="connsiteY5" fmla="*/ 42079 h 84158"/>
                    <a:gd name="connsiteX6" fmla="*/ 328243 w 370321"/>
                    <a:gd name="connsiteY6" fmla="*/ 84158 h 8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0321" h="84158">
                      <a:moveTo>
                        <a:pt x="328243" y="84158"/>
                      </a:moveTo>
                      <a:lnTo>
                        <a:pt x="42079" y="84158"/>
                      </a:lnTo>
                      <a:cubicBezTo>
                        <a:pt x="18840" y="84158"/>
                        <a:pt x="0" y="65318"/>
                        <a:pt x="0" y="42079"/>
                      </a:cubicBezTo>
                      <a:cubicBezTo>
                        <a:pt x="0" y="18840"/>
                        <a:pt x="18840" y="0"/>
                        <a:pt x="42079" y="0"/>
                      </a:cubicBezTo>
                      <a:lnTo>
                        <a:pt x="328243" y="0"/>
                      </a:lnTo>
                      <a:cubicBezTo>
                        <a:pt x="351481" y="0"/>
                        <a:pt x="370322" y="18840"/>
                        <a:pt x="370322" y="42079"/>
                      </a:cubicBezTo>
                      <a:cubicBezTo>
                        <a:pt x="370322" y="65318"/>
                        <a:pt x="351481" y="84158"/>
                        <a:pt x="328243" y="84158"/>
                      </a:cubicBezTo>
                      <a:close/>
                    </a:path>
                  </a:pathLst>
                </a:custGeom>
                <a:solidFill>
                  <a:srgbClr val="FFF5F5"/>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66" name="Freeform: Shape 37">
                  <a:extLst>
                    <a:ext uri="{FF2B5EF4-FFF2-40B4-BE49-F238E27FC236}">
                      <a16:creationId xmlns:a16="http://schemas.microsoft.com/office/drawing/2014/main" id="{23B1197D-6496-95D7-1326-E980A23270F2}"/>
                    </a:ext>
                  </a:extLst>
                </p:cNvPr>
                <p:cNvSpPr/>
                <p:nvPr/>
              </p:nvSpPr>
              <p:spPr>
                <a:xfrm>
                  <a:off x="-2106708" y="4748743"/>
                  <a:ext cx="179069" cy="42079"/>
                </a:xfrm>
                <a:custGeom>
                  <a:avLst/>
                  <a:gdLst>
                    <a:gd name="connsiteX0" fmla="*/ 158030 w 179069"/>
                    <a:gd name="connsiteY0" fmla="*/ 42079 h 42079"/>
                    <a:gd name="connsiteX1" fmla="*/ 21040 w 179069"/>
                    <a:gd name="connsiteY1" fmla="*/ 42079 h 42079"/>
                    <a:gd name="connsiteX2" fmla="*/ 0 w 179069"/>
                    <a:gd name="connsiteY2" fmla="*/ 21040 h 42079"/>
                    <a:gd name="connsiteX3" fmla="*/ 21040 w 179069"/>
                    <a:gd name="connsiteY3" fmla="*/ 0 h 42079"/>
                    <a:gd name="connsiteX4" fmla="*/ 158030 w 179069"/>
                    <a:gd name="connsiteY4" fmla="*/ 0 h 42079"/>
                    <a:gd name="connsiteX5" fmla="*/ 179069 w 179069"/>
                    <a:gd name="connsiteY5" fmla="*/ 21040 h 42079"/>
                    <a:gd name="connsiteX6" fmla="*/ 158030 w 179069"/>
                    <a:gd name="connsiteY6" fmla="*/ 42079 h 42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69" h="42079">
                      <a:moveTo>
                        <a:pt x="158030" y="42079"/>
                      </a:moveTo>
                      <a:lnTo>
                        <a:pt x="21040" y="42079"/>
                      </a:lnTo>
                      <a:cubicBezTo>
                        <a:pt x="9420" y="42079"/>
                        <a:pt x="0" y="32659"/>
                        <a:pt x="0" y="21040"/>
                      </a:cubicBezTo>
                      <a:cubicBezTo>
                        <a:pt x="0" y="9420"/>
                        <a:pt x="9420" y="0"/>
                        <a:pt x="21040" y="0"/>
                      </a:cubicBezTo>
                      <a:lnTo>
                        <a:pt x="158030" y="0"/>
                      </a:lnTo>
                      <a:cubicBezTo>
                        <a:pt x="169649" y="0"/>
                        <a:pt x="179069" y="9420"/>
                        <a:pt x="179069" y="21040"/>
                      </a:cubicBezTo>
                      <a:cubicBezTo>
                        <a:pt x="179069" y="32659"/>
                        <a:pt x="169652" y="42079"/>
                        <a:pt x="158030" y="42079"/>
                      </a:cubicBezTo>
                      <a:close/>
                    </a:path>
                  </a:pathLst>
                </a:custGeom>
                <a:solidFill>
                  <a:srgbClr val="FFF5F5"/>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67" name="Freeform: Shape 39">
                  <a:extLst>
                    <a:ext uri="{FF2B5EF4-FFF2-40B4-BE49-F238E27FC236}">
                      <a16:creationId xmlns:a16="http://schemas.microsoft.com/office/drawing/2014/main" id="{CD3A5A30-45F1-7796-BBD7-155129BDB4DC}"/>
                    </a:ext>
                  </a:extLst>
                </p:cNvPr>
                <p:cNvSpPr/>
                <p:nvPr/>
              </p:nvSpPr>
              <p:spPr>
                <a:xfrm>
                  <a:off x="-2352639" y="4444775"/>
                  <a:ext cx="42079" cy="94431"/>
                </a:xfrm>
                <a:custGeom>
                  <a:avLst/>
                  <a:gdLst>
                    <a:gd name="connsiteX0" fmla="*/ 21040 w 42079"/>
                    <a:gd name="connsiteY0" fmla="*/ 94431 h 94431"/>
                    <a:gd name="connsiteX1" fmla="*/ 0 w 42079"/>
                    <a:gd name="connsiteY1" fmla="*/ 73392 h 94431"/>
                    <a:gd name="connsiteX2" fmla="*/ 0 w 42079"/>
                    <a:gd name="connsiteY2" fmla="*/ 21040 h 94431"/>
                    <a:gd name="connsiteX3" fmla="*/ 21040 w 42079"/>
                    <a:gd name="connsiteY3" fmla="*/ 0 h 94431"/>
                    <a:gd name="connsiteX4" fmla="*/ 42079 w 42079"/>
                    <a:gd name="connsiteY4" fmla="*/ 21040 h 94431"/>
                    <a:gd name="connsiteX5" fmla="*/ 42079 w 42079"/>
                    <a:gd name="connsiteY5" fmla="*/ 73392 h 94431"/>
                    <a:gd name="connsiteX6" fmla="*/ 21040 w 42079"/>
                    <a:gd name="connsiteY6" fmla="*/ 94431 h 9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79" h="94431">
                      <a:moveTo>
                        <a:pt x="21040" y="94431"/>
                      </a:moveTo>
                      <a:cubicBezTo>
                        <a:pt x="9420" y="94431"/>
                        <a:pt x="0" y="85011"/>
                        <a:pt x="0" y="73392"/>
                      </a:cubicBezTo>
                      <a:lnTo>
                        <a:pt x="0" y="21040"/>
                      </a:lnTo>
                      <a:cubicBezTo>
                        <a:pt x="0" y="9420"/>
                        <a:pt x="9420" y="0"/>
                        <a:pt x="21040" y="0"/>
                      </a:cubicBezTo>
                      <a:cubicBezTo>
                        <a:pt x="32659" y="0"/>
                        <a:pt x="42079" y="9420"/>
                        <a:pt x="42079" y="21040"/>
                      </a:cubicBezTo>
                      <a:lnTo>
                        <a:pt x="42079" y="73392"/>
                      </a:lnTo>
                      <a:cubicBezTo>
                        <a:pt x="42079" y="85011"/>
                        <a:pt x="32662" y="94431"/>
                        <a:pt x="21040" y="94431"/>
                      </a:cubicBezTo>
                      <a:close/>
                    </a:path>
                  </a:pathLst>
                </a:custGeom>
                <a:solidFill>
                  <a:sysClr val="windowText" lastClr="000000">
                    <a:lumMod val="75000"/>
                    <a:lumOff val="25000"/>
                  </a:sysClr>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68" name="Freeform: Shape 40">
                  <a:extLst>
                    <a:ext uri="{FF2B5EF4-FFF2-40B4-BE49-F238E27FC236}">
                      <a16:creationId xmlns:a16="http://schemas.microsoft.com/office/drawing/2014/main" id="{B69C7101-D228-2634-BDC8-9AE78B424F2C}"/>
                    </a:ext>
                  </a:extLst>
                </p:cNvPr>
                <p:cNvSpPr/>
                <p:nvPr/>
              </p:nvSpPr>
              <p:spPr>
                <a:xfrm>
                  <a:off x="-2429315" y="4444775"/>
                  <a:ext cx="42079" cy="94431"/>
                </a:xfrm>
                <a:custGeom>
                  <a:avLst/>
                  <a:gdLst>
                    <a:gd name="connsiteX0" fmla="*/ 21040 w 42079"/>
                    <a:gd name="connsiteY0" fmla="*/ 94431 h 94431"/>
                    <a:gd name="connsiteX1" fmla="*/ 0 w 42079"/>
                    <a:gd name="connsiteY1" fmla="*/ 73392 h 94431"/>
                    <a:gd name="connsiteX2" fmla="*/ 0 w 42079"/>
                    <a:gd name="connsiteY2" fmla="*/ 21040 h 94431"/>
                    <a:gd name="connsiteX3" fmla="*/ 21040 w 42079"/>
                    <a:gd name="connsiteY3" fmla="*/ 0 h 94431"/>
                    <a:gd name="connsiteX4" fmla="*/ 42079 w 42079"/>
                    <a:gd name="connsiteY4" fmla="*/ 21040 h 94431"/>
                    <a:gd name="connsiteX5" fmla="*/ 42079 w 42079"/>
                    <a:gd name="connsiteY5" fmla="*/ 73392 h 94431"/>
                    <a:gd name="connsiteX6" fmla="*/ 21040 w 42079"/>
                    <a:gd name="connsiteY6" fmla="*/ 94431 h 9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79" h="94431">
                      <a:moveTo>
                        <a:pt x="21040" y="94431"/>
                      </a:moveTo>
                      <a:cubicBezTo>
                        <a:pt x="9420" y="94431"/>
                        <a:pt x="0" y="85011"/>
                        <a:pt x="0" y="73392"/>
                      </a:cubicBezTo>
                      <a:lnTo>
                        <a:pt x="0" y="21040"/>
                      </a:lnTo>
                      <a:cubicBezTo>
                        <a:pt x="0" y="9420"/>
                        <a:pt x="9420" y="0"/>
                        <a:pt x="21040" y="0"/>
                      </a:cubicBezTo>
                      <a:cubicBezTo>
                        <a:pt x="32659" y="0"/>
                        <a:pt x="42079" y="9420"/>
                        <a:pt x="42079" y="21040"/>
                      </a:cubicBezTo>
                      <a:lnTo>
                        <a:pt x="42079" y="73392"/>
                      </a:lnTo>
                      <a:cubicBezTo>
                        <a:pt x="42079" y="85011"/>
                        <a:pt x="32662" y="94431"/>
                        <a:pt x="21040" y="94431"/>
                      </a:cubicBezTo>
                      <a:close/>
                    </a:path>
                  </a:pathLst>
                </a:custGeom>
                <a:solidFill>
                  <a:sysClr val="windowText" lastClr="000000">
                    <a:lumMod val="75000"/>
                    <a:lumOff val="25000"/>
                  </a:sysClr>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69" name="Freeform: Shape 41">
                  <a:extLst>
                    <a:ext uri="{FF2B5EF4-FFF2-40B4-BE49-F238E27FC236}">
                      <a16:creationId xmlns:a16="http://schemas.microsoft.com/office/drawing/2014/main" id="{C4032482-7CC5-CA81-D102-9FBAB0C4543B}"/>
                    </a:ext>
                  </a:extLst>
                </p:cNvPr>
                <p:cNvSpPr/>
                <p:nvPr/>
              </p:nvSpPr>
              <p:spPr>
                <a:xfrm>
                  <a:off x="-2505992" y="4444775"/>
                  <a:ext cx="42079" cy="94431"/>
                </a:xfrm>
                <a:custGeom>
                  <a:avLst/>
                  <a:gdLst>
                    <a:gd name="connsiteX0" fmla="*/ 21040 w 42079"/>
                    <a:gd name="connsiteY0" fmla="*/ 94431 h 94431"/>
                    <a:gd name="connsiteX1" fmla="*/ 0 w 42079"/>
                    <a:gd name="connsiteY1" fmla="*/ 73392 h 94431"/>
                    <a:gd name="connsiteX2" fmla="*/ 0 w 42079"/>
                    <a:gd name="connsiteY2" fmla="*/ 21040 h 94431"/>
                    <a:gd name="connsiteX3" fmla="*/ 21040 w 42079"/>
                    <a:gd name="connsiteY3" fmla="*/ 0 h 94431"/>
                    <a:gd name="connsiteX4" fmla="*/ 42079 w 42079"/>
                    <a:gd name="connsiteY4" fmla="*/ 21040 h 94431"/>
                    <a:gd name="connsiteX5" fmla="*/ 42079 w 42079"/>
                    <a:gd name="connsiteY5" fmla="*/ 73392 h 94431"/>
                    <a:gd name="connsiteX6" fmla="*/ 21040 w 42079"/>
                    <a:gd name="connsiteY6" fmla="*/ 94431 h 9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79" h="94431">
                      <a:moveTo>
                        <a:pt x="21040" y="94431"/>
                      </a:moveTo>
                      <a:cubicBezTo>
                        <a:pt x="9420" y="94431"/>
                        <a:pt x="0" y="85011"/>
                        <a:pt x="0" y="73392"/>
                      </a:cubicBezTo>
                      <a:lnTo>
                        <a:pt x="0" y="21040"/>
                      </a:lnTo>
                      <a:cubicBezTo>
                        <a:pt x="0" y="9420"/>
                        <a:pt x="9420" y="0"/>
                        <a:pt x="21040" y="0"/>
                      </a:cubicBezTo>
                      <a:cubicBezTo>
                        <a:pt x="32659" y="0"/>
                        <a:pt x="42079" y="9420"/>
                        <a:pt x="42079" y="21040"/>
                      </a:cubicBezTo>
                      <a:lnTo>
                        <a:pt x="42079" y="73392"/>
                      </a:lnTo>
                      <a:cubicBezTo>
                        <a:pt x="42079" y="85011"/>
                        <a:pt x="32659" y="94431"/>
                        <a:pt x="21040" y="94431"/>
                      </a:cubicBezTo>
                      <a:close/>
                    </a:path>
                  </a:pathLst>
                </a:custGeom>
                <a:solidFill>
                  <a:sysClr val="windowText" lastClr="000000">
                    <a:lumMod val="75000"/>
                    <a:lumOff val="25000"/>
                  </a:sysClr>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70" name="Freeform: Shape 42">
                  <a:extLst>
                    <a:ext uri="{FF2B5EF4-FFF2-40B4-BE49-F238E27FC236}">
                      <a16:creationId xmlns:a16="http://schemas.microsoft.com/office/drawing/2014/main" id="{9DA33ED3-263E-7E78-1AC0-5E69CDEC9A52}"/>
                    </a:ext>
                  </a:extLst>
                </p:cNvPr>
                <p:cNvSpPr/>
                <p:nvPr/>
              </p:nvSpPr>
              <p:spPr>
                <a:xfrm>
                  <a:off x="-2873951" y="4185133"/>
                  <a:ext cx="501128" cy="42079"/>
                </a:xfrm>
                <a:custGeom>
                  <a:avLst/>
                  <a:gdLst>
                    <a:gd name="connsiteX0" fmla="*/ 0 w 501128"/>
                    <a:gd name="connsiteY0" fmla="*/ 0 h 42079"/>
                    <a:gd name="connsiteX1" fmla="*/ 480089 w 501128"/>
                    <a:gd name="connsiteY1" fmla="*/ 0 h 42079"/>
                    <a:gd name="connsiteX2" fmla="*/ 501129 w 501128"/>
                    <a:gd name="connsiteY2" fmla="*/ 21040 h 42079"/>
                    <a:gd name="connsiteX3" fmla="*/ 480089 w 501128"/>
                    <a:gd name="connsiteY3" fmla="*/ 42079 h 42079"/>
                    <a:gd name="connsiteX4" fmla="*/ 0 w 501128"/>
                    <a:gd name="connsiteY4" fmla="*/ 42079 h 42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128" h="42079">
                      <a:moveTo>
                        <a:pt x="0" y="0"/>
                      </a:moveTo>
                      <a:lnTo>
                        <a:pt x="480089" y="0"/>
                      </a:lnTo>
                      <a:cubicBezTo>
                        <a:pt x="491709" y="0"/>
                        <a:pt x="501129" y="9420"/>
                        <a:pt x="501129" y="21040"/>
                      </a:cubicBezTo>
                      <a:cubicBezTo>
                        <a:pt x="501129" y="32659"/>
                        <a:pt x="491709" y="42079"/>
                        <a:pt x="480089" y="42079"/>
                      </a:cubicBezTo>
                      <a:lnTo>
                        <a:pt x="0" y="42079"/>
                      </a:lnTo>
                      <a:close/>
                    </a:path>
                  </a:pathLst>
                </a:custGeom>
                <a:solidFill>
                  <a:srgbClr val="C5D7E6"/>
                </a:solidFill>
                <a:ln w="2796"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22" name="Group 480">
                <a:extLst>
                  <a:ext uri="{FF2B5EF4-FFF2-40B4-BE49-F238E27FC236}">
                    <a16:creationId xmlns:a16="http://schemas.microsoft.com/office/drawing/2014/main" id="{2FE3FEB5-2D6D-236D-69E2-5B03C8C5668C}"/>
                  </a:ext>
                </a:extLst>
              </p:cNvPr>
              <p:cNvGrpSpPr/>
              <p:nvPr/>
            </p:nvGrpSpPr>
            <p:grpSpPr>
              <a:xfrm>
                <a:off x="3367511" y="4542790"/>
                <a:ext cx="435670" cy="535896"/>
                <a:chOff x="6176212" y="1745564"/>
                <a:chExt cx="3964691" cy="4876795"/>
              </a:xfrm>
            </p:grpSpPr>
            <p:grpSp>
              <p:nvGrpSpPr>
                <p:cNvPr id="23" name="Graphic 37">
                  <a:extLst>
                    <a:ext uri="{FF2B5EF4-FFF2-40B4-BE49-F238E27FC236}">
                      <a16:creationId xmlns:a16="http://schemas.microsoft.com/office/drawing/2014/main" id="{0A642B73-4E00-F279-3F3A-5A1F9CC72C66}"/>
                    </a:ext>
                  </a:extLst>
                </p:cNvPr>
                <p:cNvGrpSpPr/>
                <p:nvPr/>
              </p:nvGrpSpPr>
              <p:grpSpPr>
                <a:xfrm>
                  <a:off x="8279735" y="1752567"/>
                  <a:ext cx="1861168" cy="3601195"/>
                  <a:chOff x="8279735" y="1752567"/>
                  <a:chExt cx="1861168" cy="3601195"/>
                </a:xfrm>
                <a:solidFill>
                  <a:srgbClr val="4472C4"/>
                </a:solidFill>
              </p:grpSpPr>
              <p:sp>
                <p:nvSpPr>
                  <p:cNvPr id="41" name="Freeform: Shape 523">
                    <a:extLst>
                      <a:ext uri="{FF2B5EF4-FFF2-40B4-BE49-F238E27FC236}">
                        <a16:creationId xmlns:a16="http://schemas.microsoft.com/office/drawing/2014/main" id="{0FB4ACBE-6F4C-4CA2-9A5B-AEF72A9001F7}"/>
                      </a:ext>
                    </a:extLst>
                  </p:cNvPr>
                  <p:cNvSpPr/>
                  <p:nvPr/>
                </p:nvSpPr>
                <p:spPr>
                  <a:xfrm>
                    <a:off x="9608153" y="2481611"/>
                    <a:ext cx="532750" cy="935538"/>
                  </a:xfrm>
                  <a:custGeom>
                    <a:avLst/>
                    <a:gdLst>
                      <a:gd name="connsiteX0" fmla="*/ 251027 w 532750"/>
                      <a:gd name="connsiteY0" fmla="*/ 935539 h 935538"/>
                      <a:gd name="connsiteX1" fmla="*/ 224548 w 532750"/>
                      <a:gd name="connsiteY1" fmla="*/ 930576 h 935538"/>
                      <a:gd name="connsiteX2" fmla="*/ 182447 w 532750"/>
                      <a:gd name="connsiteY2" fmla="*/ 835479 h 935538"/>
                      <a:gd name="connsiteX3" fmla="*/ 382787 w 532750"/>
                      <a:gd name="connsiteY3" fmla="*/ 316823 h 935538"/>
                      <a:gd name="connsiteX4" fmla="*/ 358774 w 532750"/>
                      <a:gd name="connsiteY4" fmla="*/ 262578 h 935538"/>
                      <a:gd name="connsiteX5" fmla="*/ 47059 w 532750"/>
                      <a:gd name="connsiteY5" fmla="*/ 142163 h 935538"/>
                      <a:gd name="connsiteX6" fmla="*/ 4959 w 532750"/>
                      <a:gd name="connsiteY6" fmla="*/ 47066 h 935538"/>
                      <a:gd name="connsiteX7" fmla="*/ 100046 w 532750"/>
                      <a:gd name="connsiteY7" fmla="*/ 4965 h 935538"/>
                      <a:gd name="connsiteX8" fmla="*/ 411771 w 532750"/>
                      <a:gd name="connsiteY8" fmla="*/ 125380 h 935538"/>
                      <a:gd name="connsiteX9" fmla="*/ 519975 w 532750"/>
                      <a:gd name="connsiteY9" fmla="*/ 369820 h 935538"/>
                      <a:gd name="connsiteX10" fmla="*/ 319636 w 532750"/>
                      <a:gd name="connsiteY10" fmla="*/ 888476 h 935538"/>
                      <a:gd name="connsiteX11" fmla="*/ 251027 w 532750"/>
                      <a:gd name="connsiteY11" fmla="*/ 935539 h 935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2750" h="935538">
                        <a:moveTo>
                          <a:pt x="251027" y="935539"/>
                        </a:moveTo>
                        <a:cubicBezTo>
                          <a:pt x="242217" y="935539"/>
                          <a:pt x="233263" y="933948"/>
                          <a:pt x="224548" y="930576"/>
                        </a:cubicBezTo>
                        <a:cubicBezTo>
                          <a:pt x="186657" y="915946"/>
                          <a:pt x="167817" y="873369"/>
                          <a:pt x="182447" y="835479"/>
                        </a:cubicBezTo>
                        <a:lnTo>
                          <a:pt x="382787" y="316823"/>
                        </a:lnTo>
                        <a:cubicBezTo>
                          <a:pt x="391140" y="295202"/>
                          <a:pt x="380415" y="270932"/>
                          <a:pt x="358774" y="262578"/>
                        </a:cubicBezTo>
                        <a:lnTo>
                          <a:pt x="47059" y="142163"/>
                        </a:lnTo>
                        <a:cubicBezTo>
                          <a:pt x="9169" y="127533"/>
                          <a:pt x="-9672" y="84956"/>
                          <a:pt x="4959" y="47066"/>
                        </a:cubicBezTo>
                        <a:cubicBezTo>
                          <a:pt x="19589" y="9185"/>
                          <a:pt x="62137" y="-9684"/>
                          <a:pt x="100046" y="4965"/>
                        </a:cubicBezTo>
                        <a:lnTo>
                          <a:pt x="411771" y="125380"/>
                        </a:lnTo>
                        <a:cubicBezTo>
                          <a:pt x="509241" y="163033"/>
                          <a:pt x="557628" y="272351"/>
                          <a:pt x="519975" y="369820"/>
                        </a:cubicBezTo>
                        <a:lnTo>
                          <a:pt x="319636" y="888476"/>
                        </a:lnTo>
                        <a:cubicBezTo>
                          <a:pt x="308368" y="917651"/>
                          <a:pt x="280536" y="935539"/>
                          <a:pt x="251027" y="935539"/>
                        </a:cubicBezTo>
                        <a:close/>
                      </a:path>
                    </a:pathLst>
                  </a:custGeom>
                  <a:solidFill>
                    <a:sysClr val="windowText" lastClr="000000">
                      <a:lumMod val="85000"/>
                      <a:lumOff val="15000"/>
                    </a:sys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42" name="Graphic 37">
                    <a:extLst>
                      <a:ext uri="{FF2B5EF4-FFF2-40B4-BE49-F238E27FC236}">
                        <a16:creationId xmlns:a16="http://schemas.microsoft.com/office/drawing/2014/main" id="{A1FC1A9A-71D0-B010-B91A-ED2D3E9D0C06}"/>
                      </a:ext>
                    </a:extLst>
                  </p:cNvPr>
                  <p:cNvGrpSpPr/>
                  <p:nvPr/>
                </p:nvGrpSpPr>
                <p:grpSpPr>
                  <a:xfrm>
                    <a:off x="8279735" y="1752567"/>
                    <a:ext cx="1731219" cy="3601195"/>
                    <a:chOff x="8279735" y="1752567"/>
                    <a:chExt cx="1731219" cy="3601195"/>
                  </a:xfrm>
                  <a:solidFill>
                    <a:srgbClr val="4472C4"/>
                  </a:solidFill>
                </p:grpSpPr>
                <p:sp>
                  <p:nvSpPr>
                    <p:cNvPr id="44" name="Freeform: Shape 526">
                      <a:extLst>
                        <a:ext uri="{FF2B5EF4-FFF2-40B4-BE49-F238E27FC236}">
                          <a16:creationId xmlns:a16="http://schemas.microsoft.com/office/drawing/2014/main" id="{8A06103B-DFF7-210C-32EA-79DC0D2C5343}"/>
                        </a:ext>
                      </a:extLst>
                    </p:cNvPr>
                    <p:cNvSpPr/>
                    <p:nvPr/>
                  </p:nvSpPr>
                  <p:spPr>
                    <a:xfrm>
                      <a:off x="9489582" y="1752567"/>
                      <a:ext cx="521373" cy="665248"/>
                    </a:xfrm>
                    <a:custGeom>
                      <a:avLst/>
                      <a:gdLst>
                        <a:gd name="connsiteX0" fmla="*/ 331899 w 521373"/>
                        <a:gd name="connsiteY0" fmla="*/ 665248 h 665248"/>
                        <a:gd name="connsiteX1" fmla="*/ 0 w 521373"/>
                        <a:gd name="connsiteY1" fmla="*/ 537042 h 665248"/>
                        <a:gd name="connsiteX2" fmla="*/ 182728 w 521373"/>
                        <a:gd name="connsiteY2" fmla="*/ 64002 h 665248"/>
                        <a:gd name="connsiteX3" fmla="*/ 312058 w 521373"/>
                        <a:gd name="connsiteY3" fmla="*/ 6747 h 665248"/>
                        <a:gd name="connsiteX4" fmla="*/ 457372 w 521373"/>
                        <a:gd name="connsiteY4" fmla="*/ 62878 h 665248"/>
                        <a:gd name="connsiteX5" fmla="*/ 514626 w 521373"/>
                        <a:gd name="connsiteY5" fmla="*/ 192208 h 66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1373" h="665248">
                          <a:moveTo>
                            <a:pt x="331899" y="665248"/>
                          </a:moveTo>
                          <a:lnTo>
                            <a:pt x="0" y="537042"/>
                          </a:lnTo>
                          <a:lnTo>
                            <a:pt x="182728" y="64002"/>
                          </a:lnTo>
                          <a:cubicBezTo>
                            <a:pt x="202635" y="12481"/>
                            <a:pt x="260537" y="-13160"/>
                            <a:pt x="312058" y="6747"/>
                          </a:cubicBezTo>
                          <a:lnTo>
                            <a:pt x="457372" y="62878"/>
                          </a:lnTo>
                          <a:cubicBezTo>
                            <a:pt x="508892" y="82785"/>
                            <a:pt x="534534" y="140687"/>
                            <a:pt x="514626" y="192208"/>
                          </a:cubicBezTo>
                          <a:close/>
                        </a:path>
                      </a:pathLst>
                    </a:custGeom>
                    <a:solidFill>
                      <a:sysClr val="windowText" lastClr="000000">
                        <a:lumMod val="85000"/>
                        <a:lumOff val="15000"/>
                      </a:sys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45" name="Graphic 37">
                      <a:extLst>
                        <a:ext uri="{FF2B5EF4-FFF2-40B4-BE49-F238E27FC236}">
                          <a16:creationId xmlns:a16="http://schemas.microsoft.com/office/drawing/2014/main" id="{AA83CC94-8D01-713C-389A-8E9168ECA61F}"/>
                        </a:ext>
                      </a:extLst>
                    </p:cNvPr>
                    <p:cNvGrpSpPr/>
                    <p:nvPr/>
                  </p:nvGrpSpPr>
                  <p:grpSpPr>
                    <a:xfrm>
                      <a:off x="8279735" y="2008926"/>
                      <a:ext cx="1708947" cy="3344836"/>
                      <a:chOff x="8279735" y="2008926"/>
                      <a:chExt cx="1708947" cy="3344836"/>
                    </a:xfrm>
                    <a:solidFill>
                      <a:srgbClr val="E8AE4D"/>
                    </a:solidFill>
                  </p:grpSpPr>
                  <p:sp>
                    <p:nvSpPr>
                      <p:cNvPr id="46" name="Freeform: Shape 528">
                        <a:extLst>
                          <a:ext uri="{FF2B5EF4-FFF2-40B4-BE49-F238E27FC236}">
                            <a16:creationId xmlns:a16="http://schemas.microsoft.com/office/drawing/2014/main" id="{24BC5CE2-AAAB-1579-0965-1484668D54F3}"/>
                          </a:ext>
                        </a:extLst>
                      </p:cNvPr>
                      <p:cNvSpPr/>
                      <p:nvPr/>
                    </p:nvSpPr>
                    <p:spPr>
                      <a:xfrm>
                        <a:off x="8279735" y="2545888"/>
                        <a:ext cx="1510798" cy="2807874"/>
                      </a:xfrm>
                      <a:custGeom>
                        <a:avLst/>
                        <a:gdLst>
                          <a:gd name="connsiteX0" fmla="*/ 1029948 w 1510798"/>
                          <a:gd name="connsiteY0" fmla="*/ 0 h 2807874"/>
                          <a:gd name="connsiteX1" fmla="*/ 1000859 w 1510798"/>
                          <a:gd name="connsiteY1" fmla="*/ 19898 h 2807874"/>
                          <a:gd name="connsiteX2" fmla="*/ 0 w 1510798"/>
                          <a:gd name="connsiteY2" fmla="*/ 2610888 h 2807874"/>
                          <a:gd name="connsiteX3" fmla="*/ 509950 w 1510798"/>
                          <a:gd name="connsiteY3" fmla="*/ 2807875 h 2807874"/>
                          <a:gd name="connsiteX4" fmla="*/ 1510799 w 1510798"/>
                          <a:gd name="connsiteY4" fmla="*/ 216884 h 2807874"/>
                          <a:gd name="connsiteX5" fmla="*/ 1494530 w 1510798"/>
                          <a:gd name="connsiteY5" fmla="*/ 179460 h 2807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0798" h="2807874">
                            <a:moveTo>
                              <a:pt x="1029948" y="0"/>
                            </a:moveTo>
                            <a:lnTo>
                              <a:pt x="1000859" y="19898"/>
                            </a:lnTo>
                            <a:lnTo>
                              <a:pt x="0" y="2610888"/>
                            </a:lnTo>
                            <a:lnTo>
                              <a:pt x="509950" y="2807875"/>
                            </a:lnTo>
                            <a:lnTo>
                              <a:pt x="1510799" y="216884"/>
                            </a:lnTo>
                            <a:lnTo>
                              <a:pt x="1494530" y="179460"/>
                            </a:lnTo>
                            <a:close/>
                          </a:path>
                        </a:pathLst>
                      </a:custGeom>
                      <a:solidFill>
                        <a:srgbClr val="D0383F"/>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47" name="Freeform: Shape 529">
                        <a:extLst>
                          <a:ext uri="{FF2B5EF4-FFF2-40B4-BE49-F238E27FC236}">
                            <a16:creationId xmlns:a16="http://schemas.microsoft.com/office/drawing/2014/main" id="{0D48CB15-FE3E-D560-406B-683A7B754059}"/>
                          </a:ext>
                        </a:extLst>
                      </p:cNvPr>
                      <p:cNvSpPr/>
                      <p:nvPr/>
                    </p:nvSpPr>
                    <p:spPr>
                      <a:xfrm>
                        <a:off x="9391874" y="2008926"/>
                        <a:ext cx="596808" cy="482593"/>
                      </a:xfrm>
                      <a:custGeom>
                        <a:avLst/>
                        <a:gdLst>
                          <a:gd name="connsiteX0" fmla="*/ 536439 w 596808"/>
                          <a:gd name="connsiteY0" fmla="*/ 135359 h 482593"/>
                          <a:gd name="connsiteX1" fmla="*/ 202492 w 596808"/>
                          <a:gd name="connsiteY1" fmla="*/ 6362 h 482593"/>
                          <a:gd name="connsiteX2" fmla="*/ 80496 w 596808"/>
                          <a:gd name="connsiteY2" fmla="*/ 60369 h 482593"/>
                          <a:gd name="connsiteX3" fmla="*/ 0 w 596808"/>
                          <a:gd name="connsiteY3" fmla="*/ 268757 h 482593"/>
                          <a:gd name="connsiteX4" fmla="*/ 17774 w 596808"/>
                          <a:gd name="connsiteY4" fmla="*/ 306762 h 482593"/>
                          <a:gd name="connsiteX5" fmla="*/ 472954 w 596808"/>
                          <a:gd name="connsiteY5" fmla="*/ 482593 h 482593"/>
                          <a:gd name="connsiteX6" fmla="*/ 509949 w 596808"/>
                          <a:gd name="connsiteY6" fmla="*/ 465743 h 482593"/>
                          <a:gd name="connsiteX7" fmla="*/ 590445 w 596808"/>
                          <a:gd name="connsiteY7" fmla="*/ 257355 h 482593"/>
                          <a:gd name="connsiteX8" fmla="*/ 536439 w 596808"/>
                          <a:gd name="connsiteY8" fmla="*/ 135359 h 48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6808" h="482593">
                            <a:moveTo>
                              <a:pt x="536439" y="135359"/>
                            </a:moveTo>
                            <a:lnTo>
                              <a:pt x="202492" y="6362"/>
                            </a:lnTo>
                            <a:cubicBezTo>
                              <a:pt x="153896" y="-12412"/>
                              <a:pt x="99279" y="11772"/>
                              <a:pt x="80496" y="60369"/>
                            </a:cubicBezTo>
                            <a:lnTo>
                              <a:pt x="0" y="268757"/>
                            </a:lnTo>
                            <a:lnTo>
                              <a:pt x="17774" y="306762"/>
                            </a:lnTo>
                            <a:lnTo>
                              <a:pt x="472954" y="482593"/>
                            </a:lnTo>
                            <a:lnTo>
                              <a:pt x="509949" y="465743"/>
                            </a:lnTo>
                            <a:lnTo>
                              <a:pt x="590445" y="257355"/>
                            </a:lnTo>
                            <a:cubicBezTo>
                              <a:pt x="609219" y="208749"/>
                              <a:pt x="585045" y="154133"/>
                              <a:pt x="536439" y="135359"/>
                            </a:cubicBezTo>
                            <a:close/>
                          </a:path>
                        </a:pathLst>
                      </a:custGeom>
                      <a:solidFill>
                        <a:srgbClr val="D0383F"/>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sp>
                <p:nvSpPr>
                  <p:cNvPr id="43" name="Freeform: Shape 525">
                    <a:extLst>
                      <a:ext uri="{FF2B5EF4-FFF2-40B4-BE49-F238E27FC236}">
                        <a16:creationId xmlns:a16="http://schemas.microsoft.com/office/drawing/2014/main" id="{80F49571-76CB-2129-5A49-2531964B29AB}"/>
                      </a:ext>
                    </a:extLst>
                  </p:cNvPr>
                  <p:cNvSpPr/>
                  <p:nvPr/>
                </p:nvSpPr>
                <p:spPr>
                  <a:xfrm rot="-4134047">
                    <a:off x="9435626" y="2245930"/>
                    <a:ext cx="308871" cy="546692"/>
                  </a:xfrm>
                  <a:custGeom>
                    <a:avLst/>
                    <a:gdLst>
                      <a:gd name="connsiteX0" fmla="*/ 0 w 308871"/>
                      <a:gd name="connsiteY0" fmla="*/ 0 h 546692"/>
                      <a:gd name="connsiteX1" fmla="*/ 308871 w 308871"/>
                      <a:gd name="connsiteY1" fmla="*/ 0 h 546692"/>
                      <a:gd name="connsiteX2" fmla="*/ 308871 w 308871"/>
                      <a:gd name="connsiteY2" fmla="*/ 546693 h 546692"/>
                      <a:gd name="connsiteX3" fmla="*/ 0 w 308871"/>
                      <a:gd name="connsiteY3" fmla="*/ 546693 h 546692"/>
                    </a:gdLst>
                    <a:ahLst/>
                    <a:cxnLst>
                      <a:cxn ang="0">
                        <a:pos x="connsiteX0" y="connsiteY0"/>
                      </a:cxn>
                      <a:cxn ang="0">
                        <a:pos x="connsiteX1" y="connsiteY1"/>
                      </a:cxn>
                      <a:cxn ang="0">
                        <a:pos x="connsiteX2" y="connsiteY2"/>
                      </a:cxn>
                      <a:cxn ang="0">
                        <a:pos x="connsiteX3" y="connsiteY3"/>
                      </a:cxn>
                    </a:cxnLst>
                    <a:rect l="l" t="t" r="r" b="b"/>
                    <a:pathLst>
                      <a:path w="308871" h="546692">
                        <a:moveTo>
                          <a:pt x="0" y="0"/>
                        </a:moveTo>
                        <a:lnTo>
                          <a:pt x="308871" y="0"/>
                        </a:lnTo>
                        <a:lnTo>
                          <a:pt x="308871" y="546693"/>
                        </a:lnTo>
                        <a:lnTo>
                          <a:pt x="0" y="546693"/>
                        </a:lnTo>
                        <a:close/>
                      </a:path>
                    </a:pathLst>
                  </a:custGeom>
                  <a:solidFill>
                    <a:sysClr val="windowText" lastClr="000000">
                      <a:lumMod val="85000"/>
                      <a:lumOff val="15000"/>
                    </a:sys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24" name="Graphic 37">
                  <a:extLst>
                    <a:ext uri="{FF2B5EF4-FFF2-40B4-BE49-F238E27FC236}">
                      <a16:creationId xmlns:a16="http://schemas.microsoft.com/office/drawing/2014/main" id="{69F0FD49-737C-C9B1-0959-A3BD81B90D3E}"/>
                    </a:ext>
                  </a:extLst>
                </p:cNvPr>
                <p:cNvGrpSpPr/>
                <p:nvPr/>
              </p:nvGrpSpPr>
              <p:grpSpPr>
                <a:xfrm>
                  <a:off x="7740821" y="1745564"/>
                  <a:ext cx="642056" cy="3498060"/>
                  <a:chOff x="7740821" y="1745564"/>
                  <a:chExt cx="642056" cy="3498060"/>
                </a:xfrm>
                <a:solidFill>
                  <a:srgbClr val="4472C4"/>
                </a:solidFill>
              </p:grpSpPr>
              <p:grpSp>
                <p:nvGrpSpPr>
                  <p:cNvPr id="37" name="Graphic 37">
                    <a:extLst>
                      <a:ext uri="{FF2B5EF4-FFF2-40B4-BE49-F238E27FC236}">
                        <a16:creationId xmlns:a16="http://schemas.microsoft.com/office/drawing/2014/main" id="{8507ACBB-3396-1CDB-10E6-BD92632B03AD}"/>
                      </a:ext>
                    </a:extLst>
                  </p:cNvPr>
                  <p:cNvGrpSpPr/>
                  <p:nvPr/>
                </p:nvGrpSpPr>
                <p:grpSpPr>
                  <a:xfrm>
                    <a:off x="7740821" y="1745564"/>
                    <a:ext cx="642056" cy="3498060"/>
                    <a:chOff x="7740821" y="1745564"/>
                    <a:chExt cx="642056" cy="3498060"/>
                  </a:xfrm>
                  <a:solidFill>
                    <a:srgbClr val="9BC4F9"/>
                  </a:solidFill>
                </p:grpSpPr>
                <p:sp>
                  <p:nvSpPr>
                    <p:cNvPr id="39" name="Freeform: Shape 521">
                      <a:extLst>
                        <a:ext uri="{FF2B5EF4-FFF2-40B4-BE49-F238E27FC236}">
                          <a16:creationId xmlns:a16="http://schemas.microsoft.com/office/drawing/2014/main" id="{0628CE17-AB46-ED03-B2D2-332640912AD3}"/>
                        </a:ext>
                      </a:extLst>
                    </p:cNvPr>
                    <p:cNvSpPr/>
                    <p:nvPr/>
                  </p:nvSpPr>
                  <p:spPr>
                    <a:xfrm>
                      <a:off x="7740821" y="2479428"/>
                      <a:ext cx="623965" cy="2764196"/>
                    </a:xfrm>
                    <a:custGeom>
                      <a:avLst/>
                      <a:gdLst>
                        <a:gd name="connsiteX0" fmla="*/ 147609 w 623963"/>
                        <a:gd name="connsiteY0" fmla="*/ 0 h 2574359"/>
                        <a:gd name="connsiteX1" fmla="*/ 58379 w 623963"/>
                        <a:gd name="connsiteY1" fmla="*/ 42243 h 2574359"/>
                        <a:gd name="connsiteX2" fmla="*/ 0 w 623963"/>
                        <a:gd name="connsiteY2" fmla="*/ 2561254 h 2574359"/>
                        <a:gd name="connsiteX3" fmla="*/ 565575 w 623963"/>
                        <a:gd name="connsiteY3" fmla="*/ 2574360 h 2574359"/>
                        <a:gd name="connsiteX4" fmla="*/ 623964 w 623963"/>
                        <a:gd name="connsiteY4" fmla="*/ 55350 h 2574359"/>
                        <a:gd name="connsiteX5" fmla="*/ 536838 w 623963"/>
                        <a:gd name="connsiteY5" fmla="*/ 7172 h 257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3963" h="2574359">
                          <a:moveTo>
                            <a:pt x="147609" y="0"/>
                          </a:moveTo>
                          <a:lnTo>
                            <a:pt x="58379" y="42243"/>
                          </a:lnTo>
                          <a:lnTo>
                            <a:pt x="0" y="2561254"/>
                          </a:lnTo>
                          <a:lnTo>
                            <a:pt x="565575" y="2574360"/>
                          </a:lnTo>
                          <a:lnTo>
                            <a:pt x="623964" y="55350"/>
                          </a:lnTo>
                          <a:lnTo>
                            <a:pt x="536838" y="7172"/>
                          </a:lnTo>
                          <a:close/>
                        </a:path>
                      </a:pathLst>
                    </a:custGeom>
                    <a:solidFill>
                      <a:srgbClr val="0070C0"/>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40" name="Freeform: Shape 522">
                      <a:extLst>
                        <a:ext uri="{FF2B5EF4-FFF2-40B4-BE49-F238E27FC236}">
                          <a16:creationId xmlns:a16="http://schemas.microsoft.com/office/drawing/2014/main" id="{AA7BF930-D446-1019-7774-AF80515220BB}"/>
                        </a:ext>
                      </a:extLst>
                    </p:cNvPr>
                    <p:cNvSpPr/>
                    <p:nvPr/>
                  </p:nvSpPr>
                  <p:spPr>
                    <a:xfrm>
                      <a:off x="7806706" y="1745564"/>
                      <a:ext cx="576171" cy="698800"/>
                    </a:xfrm>
                    <a:custGeom>
                      <a:avLst/>
                      <a:gdLst>
                        <a:gd name="connsiteX0" fmla="*/ 476336 w 576172"/>
                        <a:gd name="connsiteY0" fmla="*/ 698797 h 698797"/>
                        <a:gd name="connsiteX1" fmla="*/ 565575 w 576172"/>
                        <a:gd name="connsiteY1" fmla="*/ 655821 h 698797"/>
                        <a:gd name="connsiteX2" fmla="*/ 576120 w 576172"/>
                        <a:gd name="connsiteY2" fmla="*/ 201040 h 698797"/>
                        <a:gd name="connsiteX3" fmla="*/ 388239 w 576172"/>
                        <a:gd name="connsiteY3" fmla="*/ 4244 h 698797"/>
                        <a:gd name="connsiteX4" fmla="*/ 207340 w 576172"/>
                        <a:gd name="connsiteY4" fmla="*/ 53 h 698797"/>
                        <a:gd name="connsiteX5" fmla="*/ 10544 w 576172"/>
                        <a:gd name="connsiteY5" fmla="*/ 187934 h 698797"/>
                        <a:gd name="connsiteX6" fmla="*/ 0 w 576172"/>
                        <a:gd name="connsiteY6" fmla="*/ 642714 h 698797"/>
                        <a:gd name="connsiteX7" fmla="*/ 87106 w 576172"/>
                        <a:gd name="connsiteY7" fmla="*/ 691635 h 6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6172" h="698797">
                          <a:moveTo>
                            <a:pt x="476336" y="698797"/>
                          </a:moveTo>
                          <a:lnTo>
                            <a:pt x="565575" y="655821"/>
                          </a:lnTo>
                          <a:lnTo>
                            <a:pt x="576120" y="201040"/>
                          </a:lnTo>
                          <a:cubicBezTo>
                            <a:pt x="578577" y="94817"/>
                            <a:pt x="494462" y="6701"/>
                            <a:pt x="388239" y="4244"/>
                          </a:cubicBezTo>
                          <a:lnTo>
                            <a:pt x="207340" y="53"/>
                          </a:lnTo>
                          <a:cubicBezTo>
                            <a:pt x="101117" y="-2414"/>
                            <a:pt x="13002" y="81711"/>
                            <a:pt x="10544" y="187934"/>
                          </a:cubicBezTo>
                          <a:lnTo>
                            <a:pt x="0" y="642714"/>
                          </a:lnTo>
                          <a:lnTo>
                            <a:pt x="87106" y="691635"/>
                          </a:lnTo>
                          <a:close/>
                        </a:path>
                      </a:pathLst>
                    </a:custGeom>
                    <a:solidFill>
                      <a:srgbClr val="44546A">
                        <a:lumMod val="75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sp>
                <p:nvSpPr>
                  <p:cNvPr id="38" name="Freeform: Shape 520">
                    <a:extLst>
                      <a:ext uri="{FF2B5EF4-FFF2-40B4-BE49-F238E27FC236}">
                        <a16:creationId xmlns:a16="http://schemas.microsoft.com/office/drawing/2014/main" id="{CF02B07B-0DE3-8140-F5B7-355E2261ABD9}"/>
                      </a:ext>
                    </a:extLst>
                  </p:cNvPr>
                  <p:cNvSpPr/>
                  <p:nvPr/>
                </p:nvSpPr>
                <p:spPr>
                  <a:xfrm rot="16279054">
                    <a:off x="7923852" y="2142683"/>
                    <a:ext cx="323414" cy="565887"/>
                  </a:xfrm>
                  <a:custGeom>
                    <a:avLst/>
                    <a:gdLst>
                      <a:gd name="connsiteX0" fmla="*/ 0 w 323411"/>
                      <a:gd name="connsiteY0" fmla="*/ 0 h 565886"/>
                      <a:gd name="connsiteX1" fmla="*/ 323412 w 323411"/>
                      <a:gd name="connsiteY1" fmla="*/ 0 h 565886"/>
                      <a:gd name="connsiteX2" fmla="*/ 323412 w 323411"/>
                      <a:gd name="connsiteY2" fmla="*/ 565887 h 565886"/>
                      <a:gd name="connsiteX3" fmla="*/ 0 w 323411"/>
                      <a:gd name="connsiteY3" fmla="*/ 565887 h 565886"/>
                    </a:gdLst>
                    <a:ahLst/>
                    <a:cxnLst>
                      <a:cxn ang="0">
                        <a:pos x="connsiteX0" y="connsiteY0"/>
                      </a:cxn>
                      <a:cxn ang="0">
                        <a:pos x="connsiteX1" y="connsiteY1"/>
                      </a:cxn>
                      <a:cxn ang="0">
                        <a:pos x="connsiteX2" y="connsiteY2"/>
                      </a:cxn>
                      <a:cxn ang="0">
                        <a:pos x="connsiteX3" y="connsiteY3"/>
                      </a:cxn>
                    </a:cxnLst>
                    <a:rect l="l" t="t" r="r" b="b"/>
                    <a:pathLst>
                      <a:path w="323411" h="565886">
                        <a:moveTo>
                          <a:pt x="0" y="0"/>
                        </a:moveTo>
                        <a:lnTo>
                          <a:pt x="323412" y="0"/>
                        </a:lnTo>
                        <a:lnTo>
                          <a:pt x="323412" y="565887"/>
                        </a:lnTo>
                        <a:lnTo>
                          <a:pt x="0" y="565887"/>
                        </a:lnTo>
                        <a:close/>
                      </a:path>
                    </a:pathLst>
                  </a:custGeom>
                  <a:solidFill>
                    <a:srgbClr val="EDEAED"/>
                  </a:solidFill>
                  <a:ln w="9528"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25" name="Graphic 37">
                  <a:extLst>
                    <a:ext uri="{FF2B5EF4-FFF2-40B4-BE49-F238E27FC236}">
                      <a16:creationId xmlns:a16="http://schemas.microsoft.com/office/drawing/2014/main" id="{8DF6727C-F439-262A-B32B-8295E46A5D19}"/>
                    </a:ext>
                  </a:extLst>
                </p:cNvPr>
                <p:cNvGrpSpPr/>
                <p:nvPr/>
              </p:nvGrpSpPr>
              <p:grpSpPr>
                <a:xfrm>
                  <a:off x="6176212" y="1752566"/>
                  <a:ext cx="2071758" cy="3966042"/>
                  <a:chOff x="6176212" y="1752566"/>
                  <a:chExt cx="2071758" cy="3966042"/>
                </a:xfrm>
                <a:solidFill>
                  <a:srgbClr val="4472C4"/>
                </a:solidFill>
              </p:grpSpPr>
              <p:sp>
                <p:nvSpPr>
                  <p:cNvPr id="34" name="Freeform: Shape 516">
                    <a:extLst>
                      <a:ext uri="{FF2B5EF4-FFF2-40B4-BE49-F238E27FC236}">
                        <a16:creationId xmlns:a16="http://schemas.microsoft.com/office/drawing/2014/main" id="{D5421773-25E0-BA1F-BD06-F053BCFB6F2F}"/>
                      </a:ext>
                    </a:extLst>
                  </p:cNvPr>
                  <p:cNvSpPr/>
                  <p:nvPr/>
                </p:nvSpPr>
                <p:spPr>
                  <a:xfrm>
                    <a:off x="6240262" y="2292523"/>
                    <a:ext cx="2007708" cy="3426085"/>
                  </a:xfrm>
                  <a:custGeom>
                    <a:avLst/>
                    <a:gdLst>
                      <a:gd name="connsiteX0" fmla="*/ 550555 w 2007708"/>
                      <a:gd name="connsiteY0" fmla="*/ 8868 h 3426085"/>
                      <a:gd name="connsiteX1" fmla="*/ 550555 w 2007708"/>
                      <a:gd name="connsiteY1" fmla="*/ 8858 h 3426085"/>
                      <a:gd name="connsiteX2" fmla="*/ 550555 w 2007708"/>
                      <a:gd name="connsiteY2" fmla="*/ 8868 h 3426085"/>
                      <a:gd name="connsiteX3" fmla="*/ 484822 w 2007708"/>
                      <a:gd name="connsiteY3" fmla="*/ 0 h 3426085"/>
                      <a:gd name="connsiteX4" fmla="*/ 35585 w 2007708"/>
                      <a:gd name="connsiteY4" fmla="*/ 206921 h 3426085"/>
                      <a:gd name="connsiteX5" fmla="*/ 10 w 2007708"/>
                      <a:gd name="connsiteY5" fmla="*/ 262452 h 3426085"/>
                      <a:gd name="connsiteX6" fmla="*/ 0 w 2007708"/>
                      <a:gd name="connsiteY6" fmla="*/ 262442 h 3426085"/>
                      <a:gd name="connsiteX7" fmla="*/ 10 w 2007708"/>
                      <a:gd name="connsiteY7" fmla="*/ 262452 h 3426085"/>
                      <a:gd name="connsiteX8" fmla="*/ 1457163 w 2007708"/>
                      <a:gd name="connsiteY8" fmla="*/ 3426086 h 3426085"/>
                      <a:gd name="connsiteX9" fmla="*/ 2007708 w 2007708"/>
                      <a:gd name="connsiteY9" fmla="*/ 3172511 h 3426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7708" h="3426085">
                        <a:moveTo>
                          <a:pt x="550555" y="8868"/>
                        </a:moveTo>
                        <a:lnTo>
                          <a:pt x="550555" y="8858"/>
                        </a:lnTo>
                        <a:lnTo>
                          <a:pt x="550555" y="8868"/>
                        </a:lnTo>
                        <a:lnTo>
                          <a:pt x="484822" y="0"/>
                        </a:lnTo>
                        <a:lnTo>
                          <a:pt x="35585" y="206921"/>
                        </a:lnTo>
                        <a:lnTo>
                          <a:pt x="10" y="262452"/>
                        </a:lnTo>
                        <a:lnTo>
                          <a:pt x="0" y="262442"/>
                        </a:lnTo>
                        <a:lnTo>
                          <a:pt x="10" y="262452"/>
                        </a:lnTo>
                        <a:lnTo>
                          <a:pt x="1457163" y="3426086"/>
                        </a:lnTo>
                        <a:lnTo>
                          <a:pt x="2007708" y="3172511"/>
                        </a:lnTo>
                        <a:close/>
                      </a:path>
                    </a:pathLst>
                  </a:custGeom>
                  <a:solidFill>
                    <a:srgbClr val="00B0F0"/>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35" name="Freeform: Shape 517">
                    <a:extLst>
                      <a:ext uri="{FF2B5EF4-FFF2-40B4-BE49-F238E27FC236}">
                        <a16:creationId xmlns:a16="http://schemas.microsoft.com/office/drawing/2014/main" id="{27A94052-2500-5EAF-7103-BCE44761F15C}"/>
                      </a:ext>
                    </a:extLst>
                  </p:cNvPr>
                  <p:cNvSpPr/>
                  <p:nvPr/>
                </p:nvSpPr>
                <p:spPr>
                  <a:xfrm>
                    <a:off x="6176212" y="1752566"/>
                    <a:ext cx="614604" cy="802408"/>
                  </a:xfrm>
                  <a:custGeom>
                    <a:avLst/>
                    <a:gdLst>
                      <a:gd name="connsiteX0" fmla="*/ 64060 w 614604"/>
                      <a:gd name="connsiteY0" fmla="*/ 802409 h 802408"/>
                      <a:gd name="connsiteX1" fmla="*/ 614605 w 614604"/>
                      <a:gd name="connsiteY1" fmla="*/ 548825 h 802408"/>
                      <a:gd name="connsiteX2" fmla="*/ 614595 w 614604"/>
                      <a:gd name="connsiteY2" fmla="*/ 548805 h 802408"/>
                      <a:gd name="connsiteX3" fmla="*/ 516916 w 614604"/>
                      <a:gd name="connsiteY3" fmla="*/ 413779 h 802408"/>
                      <a:gd name="connsiteX4" fmla="*/ 87920 w 614604"/>
                      <a:gd name="connsiteY4" fmla="*/ 14148 h 802408"/>
                      <a:gd name="connsiteX5" fmla="*/ 52 w 614604"/>
                      <a:gd name="connsiteY5" fmla="*/ 54620 h 802408"/>
                      <a:gd name="connsiteX6" fmla="*/ 24921 w 614604"/>
                      <a:gd name="connsiteY6" fmla="*/ 640398 h 802408"/>
                      <a:gd name="connsiteX7" fmla="*/ 64060 w 614604"/>
                      <a:gd name="connsiteY7" fmla="*/ 802409 h 802408"/>
                      <a:gd name="connsiteX8" fmla="*/ 64060 w 614604"/>
                      <a:gd name="connsiteY8" fmla="*/ 802409 h 80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4604" h="802408">
                        <a:moveTo>
                          <a:pt x="64060" y="802409"/>
                        </a:moveTo>
                        <a:lnTo>
                          <a:pt x="614605" y="548825"/>
                        </a:lnTo>
                        <a:cubicBezTo>
                          <a:pt x="614605" y="548815"/>
                          <a:pt x="614605" y="548815"/>
                          <a:pt x="614595" y="548805"/>
                        </a:cubicBezTo>
                        <a:cubicBezTo>
                          <a:pt x="591135" y="497866"/>
                          <a:pt x="557950" y="452003"/>
                          <a:pt x="516916" y="413779"/>
                        </a:cubicBezTo>
                        <a:lnTo>
                          <a:pt x="87920" y="14148"/>
                        </a:lnTo>
                        <a:cubicBezTo>
                          <a:pt x="53706" y="-17723"/>
                          <a:pt x="-1930" y="7909"/>
                          <a:pt x="52" y="54620"/>
                        </a:cubicBezTo>
                        <a:lnTo>
                          <a:pt x="24921" y="640398"/>
                        </a:lnTo>
                        <a:cubicBezTo>
                          <a:pt x="27303" y="696433"/>
                          <a:pt x="40590" y="751459"/>
                          <a:pt x="64060" y="802409"/>
                        </a:cubicBezTo>
                        <a:cubicBezTo>
                          <a:pt x="64060" y="802399"/>
                          <a:pt x="64060" y="802409"/>
                          <a:pt x="64060" y="802409"/>
                        </a:cubicBezTo>
                        <a:close/>
                      </a:path>
                    </a:pathLst>
                  </a:custGeom>
                  <a:solidFill>
                    <a:srgbClr val="ED7D31">
                      <a:lumMod val="40000"/>
                      <a:lumOff val="60000"/>
                    </a:srgb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36" name="Freeform: Shape 518">
                    <a:extLst>
                      <a:ext uri="{FF2B5EF4-FFF2-40B4-BE49-F238E27FC236}">
                        <a16:creationId xmlns:a16="http://schemas.microsoft.com/office/drawing/2014/main" id="{1ADC19C7-B392-6387-67B0-6FA5DE341598}"/>
                      </a:ext>
                    </a:extLst>
                  </p:cNvPr>
                  <p:cNvSpPr/>
                  <p:nvPr/>
                </p:nvSpPr>
                <p:spPr>
                  <a:xfrm>
                    <a:off x="6448754" y="2397422"/>
                    <a:ext cx="1597495" cy="3267960"/>
                  </a:xfrm>
                  <a:custGeom>
                    <a:avLst/>
                    <a:gdLst>
                      <a:gd name="connsiteX0" fmla="*/ 1590732 w 1597495"/>
                      <a:gd name="connsiteY0" fmla="*/ 3163634 h 3267960"/>
                      <a:gd name="connsiteX1" fmla="*/ 133588 w 1597495"/>
                      <a:gd name="connsiteY1" fmla="*/ 0 h 3267960"/>
                      <a:gd name="connsiteX2" fmla="*/ 0 w 1597495"/>
                      <a:gd name="connsiteY2" fmla="*/ 61532 h 3267960"/>
                      <a:gd name="connsiteX3" fmla="*/ 1457154 w 1597495"/>
                      <a:gd name="connsiteY3" fmla="*/ 3225165 h 3267960"/>
                      <a:gd name="connsiteX4" fmla="*/ 1524000 w 1597495"/>
                      <a:gd name="connsiteY4" fmla="*/ 3267961 h 3267960"/>
                      <a:gd name="connsiteX5" fmla="*/ 1554718 w 1597495"/>
                      <a:gd name="connsiteY5" fmla="*/ 3261198 h 3267960"/>
                      <a:gd name="connsiteX6" fmla="*/ 1590732 w 1597495"/>
                      <a:gd name="connsiteY6" fmla="*/ 3163634 h 326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7495" h="3267960">
                        <a:moveTo>
                          <a:pt x="1590732" y="3163634"/>
                        </a:moveTo>
                        <a:lnTo>
                          <a:pt x="133588" y="0"/>
                        </a:lnTo>
                        <a:lnTo>
                          <a:pt x="0" y="61532"/>
                        </a:lnTo>
                        <a:lnTo>
                          <a:pt x="1457154" y="3225165"/>
                        </a:lnTo>
                        <a:cubicBezTo>
                          <a:pt x="1469565" y="3252092"/>
                          <a:pt x="1496168" y="3267961"/>
                          <a:pt x="1524000" y="3267961"/>
                        </a:cubicBezTo>
                        <a:cubicBezTo>
                          <a:pt x="1534297" y="3267961"/>
                          <a:pt x="1544746" y="3265789"/>
                          <a:pt x="1554718" y="3261198"/>
                        </a:cubicBezTo>
                        <a:cubicBezTo>
                          <a:pt x="1591590" y="3244196"/>
                          <a:pt x="1607725" y="3200524"/>
                          <a:pt x="1590732" y="3163634"/>
                        </a:cubicBezTo>
                        <a:close/>
                      </a:path>
                    </a:pathLst>
                  </a:custGeom>
                  <a:solidFill>
                    <a:srgbClr val="009ED6"/>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nvGrpSpPr>
                <p:cNvPr id="26" name="Group 508">
                  <a:extLst>
                    <a:ext uri="{FF2B5EF4-FFF2-40B4-BE49-F238E27FC236}">
                      <a16:creationId xmlns:a16="http://schemas.microsoft.com/office/drawing/2014/main" id="{0E7445D6-B582-B262-A3B6-6E313F2B87AA}"/>
                    </a:ext>
                  </a:extLst>
                </p:cNvPr>
                <p:cNvGrpSpPr/>
                <p:nvPr/>
              </p:nvGrpSpPr>
              <p:grpSpPr>
                <a:xfrm>
                  <a:off x="6236755" y="3630176"/>
                  <a:ext cx="3606794" cy="2992183"/>
                  <a:chOff x="6236755" y="3630176"/>
                  <a:chExt cx="3606794" cy="2992183"/>
                </a:xfrm>
              </p:grpSpPr>
              <p:grpSp>
                <p:nvGrpSpPr>
                  <p:cNvPr id="27" name="Group 509">
                    <a:extLst>
                      <a:ext uri="{FF2B5EF4-FFF2-40B4-BE49-F238E27FC236}">
                        <a16:creationId xmlns:a16="http://schemas.microsoft.com/office/drawing/2014/main" id="{079C068B-0E35-DBF8-B06C-A8C189808579}"/>
                      </a:ext>
                    </a:extLst>
                  </p:cNvPr>
                  <p:cNvGrpSpPr/>
                  <p:nvPr/>
                </p:nvGrpSpPr>
                <p:grpSpPr>
                  <a:xfrm>
                    <a:off x="6236755" y="3630176"/>
                    <a:ext cx="3606794" cy="2992183"/>
                    <a:chOff x="6236755" y="3630176"/>
                    <a:chExt cx="3606794" cy="2992183"/>
                  </a:xfrm>
                </p:grpSpPr>
                <p:sp>
                  <p:nvSpPr>
                    <p:cNvPr id="30" name="Freeform: Shape 512">
                      <a:extLst>
                        <a:ext uri="{FF2B5EF4-FFF2-40B4-BE49-F238E27FC236}">
                          <a16:creationId xmlns:a16="http://schemas.microsoft.com/office/drawing/2014/main" id="{3F3E6306-62D2-7E22-8B25-B5D2476F7BB3}"/>
                        </a:ext>
                      </a:extLst>
                    </p:cNvPr>
                    <p:cNvSpPr/>
                    <p:nvPr/>
                  </p:nvSpPr>
                  <p:spPr>
                    <a:xfrm>
                      <a:off x="8240207" y="3717025"/>
                      <a:ext cx="1364646" cy="2905334"/>
                    </a:xfrm>
                    <a:custGeom>
                      <a:avLst/>
                      <a:gdLst>
                        <a:gd name="connsiteX0" fmla="*/ 743674 w 1364646"/>
                        <a:gd name="connsiteY0" fmla="*/ 0 h 2905334"/>
                        <a:gd name="connsiteX1" fmla="*/ 340824 w 1364646"/>
                        <a:gd name="connsiteY1" fmla="*/ 2613032 h 2905334"/>
                        <a:gd name="connsiteX2" fmla="*/ 0 w 1364646"/>
                        <a:gd name="connsiteY2" fmla="*/ 2905335 h 2905334"/>
                        <a:gd name="connsiteX3" fmla="*/ 620982 w 1364646"/>
                        <a:gd name="connsiteY3" fmla="*/ 2905335 h 2905334"/>
                        <a:gd name="connsiteX4" fmla="*/ 961797 w 1364646"/>
                        <a:gd name="connsiteY4" fmla="*/ 2613032 h 2905334"/>
                        <a:gd name="connsiteX5" fmla="*/ 1364647 w 1364646"/>
                        <a:gd name="connsiteY5" fmla="*/ 0 h 2905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646" h="2905334">
                          <a:moveTo>
                            <a:pt x="743674" y="0"/>
                          </a:moveTo>
                          <a:lnTo>
                            <a:pt x="340824" y="2613032"/>
                          </a:lnTo>
                          <a:cubicBezTo>
                            <a:pt x="314896" y="2781214"/>
                            <a:pt x="170164" y="2905335"/>
                            <a:pt x="0" y="2905335"/>
                          </a:cubicBezTo>
                          <a:lnTo>
                            <a:pt x="620982" y="2905335"/>
                          </a:lnTo>
                          <a:cubicBezTo>
                            <a:pt x="791147" y="2905335"/>
                            <a:pt x="935869" y="2781214"/>
                            <a:pt x="961797" y="2613032"/>
                          </a:cubicBezTo>
                          <a:lnTo>
                            <a:pt x="1364647" y="0"/>
                          </a:lnTo>
                          <a:close/>
                        </a:path>
                      </a:pathLst>
                    </a:custGeom>
                    <a:solidFill>
                      <a:srgbClr val="0070C0"/>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nvGrpSpPr>
                    <p:cNvPr id="31" name="Group 513">
                      <a:extLst>
                        <a:ext uri="{FF2B5EF4-FFF2-40B4-BE49-F238E27FC236}">
                          <a16:creationId xmlns:a16="http://schemas.microsoft.com/office/drawing/2014/main" id="{5D9ED6C5-4BE7-6AB6-9CE6-E4D14248F1DE}"/>
                        </a:ext>
                      </a:extLst>
                    </p:cNvPr>
                    <p:cNvGrpSpPr/>
                    <p:nvPr/>
                  </p:nvGrpSpPr>
                  <p:grpSpPr>
                    <a:xfrm>
                      <a:off x="6236755" y="3630176"/>
                      <a:ext cx="3606794" cy="2992183"/>
                      <a:chOff x="6236756" y="3630176"/>
                      <a:chExt cx="3606793" cy="2992183"/>
                    </a:xfrm>
                  </p:grpSpPr>
                  <p:sp>
                    <p:nvSpPr>
                      <p:cNvPr id="32" name="Freeform: Shape 514">
                        <a:extLst>
                          <a:ext uri="{FF2B5EF4-FFF2-40B4-BE49-F238E27FC236}">
                            <a16:creationId xmlns:a16="http://schemas.microsoft.com/office/drawing/2014/main" id="{3D2B4FB3-A7CB-7048-45D6-13650681C234}"/>
                          </a:ext>
                        </a:extLst>
                      </p:cNvPr>
                      <p:cNvSpPr/>
                      <p:nvPr/>
                    </p:nvSpPr>
                    <p:spPr>
                      <a:xfrm>
                        <a:off x="6475443" y="3717025"/>
                        <a:ext cx="2542755" cy="2905334"/>
                      </a:xfrm>
                      <a:custGeom>
                        <a:avLst/>
                        <a:gdLst>
                          <a:gd name="connsiteX0" fmla="*/ 2139906 w 2542755"/>
                          <a:gd name="connsiteY0" fmla="*/ 2613032 h 2905334"/>
                          <a:gd name="connsiteX1" fmla="*/ 2542756 w 2542755"/>
                          <a:gd name="connsiteY1" fmla="*/ 0 h 2905334"/>
                          <a:gd name="connsiteX2" fmla="*/ 0 w 2542755"/>
                          <a:gd name="connsiteY2" fmla="*/ 0 h 2905334"/>
                          <a:gd name="connsiteX3" fmla="*/ 402850 w 2542755"/>
                          <a:gd name="connsiteY3" fmla="*/ 2613032 h 2905334"/>
                          <a:gd name="connsiteX4" fmla="*/ 743664 w 2542755"/>
                          <a:gd name="connsiteY4" fmla="*/ 2905335 h 2905334"/>
                          <a:gd name="connsiteX5" fmla="*/ 1799082 w 2542755"/>
                          <a:gd name="connsiteY5" fmla="*/ 2905335 h 2905334"/>
                          <a:gd name="connsiteX6" fmla="*/ 2139906 w 2542755"/>
                          <a:gd name="connsiteY6" fmla="*/ 2613032 h 2905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2755" h="2905334">
                            <a:moveTo>
                              <a:pt x="2139906" y="2613032"/>
                            </a:moveTo>
                            <a:lnTo>
                              <a:pt x="2542756" y="0"/>
                            </a:lnTo>
                            <a:lnTo>
                              <a:pt x="0" y="0"/>
                            </a:lnTo>
                            <a:lnTo>
                              <a:pt x="402850" y="2613032"/>
                            </a:lnTo>
                            <a:cubicBezTo>
                              <a:pt x="428777" y="2781214"/>
                              <a:pt x="573500" y="2905335"/>
                              <a:pt x="743664" y="2905335"/>
                            </a:cubicBezTo>
                            <a:lnTo>
                              <a:pt x="1799082" y="2905335"/>
                            </a:lnTo>
                            <a:cubicBezTo>
                              <a:pt x="1969246" y="2905335"/>
                              <a:pt x="2113969" y="2781214"/>
                              <a:pt x="2139906" y="2613032"/>
                            </a:cubicBezTo>
                            <a:close/>
                          </a:path>
                        </a:pathLst>
                      </a:custGeom>
                      <a:solidFill>
                        <a:srgbClr val="0070C0"/>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33" name="Freeform: Shape 515">
                        <a:extLst>
                          <a:ext uri="{FF2B5EF4-FFF2-40B4-BE49-F238E27FC236}">
                            <a16:creationId xmlns:a16="http://schemas.microsoft.com/office/drawing/2014/main" id="{DB20AA35-870D-40D4-14C7-BDEF5F8DC812}"/>
                          </a:ext>
                        </a:extLst>
                      </p:cNvPr>
                      <p:cNvSpPr/>
                      <p:nvPr/>
                    </p:nvSpPr>
                    <p:spPr>
                      <a:xfrm>
                        <a:off x="6236756" y="3630176"/>
                        <a:ext cx="3606793" cy="451789"/>
                      </a:xfrm>
                      <a:custGeom>
                        <a:avLst/>
                        <a:gdLst>
                          <a:gd name="connsiteX0" fmla="*/ 3380899 w 3606793"/>
                          <a:gd name="connsiteY0" fmla="*/ 451790 h 451789"/>
                          <a:gd name="connsiteX1" fmla="*/ 225895 w 3606793"/>
                          <a:gd name="connsiteY1" fmla="*/ 451790 h 451789"/>
                          <a:gd name="connsiteX2" fmla="*/ 0 w 3606793"/>
                          <a:gd name="connsiteY2" fmla="*/ 225895 h 451789"/>
                          <a:gd name="connsiteX3" fmla="*/ 225895 w 3606793"/>
                          <a:gd name="connsiteY3" fmla="*/ 0 h 451789"/>
                          <a:gd name="connsiteX4" fmla="*/ 3380899 w 3606793"/>
                          <a:gd name="connsiteY4" fmla="*/ 0 h 451789"/>
                          <a:gd name="connsiteX5" fmla="*/ 3606794 w 3606793"/>
                          <a:gd name="connsiteY5" fmla="*/ 225895 h 451789"/>
                          <a:gd name="connsiteX6" fmla="*/ 3380899 w 3606793"/>
                          <a:gd name="connsiteY6" fmla="*/ 451790 h 45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6793" h="451789">
                            <a:moveTo>
                              <a:pt x="3380899" y="451790"/>
                            </a:moveTo>
                            <a:lnTo>
                              <a:pt x="225895" y="451790"/>
                            </a:lnTo>
                            <a:cubicBezTo>
                              <a:pt x="101136" y="451790"/>
                              <a:pt x="0" y="350653"/>
                              <a:pt x="0" y="225895"/>
                            </a:cubicBezTo>
                            <a:cubicBezTo>
                              <a:pt x="0" y="101136"/>
                              <a:pt x="101136" y="0"/>
                              <a:pt x="225895" y="0"/>
                            </a:cubicBezTo>
                            <a:lnTo>
                              <a:pt x="3380899" y="0"/>
                            </a:lnTo>
                            <a:cubicBezTo>
                              <a:pt x="3505657" y="0"/>
                              <a:pt x="3606794" y="101136"/>
                              <a:pt x="3606794" y="225895"/>
                            </a:cubicBezTo>
                            <a:cubicBezTo>
                              <a:pt x="3606794" y="350653"/>
                              <a:pt x="3505657" y="451790"/>
                              <a:pt x="3380899" y="451790"/>
                            </a:cubicBezTo>
                            <a:close/>
                          </a:path>
                        </a:pathLst>
                      </a:custGeom>
                      <a:solidFill>
                        <a:srgbClr val="005392"/>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sp>
                <p:nvSpPr>
                  <p:cNvPr id="28" name="Freeform: Shape 510">
                    <a:extLst>
                      <a:ext uri="{FF2B5EF4-FFF2-40B4-BE49-F238E27FC236}">
                        <a16:creationId xmlns:a16="http://schemas.microsoft.com/office/drawing/2014/main" id="{F662F201-3D3F-47B4-0385-14D1DB594840}"/>
                      </a:ext>
                    </a:extLst>
                  </p:cNvPr>
                  <p:cNvSpPr/>
                  <p:nvPr/>
                </p:nvSpPr>
                <p:spPr>
                  <a:xfrm>
                    <a:off x="7972697" y="4674202"/>
                    <a:ext cx="897931" cy="1088345"/>
                  </a:xfrm>
                  <a:custGeom>
                    <a:avLst/>
                    <a:gdLst>
                      <a:gd name="connsiteX0" fmla="*/ 897931 w 897931"/>
                      <a:gd name="connsiteY0" fmla="*/ 0 h 1088345"/>
                      <a:gd name="connsiteX1" fmla="*/ 156305 w 897931"/>
                      <a:gd name="connsiteY1" fmla="*/ 0 h 1088345"/>
                      <a:gd name="connsiteX2" fmla="*/ 0 w 897931"/>
                      <a:gd name="connsiteY2" fmla="*/ 156305 h 1088345"/>
                      <a:gd name="connsiteX3" fmla="*/ 0 w 897931"/>
                      <a:gd name="connsiteY3" fmla="*/ 932041 h 1088345"/>
                      <a:gd name="connsiteX4" fmla="*/ 156305 w 897931"/>
                      <a:gd name="connsiteY4" fmla="*/ 1088346 h 1088345"/>
                      <a:gd name="connsiteX5" fmla="*/ 730139 w 897931"/>
                      <a:gd name="connsiteY5" fmla="*/ 1088346 h 1088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7931" h="1088345">
                        <a:moveTo>
                          <a:pt x="897931" y="0"/>
                        </a:moveTo>
                        <a:lnTo>
                          <a:pt x="156305" y="0"/>
                        </a:lnTo>
                        <a:cubicBezTo>
                          <a:pt x="69980" y="0"/>
                          <a:pt x="0" y="69980"/>
                          <a:pt x="0" y="156305"/>
                        </a:cubicBezTo>
                        <a:lnTo>
                          <a:pt x="0" y="932041"/>
                        </a:lnTo>
                        <a:cubicBezTo>
                          <a:pt x="0" y="1018365"/>
                          <a:pt x="69980" y="1088346"/>
                          <a:pt x="156305" y="1088346"/>
                        </a:cubicBezTo>
                        <a:lnTo>
                          <a:pt x="730139" y="1088346"/>
                        </a:lnTo>
                        <a:close/>
                      </a:path>
                    </a:pathLst>
                  </a:custGeom>
                  <a:solidFill>
                    <a:sysClr val="window" lastClr="FFFFFF"/>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sp>
                <p:nvSpPr>
                  <p:cNvPr id="29" name="Freeform: Shape 511">
                    <a:extLst>
                      <a:ext uri="{FF2B5EF4-FFF2-40B4-BE49-F238E27FC236}">
                        <a16:creationId xmlns:a16="http://schemas.microsoft.com/office/drawing/2014/main" id="{3CC01998-B761-13FF-3B55-604CC444F00D}"/>
                      </a:ext>
                    </a:extLst>
                  </p:cNvPr>
                  <p:cNvSpPr/>
                  <p:nvPr/>
                </p:nvSpPr>
                <p:spPr>
                  <a:xfrm>
                    <a:off x="8668517" y="4674202"/>
                    <a:ext cx="788774" cy="1088355"/>
                  </a:xfrm>
                  <a:custGeom>
                    <a:avLst/>
                    <a:gdLst>
                      <a:gd name="connsiteX0" fmla="*/ 0 w 788774"/>
                      <a:gd name="connsiteY0" fmla="*/ 1088355 h 1088355"/>
                      <a:gd name="connsiteX1" fmla="*/ 620982 w 788774"/>
                      <a:gd name="connsiteY1" fmla="*/ 1088355 h 1088355"/>
                      <a:gd name="connsiteX2" fmla="*/ 788775 w 788774"/>
                      <a:gd name="connsiteY2" fmla="*/ 0 h 1088355"/>
                      <a:gd name="connsiteX3" fmla="*/ 167792 w 788774"/>
                      <a:gd name="connsiteY3" fmla="*/ 0 h 1088355"/>
                    </a:gdLst>
                    <a:ahLst/>
                    <a:cxnLst>
                      <a:cxn ang="0">
                        <a:pos x="connsiteX0" y="connsiteY0"/>
                      </a:cxn>
                      <a:cxn ang="0">
                        <a:pos x="connsiteX1" y="connsiteY1"/>
                      </a:cxn>
                      <a:cxn ang="0">
                        <a:pos x="connsiteX2" y="connsiteY2"/>
                      </a:cxn>
                      <a:cxn ang="0">
                        <a:pos x="connsiteX3" y="connsiteY3"/>
                      </a:cxn>
                    </a:cxnLst>
                    <a:rect l="l" t="t" r="r" b="b"/>
                    <a:pathLst>
                      <a:path w="788774" h="1088355">
                        <a:moveTo>
                          <a:pt x="0" y="1088355"/>
                        </a:moveTo>
                        <a:lnTo>
                          <a:pt x="620982" y="1088355"/>
                        </a:lnTo>
                        <a:lnTo>
                          <a:pt x="788775" y="0"/>
                        </a:lnTo>
                        <a:lnTo>
                          <a:pt x="167792" y="0"/>
                        </a:lnTo>
                        <a:close/>
                      </a:path>
                    </a:pathLst>
                  </a:custGeom>
                  <a:solidFill>
                    <a:sysClr val="window" lastClr="FFFFFF">
                      <a:lumMod val="95000"/>
                    </a:sys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endParaRPr>
                  </a:p>
                </p:txBody>
              </p:sp>
            </p:grpSp>
          </p:grpSp>
        </p:grpSp>
      </p:grpSp>
      <p:sp>
        <p:nvSpPr>
          <p:cNvPr id="385" name="Rectangle 51">
            <a:extLst>
              <a:ext uri="{FF2B5EF4-FFF2-40B4-BE49-F238E27FC236}">
                <a16:creationId xmlns:a16="http://schemas.microsoft.com/office/drawing/2014/main" id="{80D60B40-5809-8C96-5760-AB42B2406249}"/>
              </a:ext>
            </a:extLst>
          </p:cNvPr>
          <p:cNvSpPr/>
          <p:nvPr/>
        </p:nvSpPr>
        <p:spPr>
          <a:xfrm>
            <a:off x="566662" y="129757"/>
            <a:ext cx="11058676" cy="707886"/>
          </a:xfrm>
          <a:prstGeom prst="rect">
            <a:avLst/>
          </a:prstGeom>
        </p:spPr>
        <p:txBody>
          <a:bodyPr wrap="square" anchor="ctr">
            <a:spAutoFit/>
          </a:bodyPr>
          <a:lstStyle/>
          <a:p>
            <a:pPr algn="ctr" defTabSz="457200"/>
            <a:r>
              <a:rPr lang="es-MX" sz="4000" b="1" dirty="0">
                <a:solidFill>
                  <a:schemeClr val="bg1"/>
                </a:solidFill>
                <a:latin typeface="Arial" panose="020B0604020202020204" pitchFamily="34" charset="0"/>
                <a:ea typeface="Cambria" panose="02040503050406030204" pitchFamily="18" charset="0"/>
                <a:cs typeface="Arial" panose="020B0604020202020204" pitchFamily="34" charset="0"/>
              </a:rPr>
              <a:t>Concientización</a:t>
            </a:r>
            <a:r>
              <a:rPr lang="en-US" sz="4000" b="1" dirty="0">
                <a:solidFill>
                  <a:schemeClr val="bg1"/>
                </a:solidFill>
                <a:latin typeface="Arial" panose="020B0604020202020204" pitchFamily="34" charset="0"/>
                <a:ea typeface="Cambria" panose="02040503050406030204" pitchFamily="18" charset="0"/>
                <a:cs typeface="Arial" panose="020B0604020202020204" pitchFamily="34" charset="0"/>
              </a:rPr>
              <a:t> en Ciberseguridad</a:t>
            </a:r>
            <a:endParaRPr lang="en-IN" sz="4000" b="1" dirty="0">
              <a:solidFill>
                <a:schemeClr val="bg1"/>
              </a:solidFill>
              <a:latin typeface="Arial" panose="020B0604020202020204" pitchFamily="34" charset="0"/>
              <a:ea typeface="Cambria" panose="02040503050406030204" pitchFamily="18" charset="0"/>
              <a:cs typeface="Arial" panose="020B0604020202020204" pitchFamily="34" charset="0"/>
            </a:endParaRPr>
          </a:p>
        </p:txBody>
      </p:sp>
      <p:grpSp>
        <p:nvGrpSpPr>
          <p:cNvPr id="386" name="Group 55">
            <a:extLst>
              <a:ext uri="{FF2B5EF4-FFF2-40B4-BE49-F238E27FC236}">
                <a16:creationId xmlns:a16="http://schemas.microsoft.com/office/drawing/2014/main" id="{89B2787B-095E-A3B3-C469-D0079DB8F399}"/>
              </a:ext>
            </a:extLst>
          </p:cNvPr>
          <p:cNvGrpSpPr/>
          <p:nvPr/>
        </p:nvGrpSpPr>
        <p:grpSpPr>
          <a:xfrm>
            <a:off x="0" y="0"/>
            <a:ext cx="2023841" cy="1985174"/>
            <a:chOff x="-1" y="0"/>
            <a:chExt cx="1359131" cy="1359131"/>
          </a:xfrm>
        </p:grpSpPr>
        <p:grpSp>
          <p:nvGrpSpPr>
            <p:cNvPr id="387" name="Group 54">
              <a:extLst>
                <a:ext uri="{FF2B5EF4-FFF2-40B4-BE49-F238E27FC236}">
                  <a16:creationId xmlns:a16="http://schemas.microsoft.com/office/drawing/2014/main" id="{4C56DCE6-73F5-9473-35D6-48E5E30441B0}"/>
                </a:ext>
              </a:extLst>
            </p:cNvPr>
            <p:cNvGrpSpPr/>
            <p:nvPr/>
          </p:nvGrpSpPr>
          <p:grpSpPr>
            <a:xfrm>
              <a:off x="76200" y="0"/>
              <a:ext cx="57150" cy="1359131"/>
              <a:chOff x="0" y="0"/>
              <a:chExt cx="57150" cy="1359131"/>
            </a:xfrm>
          </p:grpSpPr>
          <p:cxnSp>
            <p:nvCxnSpPr>
              <p:cNvPr id="391" name="Straight Connector 53">
                <a:extLst>
                  <a:ext uri="{FF2B5EF4-FFF2-40B4-BE49-F238E27FC236}">
                    <a16:creationId xmlns:a16="http://schemas.microsoft.com/office/drawing/2014/main" id="{F62336E7-12A4-30FA-7D78-F25B52C99BD9}"/>
                  </a:ext>
                </a:extLst>
              </p:cNvPr>
              <p:cNvCxnSpPr/>
              <p:nvPr/>
            </p:nvCxnSpPr>
            <p:spPr>
              <a:xfrm>
                <a:off x="0" y="0"/>
                <a:ext cx="0" cy="1359131"/>
              </a:xfrm>
              <a:prstGeom prst="line">
                <a:avLst/>
              </a:prstGeom>
              <a:noFill/>
              <a:ln w="6350" cap="flat" cmpd="sng" algn="ctr">
                <a:solidFill>
                  <a:sysClr val="window" lastClr="FFFFFF"/>
                </a:solidFill>
                <a:prstDash val="solid"/>
                <a:miter lim="800000"/>
              </a:ln>
              <a:effectLst/>
            </p:spPr>
          </p:cxnSp>
          <p:cxnSp>
            <p:nvCxnSpPr>
              <p:cNvPr id="392" name="Straight Connector 586">
                <a:extLst>
                  <a:ext uri="{FF2B5EF4-FFF2-40B4-BE49-F238E27FC236}">
                    <a16:creationId xmlns:a16="http://schemas.microsoft.com/office/drawing/2014/main" id="{EE3CDBFE-699D-E224-557F-0932D7C3F0C6}"/>
                  </a:ext>
                </a:extLst>
              </p:cNvPr>
              <p:cNvCxnSpPr/>
              <p:nvPr/>
            </p:nvCxnSpPr>
            <p:spPr>
              <a:xfrm>
                <a:off x="57150" y="0"/>
                <a:ext cx="0" cy="1359131"/>
              </a:xfrm>
              <a:prstGeom prst="line">
                <a:avLst/>
              </a:prstGeom>
              <a:noFill/>
              <a:ln w="6350" cap="flat" cmpd="sng" algn="ctr">
                <a:solidFill>
                  <a:sysClr val="window" lastClr="FFFFFF"/>
                </a:solidFill>
                <a:prstDash val="solid"/>
                <a:miter lim="800000"/>
              </a:ln>
              <a:effectLst/>
            </p:spPr>
          </p:cxnSp>
        </p:grpSp>
        <p:grpSp>
          <p:nvGrpSpPr>
            <p:cNvPr id="388" name="Group 587">
              <a:extLst>
                <a:ext uri="{FF2B5EF4-FFF2-40B4-BE49-F238E27FC236}">
                  <a16:creationId xmlns:a16="http://schemas.microsoft.com/office/drawing/2014/main" id="{787EFF89-DAEB-88CE-81EC-10ABB271408E}"/>
                </a:ext>
              </a:extLst>
            </p:cNvPr>
            <p:cNvGrpSpPr/>
            <p:nvPr/>
          </p:nvGrpSpPr>
          <p:grpSpPr>
            <a:xfrm rot="16200000">
              <a:off x="650990" y="-575370"/>
              <a:ext cx="57150" cy="1359131"/>
              <a:chOff x="0" y="0"/>
              <a:chExt cx="57150" cy="1359131"/>
            </a:xfrm>
          </p:grpSpPr>
          <p:cxnSp>
            <p:nvCxnSpPr>
              <p:cNvPr id="389" name="Straight Connector 588">
                <a:extLst>
                  <a:ext uri="{FF2B5EF4-FFF2-40B4-BE49-F238E27FC236}">
                    <a16:creationId xmlns:a16="http://schemas.microsoft.com/office/drawing/2014/main" id="{56B20896-B091-260D-471A-44277AD44A93}"/>
                  </a:ext>
                </a:extLst>
              </p:cNvPr>
              <p:cNvCxnSpPr/>
              <p:nvPr/>
            </p:nvCxnSpPr>
            <p:spPr>
              <a:xfrm>
                <a:off x="0" y="0"/>
                <a:ext cx="0" cy="1359131"/>
              </a:xfrm>
              <a:prstGeom prst="line">
                <a:avLst/>
              </a:prstGeom>
              <a:noFill/>
              <a:ln w="6350" cap="flat" cmpd="sng" algn="ctr">
                <a:solidFill>
                  <a:sysClr val="window" lastClr="FFFFFF"/>
                </a:solidFill>
                <a:prstDash val="solid"/>
                <a:miter lim="800000"/>
              </a:ln>
              <a:effectLst/>
            </p:spPr>
          </p:cxnSp>
          <p:cxnSp>
            <p:nvCxnSpPr>
              <p:cNvPr id="390" name="Straight Connector 589">
                <a:extLst>
                  <a:ext uri="{FF2B5EF4-FFF2-40B4-BE49-F238E27FC236}">
                    <a16:creationId xmlns:a16="http://schemas.microsoft.com/office/drawing/2014/main" id="{BE36EB07-0965-8BAE-3F5E-A81F2B355EC7}"/>
                  </a:ext>
                </a:extLst>
              </p:cNvPr>
              <p:cNvCxnSpPr/>
              <p:nvPr/>
            </p:nvCxnSpPr>
            <p:spPr>
              <a:xfrm>
                <a:off x="57150" y="0"/>
                <a:ext cx="0" cy="1359131"/>
              </a:xfrm>
              <a:prstGeom prst="line">
                <a:avLst/>
              </a:prstGeom>
              <a:noFill/>
              <a:ln w="6350" cap="flat" cmpd="sng" algn="ctr">
                <a:solidFill>
                  <a:sysClr val="window" lastClr="FFFFFF"/>
                </a:solidFill>
                <a:prstDash val="solid"/>
                <a:miter lim="800000"/>
              </a:ln>
              <a:effectLst/>
            </p:spPr>
          </p:cxnSp>
        </p:grpSp>
      </p:grpSp>
      <p:grpSp>
        <p:nvGrpSpPr>
          <p:cNvPr id="408" name="Group 617">
            <a:extLst>
              <a:ext uri="{FF2B5EF4-FFF2-40B4-BE49-F238E27FC236}">
                <a16:creationId xmlns:a16="http://schemas.microsoft.com/office/drawing/2014/main" id="{3ADE50D5-67AF-4DD5-1C8D-AECAC0941A1F}"/>
              </a:ext>
            </a:extLst>
          </p:cNvPr>
          <p:cNvGrpSpPr/>
          <p:nvPr/>
        </p:nvGrpSpPr>
        <p:grpSpPr>
          <a:xfrm>
            <a:off x="167972" y="2391026"/>
            <a:ext cx="4383708" cy="2089534"/>
            <a:chOff x="5573483" y="463369"/>
            <a:chExt cx="5844942" cy="2786060"/>
          </a:xfrm>
        </p:grpSpPr>
        <p:sp>
          <p:nvSpPr>
            <p:cNvPr id="411" name="Rectangle 620">
              <a:extLst>
                <a:ext uri="{FF2B5EF4-FFF2-40B4-BE49-F238E27FC236}">
                  <a16:creationId xmlns:a16="http://schemas.microsoft.com/office/drawing/2014/main" id="{B9C66D2A-4E8F-905C-ADE2-107C706D11CF}"/>
                </a:ext>
              </a:extLst>
            </p:cNvPr>
            <p:cNvSpPr/>
            <p:nvPr/>
          </p:nvSpPr>
          <p:spPr>
            <a:xfrm>
              <a:off x="5573483" y="463369"/>
              <a:ext cx="5844942" cy="2786060"/>
            </a:xfrm>
            <a:prstGeom prst="rect">
              <a:avLst/>
            </a:prstGeom>
            <a:gradFill flip="none" rotWithShape="1">
              <a:gsLst>
                <a:gs pos="0">
                  <a:sysClr val="window" lastClr="FFFFFF"/>
                </a:gs>
                <a:gs pos="100000">
                  <a:sysClr val="window" lastClr="FFFFFF">
                    <a:alpha val="0"/>
                  </a:sysClr>
                </a:gs>
              </a:gsLst>
              <a:lin ang="0" scaled="1"/>
              <a:tileRect/>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Arial Nova Cond" panose="020B0506020202020204" pitchFamily="34" charset="0"/>
                <a:ea typeface="Cambria" panose="02040503050406030204" pitchFamily="18" charset="0"/>
                <a:cs typeface="+mn-cs"/>
              </a:endParaRPr>
            </a:p>
          </p:txBody>
        </p:sp>
        <p:sp>
          <p:nvSpPr>
            <p:cNvPr id="410" name="TextBox 619">
              <a:extLst>
                <a:ext uri="{FF2B5EF4-FFF2-40B4-BE49-F238E27FC236}">
                  <a16:creationId xmlns:a16="http://schemas.microsoft.com/office/drawing/2014/main" id="{F3E5EE5F-CE8E-CF30-E9B8-1F8FC04C8F86}"/>
                </a:ext>
              </a:extLst>
            </p:cNvPr>
            <p:cNvSpPr txBox="1"/>
            <p:nvPr/>
          </p:nvSpPr>
          <p:spPr>
            <a:xfrm flipH="1">
              <a:off x="5676503" y="860127"/>
              <a:ext cx="5620002" cy="1969781"/>
            </a:xfrm>
            <a:prstGeom prst="rect">
              <a:avLst/>
            </a:prstGeom>
            <a:noFill/>
          </p:spPr>
          <p:txBody>
            <a:bodyPr wrap="square" rtlCol="0" anchor="ctr">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lang="es-MX" b="1" kern="0" dirty="0">
                  <a:solidFill>
                    <a:prstClr val="black">
                      <a:lumMod val="85000"/>
                      <a:lumOff val="15000"/>
                    </a:prstClr>
                  </a:solidFill>
                  <a:latin typeface="Aptos Display" panose="020B0004020202020204" pitchFamily="34" charset="0"/>
                  <a:ea typeface="Cambria" panose="02040503050406030204" pitchFamily="18" charset="0"/>
                  <a:cs typeface="Arial" panose="020B0604020202020204" pitchFamily="34" charset="0"/>
                </a:rPr>
                <a:t>Objetivo</a:t>
              </a:r>
              <a:r>
                <a:rPr lang="en-US" b="1" kern="0" dirty="0">
                  <a:solidFill>
                    <a:prstClr val="black">
                      <a:lumMod val="85000"/>
                      <a:lumOff val="15000"/>
                    </a:prstClr>
                  </a:solidFill>
                  <a:latin typeface="Aptos Display" panose="020B0004020202020204" pitchFamily="34" charset="0"/>
                  <a:ea typeface="Cambria" panose="02040503050406030204" pitchFamily="18" charset="0"/>
                  <a:cs typeface="Arial" panose="020B0604020202020204" pitchFamily="34" charset="0"/>
                </a:rPr>
                <a:t>: </a:t>
              </a:r>
              <a:r>
                <a:rPr lang="en-US" b="1" kern="0" dirty="0" err="1">
                  <a:solidFill>
                    <a:prstClr val="black">
                      <a:lumMod val="85000"/>
                      <a:lumOff val="15000"/>
                    </a:prstClr>
                  </a:solidFill>
                  <a:latin typeface="Aptos Display" panose="020B0004020202020204" pitchFamily="34" charset="0"/>
                  <a:ea typeface="Cambria" panose="02040503050406030204" pitchFamily="18" charset="0"/>
                  <a:cs typeface="Arial" panose="020B0604020202020204" pitchFamily="34" charset="0"/>
                </a:rPr>
                <a:t>Obte</a:t>
              </a:r>
              <a:r>
                <a:rPr kumimoji="0" lang="en-US" b="1" i="0" u="none" strike="noStrike" kern="0" cap="none" spc="0" normalizeH="0" baseline="0" noProof="0" dirty="0" err="1">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ner</a:t>
              </a:r>
              <a:r>
                <a:rPr kumimoji="0" lang="en-US" b="1" i="0" u="none" strike="noStrike" kern="0" cap="none" spc="0" normalizeH="0" baseline="0" noProof="0" dirty="0">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 los conocimientos que </a:t>
              </a:r>
              <a:r>
                <a:rPr kumimoji="0" lang="en-US" b="1" i="0" u="none" strike="noStrike" kern="0" cap="none" spc="0" normalizeH="0" baseline="0" noProof="0" dirty="0" err="1">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permitan</a:t>
              </a:r>
              <a:r>
                <a:rPr kumimoji="0" lang="en-US" b="1" i="0" u="none" strike="noStrike" kern="0" cap="none" spc="0" normalizeH="0" baseline="0" noProof="0" dirty="0">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 </a:t>
              </a:r>
              <a:r>
                <a:rPr kumimoji="0" lang="en-US" b="1" i="0" u="none" strike="noStrike" kern="0" cap="none" spc="0" normalizeH="0" baseline="0" noProof="0" dirty="0" err="1">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detectar</a:t>
              </a:r>
              <a:r>
                <a:rPr kumimoji="0" lang="en-US" b="1" i="0" u="none" strike="noStrike" kern="0" cap="none" spc="0" normalizeH="0" baseline="0" noProof="0" dirty="0">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 a </a:t>
              </a:r>
              <a:r>
                <a:rPr kumimoji="0" lang="en-US" b="1" i="0" u="none" strike="noStrike" kern="0" cap="none" spc="0" normalizeH="0" baseline="0" noProof="0" dirty="0" err="1">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tiempo</a:t>
              </a:r>
              <a:r>
                <a:rPr kumimoji="0" lang="en-US" b="1" i="0" u="none" strike="noStrike" kern="0" cap="none" spc="0" normalizeH="0" baseline="0" noProof="0" dirty="0">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 </a:t>
              </a:r>
              <a:r>
                <a:rPr kumimoji="0" lang="en-US" b="1" i="0" u="none" strike="noStrike" kern="0" cap="none" spc="0" normalizeH="0" baseline="0" noProof="0" dirty="0" err="1">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señales</a:t>
              </a:r>
              <a:r>
                <a:rPr kumimoji="0" lang="en-US" b="1" i="0" u="none" strike="noStrike" kern="0" cap="none" spc="0" normalizeH="0" baseline="0" noProof="0" dirty="0">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 de un </a:t>
              </a:r>
              <a:r>
                <a:rPr kumimoji="0" lang="en-US" b="1" i="0" u="none" strike="noStrike" kern="0" cap="none" spc="0" normalizeH="0" baseline="0" noProof="0" dirty="0" err="1">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posible</a:t>
              </a:r>
              <a:r>
                <a:rPr kumimoji="0" lang="en-US" b="1" i="0" u="none" strike="noStrike" kern="0" cap="none" spc="0" normalizeH="0" baseline="0" noProof="0" dirty="0">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 </a:t>
              </a:r>
              <a:r>
                <a:rPr kumimoji="0" lang="en-US" b="1" i="0" u="none" strike="noStrike" kern="0" cap="none" spc="0" normalizeH="0" baseline="0" noProof="0" dirty="0" err="1">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ciberataque</a:t>
              </a:r>
              <a:r>
                <a:rPr kumimoji="0" lang="en-US" b="1" i="0" u="none" strike="noStrike" kern="0" cap="none" spc="0" normalizeH="0" baseline="0" noProof="0" dirty="0">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 y </a:t>
              </a:r>
              <a:r>
                <a:rPr kumimoji="0" lang="en-US" b="1" i="0" u="none" strike="noStrike" kern="0" cap="none" spc="0" normalizeH="0" baseline="0" noProof="0" dirty="0" err="1">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convertirse</a:t>
              </a:r>
              <a:r>
                <a:rPr kumimoji="0" lang="en-US" b="1" i="0" u="none" strike="noStrike" kern="0" cap="none" spc="0" normalizeH="0" baseline="0" noProof="0" dirty="0">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 </a:t>
              </a:r>
              <a:r>
                <a:rPr kumimoji="0" lang="en-US" b="1" i="0" u="none" strike="noStrike" kern="0" cap="none" spc="0" normalizeH="0" baseline="0" noProof="0" dirty="0" err="1">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en</a:t>
              </a:r>
              <a:r>
                <a:rPr kumimoji="0" lang="en-US" b="1" i="0" u="none" strike="noStrike" kern="0" cap="none" spc="0" normalizeH="0" baseline="0" noProof="0" dirty="0">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 la </a:t>
              </a:r>
              <a:r>
                <a:rPr kumimoji="0" lang="en-US" b="1" i="0" u="none" strike="noStrike" kern="0" cap="none" spc="0" normalizeH="0" baseline="0" noProof="0" dirty="0" err="1">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primera</a:t>
              </a:r>
              <a:r>
                <a:rPr kumimoji="0" lang="en-US" b="1" i="0" u="none" strike="noStrike" kern="0" cap="none" spc="0" normalizeH="0" baseline="0" noProof="0" dirty="0">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 </a:t>
              </a:r>
              <a:r>
                <a:rPr kumimoji="0" lang="en-US" b="1" i="0" u="none" strike="noStrike" kern="0" cap="none" spc="0" normalizeH="0" baseline="0" noProof="0" dirty="0" err="1">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línea</a:t>
              </a:r>
              <a:r>
                <a:rPr kumimoji="0" lang="en-US" b="1" i="0" u="none" strike="noStrike" kern="0" cap="none" spc="0" normalizeH="0" baseline="0" noProof="0" dirty="0">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 de </a:t>
              </a:r>
              <a:r>
                <a:rPr kumimoji="0" lang="en-US" b="1" i="0" u="none" strike="noStrike" kern="0" cap="none" spc="0" normalizeH="0" baseline="0" noProof="0" dirty="0" err="1">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defensa</a:t>
              </a:r>
              <a:r>
                <a:rPr kumimoji="0" lang="en-US" b="1" i="0" u="none" strike="noStrike" kern="0" cap="none" spc="0" normalizeH="0" baseline="0" noProof="0" dirty="0">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 de la </a:t>
              </a:r>
              <a:r>
                <a:rPr kumimoji="0" lang="en-US" b="1" i="0" u="none" strike="noStrike" kern="0" cap="none" spc="0" normalizeH="0" baseline="0" noProof="0" dirty="0" err="1">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organización</a:t>
              </a:r>
              <a:r>
                <a:rPr kumimoji="0" lang="en-US" b="1" i="0" u="none" strike="noStrike" kern="0" cap="none" spc="0" normalizeH="0" baseline="0" noProof="0" dirty="0">
                  <a:ln>
                    <a:noFill/>
                  </a:ln>
                  <a:solidFill>
                    <a:prstClr val="black">
                      <a:lumMod val="85000"/>
                      <a:lumOff val="15000"/>
                    </a:prstClr>
                  </a:solidFill>
                  <a:effectLst/>
                  <a:uLnTx/>
                  <a:uFillTx/>
                  <a:latin typeface="Aptos Display" panose="020B0004020202020204" pitchFamily="34" charset="0"/>
                  <a:ea typeface="Cambria" panose="02040503050406030204" pitchFamily="18" charset="0"/>
                  <a:cs typeface="Arial" panose="020B0604020202020204" pitchFamily="34" charset="0"/>
                </a:rPr>
                <a:t>.</a:t>
              </a:r>
            </a:p>
          </p:txBody>
        </p:sp>
      </p:grpSp>
      <p:pic>
        <p:nvPicPr>
          <p:cNvPr id="5126" name="Picture 6" descr="Curso sobre ciberseguridad industrial e infraestructuras críticas">
            <a:extLst>
              <a:ext uri="{FF2B5EF4-FFF2-40B4-BE49-F238E27FC236}">
                <a16:creationId xmlns:a16="http://schemas.microsoft.com/office/drawing/2014/main" id="{7205CB35-CB9E-E60C-FD23-A79F4774FA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4350" y="3291840"/>
            <a:ext cx="1507490" cy="9995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8" name="Picture 8" descr="Software de concienciacion para empresas de seguridad informatica">
            <a:extLst>
              <a:ext uri="{FF2B5EF4-FFF2-40B4-BE49-F238E27FC236}">
                <a16:creationId xmlns:a16="http://schemas.microsoft.com/office/drawing/2014/main" id="{87A5FE13-C99A-E83D-60EC-77020EB9CE0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333" t="39227" r="1787" b="38800"/>
          <a:stretch/>
        </p:blipFill>
        <p:spPr bwMode="auto">
          <a:xfrm>
            <a:off x="8497876" y="5710653"/>
            <a:ext cx="1113484" cy="2634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30" name="Picture 10" descr="Dibujos animados de amenaza de ciberseguridad | Vector Premium">
            <a:extLst>
              <a:ext uri="{FF2B5EF4-FFF2-40B4-BE49-F238E27FC236}">
                <a16:creationId xmlns:a16="http://schemas.microsoft.com/office/drawing/2014/main" id="{7EE73917-204D-61FA-B613-4CDB9CC60225}"/>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53974" y="4297680"/>
            <a:ext cx="1595040" cy="1277303"/>
          </a:xfrm>
          <a:prstGeom prst="rect">
            <a:avLst/>
          </a:prstGeom>
          <a:noFill/>
          <a:extLst>
            <a:ext uri="{909E8E84-426E-40DD-AFC4-6F175D3DCCD1}">
              <a14:hiddenFill xmlns:a14="http://schemas.microsoft.com/office/drawing/2010/main">
                <a:solidFill>
                  <a:srgbClr val="FFFFFF"/>
                </a:solidFill>
              </a14:hiddenFill>
            </a:ext>
          </a:extLst>
        </p:spPr>
      </p:pic>
      <p:sp>
        <p:nvSpPr>
          <p:cNvPr id="415" name="TextBox 619">
            <a:extLst>
              <a:ext uri="{FF2B5EF4-FFF2-40B4-BE49-F238E27FC236}">
                <a16:creationId xmlns:a16="http://schemas.microsoft.com/office/drawing/2014/main" id="{AC7AF142-3A06-3183-57AC-34E5E5BC5D28}"/>
              </a:ext>
            </a:extLst>
          </p:cNvPr>
          <p:cNvSpPr txBox="1"/>
          <p:nvPr/>
        </p:nvSpPr>
        <p:spPr>
          <a:xfrm flipH="1">
            <a:off x="1393317" y="5409517"/>
            <a:ext cx="4215003" cy="830997"/>
          </a:xfrm>
          <a:prstGeom prst="rect">
            <a:avLst/>
          </a:prstGeom>
          <a:noFill/>
        </p:spPr>
        <p:txBody>
          <a:bodyPr wrap="square" rtlCol="0" anchor="ctr">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lang="en-US" sz="1600" b="1" kern="0" dirty="0">
                <a:effectLst>
                  <a:outerShdw blurRad="38100" dist="38100" dir="2700000" algn="tl">
                    <a:srgbClr val="000000">
                      <a:alpha val="43137"/>
                    </a:srgbClr>
                  </a:outerShdw>
                </a:effectLst>
                <a:latin typeface="Arial" panose="020B0604020202020204" pitchFamily="34" charset="0"/>
                <a:ea typeface="Cambria" panose="02040503050406030204" pitchFamily="18" charset="0"/>
                <a:cs typeface="Arial" panose="020B0604020202020204" pitchFamily="34" charset="0"/>
              </a:rPr>
              <a:t>Personal de TI </a:t>
            </a:r>
            <a:r>
              <a:rPr lang="en-US" sz="1600" b="1" kern="0" dirty="0" err="1">
                <a:effectLst>
                  <a:outerShdw blurRad="38100" dist="38100" dir="2700000" algn="tl">
                    <a:srgbClr val="000000">
                      <a:alpha val="43137"/>
                    </a:srgbClr>
                  </a:outerShdw>
                </a:effectLst>
                <a:latin typeface="Arial" panose="020B0604020202020204" pitchFamily="34" charset="0"/>
                <a:ea typeface="Cambria" panose="02040503050406030204" pitchFamily="18" charset="0"/>
                <a:cs typeface="Arial" panose="020B0604020202020204" pitchFamily="34" charset="0"/>
              </a:rPr>
              <a:t>te</a:t>
            </a:r>
            <a:r>
              <a:rPr lang="en-US" sz="1600" b="1" kern="0" dirty="0">
                <a:effectLst>
                  <a:outerShdw blurRad="38100" dist="38100" dir="2700000" algn="tl">
                    <a:srgbClr val="000000">
                      <a:alpha val="43137"/>
                    </a:srgbClr>
                  </a:outerShdw>
                </a:effectLst>
                <a:latin typeface="Arial" panose="020B0604020202020204" pitchFamily="34" charset="0"/>
                <a:ea typeface="Cambria" panose="02040503050406030204" pitchFamily="18" charset="0"/>
                <a:cs typeface="Arial" panose="020B0604020202020204" pitchFamily="34" charset="0"/>
              </a:rPr>
              <a:t> </a:t>
            </a:r>
            <a:r>
              <a:rPr lang="en-US" sz="1600" b="1" kern="0" dirty="0" err="1">
                <a:effectLst>
                  <a:outerShdw blurRad="38100" dist="38100" dir="2700000" algn="tl">
                    <a:srgbClr val="000000">
                      <a:alpha val="43137"/>
                    </a:srgbClr>
                  </a:outerShdw>
                </a:effectLst>
                <a:latin typeface="Arial" panose="020B0604020202020204" pitchFamily="34" charset="0"/>
                <a:ea typeface="Cambria" panose="02040503050406030204" pitchFamily="18" charset="0"/>
                <a:cs typeface="Arial" panose="020B0604020202020204" pitchFamily="34" charset="0"/>
              </a:rPr>
              <a:t>contactará</a:t>
            </a:r>
            <a:r>
              <a:rPr lang="en-US" sz="1600" b="1" kern="0" dirty="0">
                <a:effectLst>
                  <a:outerShdw blurRad="38100" dist="38100" dir="2700000" algn="tl">
                    <a:srgbClr val="000000">
                      <a:alpha val="43137"/>
                    </a:srgbClr>
                  </a:outerShdw>
                </a:effectLst>
                <a:latin typeface="Arial" panose="020B0604020202020204" pitchFamily="34" charset="0"/>
                <a:ea typeface="Cambria" panose="02040503050406030204" pitchFamily="18" charset="0"/>
                <a:cs typeface="Arial" panose="020B0604020202020204" pitchFamily="34" charset="0"/>
              </a:rPr>
              <a:t> para </a:t>
            </a:r>
            <a:r>
              <a:rPr lang="en-US" sz="1600" b="1" kern="0" dirty="0" err="1">
                <a:effectLst>
                  <a:outerShdw blurRad="38100" dist="38100" dir="2700000" algn="tl">
                    <a:srgbClr val="000000">
                      <a:alpha val="43137"/>
                    </a:srgbClr>
                  </a:outerShdw>
                </a:effectLst>
                <a:latin typeface="Arial" panose="020B0604020202020204" pitchFamily="34" charset="0"/>
                <a:ea typeface="Cambria" panose="02040503050406030204" pitchFamily="18" charset="0"/>
                <a:cs typeface="Arial" panose="020B0604020202020204" pitchFamily="34" charset="0"/>
              </a:rPr>
              <a:t>explicarte</a:t>
            </a:r>
            <a:r>
              <a:rPr lang="en-US" sz="1600" b="1" kern="0" dirty="0">
                <a:effectLst>
                  <a:outerShdw blurRad="38100" dist="38100" dir="2700000" algn="tl">
                    <a:srgbClr val="000000">
                      <a:alpha val="43137"/>
                    </a:srgbClr>
                  </a:outerShdw>
                </a:effectLst>
                <a:latin typeface="Arial" panose="020B0604020202020204" pitchFamily="34" charset="0"/>
                <a:ea typeface="Cambria" panose="02040503050406030204" pitchFamily="18" charset="0"/>
                <a:cs typeface="Arial" panose="020B0604020202020204" pitchFamily="34" charset="0"/>
              </a:rPr>
              <a:t> el </a:t>
            </a:r>
            <a:r>
              <a:rPr lang="en-US" sz="1600" b="1" kern="0" dirty="0" err="1">
                <a:effectLst>
                  <a:outerShdw blurRad="38100" dist="38100" dir="2700000" algn="tl">
                    <a:srgbClr val="000000">
                      <a:alpha val="43137"/>
                    </a:srgbClr>
                  </a:outerShdw>
                </a:effectLst>
                <a:latin typeface="Arial" panose="020B0604020202020204" pitchFamily="34" charset="0"/>
                <a:ea typeface="Cambria" panose="02040503050406030204" pitchFamily="18" charset="0"/>
                <a:cs typeface="Arial" panose="020B0604020202020204" pitchFamily="34" charset="0"/>
              </a:rPr>
              <a:t>detalle</a:t>
            </a:r>
            <a:r>
              <a:rPr lang="en-US" sz="1600" b="1" kern="0" dirty="0">
                <a:effectLst>
                  <a:outerShdw blurRad="38100" dist="38100" dir="2700000" algn="tl">
                    <a:srgbClr val="000000">
                      <a:alpha val="43137"/>
                    </a:srgbClr>
                  </a:outerShdw>
                </a:effectLst>
                <a:latin typeface="Arial" panose="020B0604020202020204" pitchFamily="34" charset="0"/>
                <a:ea typeface="Cambria" panose="02040503050406030204" pitchFamily="18" charset="0"/>
                <a:cs typeface="Arial" panose="020B0604020202020204" pitchFamily="34" charset="0"/>
              </a:rPr>
              <a:t> de la </a:t>
            </a:r>
            <a:r>
              <a:rPr lang="en-US" sz="1600" b="1" kern="0" dirty="0" err="1">
                <a:effectLst>
                  <a:outerShdw blurRad="38100" dist="38100" dir="2700000" algn="tl">
                    <a:srgbClr val="000000">
                      <a:alpha val="43137"/>
                    </a:srgbClr>
                  </a:outerShdw>
                </a:effectLst>
                <a:latin typeface="Arial" panose="020B0604020202020204" pitchFamily="34" charset="0"/>
                <a:ea typeface="Cambria" panose="02040503050406030204" pitchFamily="18" charset="0"/>
                <a:cs typeface="Arial" panose="020B0604020202020204" pitchFamily="34" charset="0"/>
              </a:rPr>
              <a:t>capacitación</a:t>
            </a:r>
            <a:r>
              <a:rPr lang="en-US" sz="1600" b="1" kern="0" dirty="0">
                <a:effectLst>
                  <a:outerShdw blurRad="38100" dist="38100" dir="2700000" algn="tl">
                    <a:srgbClr val="000000">
                      <a:alpha val="43137"/>
                    </a:srgbClr>
                  </a:outerShdw>
                </a:effectLst>
                <a:latin typeface="Arial" panose="020B0604020202020204" pitchFamily="34" charset="0"/>
                <a:ea typeface="Cambria" panose="02040503050406030204" pitchFamily="18" charset="0"/>
                <a:cs typeface="Arial" panose="020B0604020202020204" pitchFamily="34" charset="0"/>
              </a:rPr>
              <a:t> y </a:t>
            </a:r>
            <a:r>
              <a:rPr lang="en-US" sz="1600" b="1" kern="0" dirty="0" err="1">
                <a:effectLst>
                  <a:outerShdw blurRad="38100" dist="38100" dir="2700000" algn="tl">
                    <a:srgbClr val="000000">
                      <a:alpha val="43137"/>
                    </a:srgbClr>
                  </a:outerShdw>
                </a:effectLst>
                <a:latin typeface="Arial" panose="020B0604020202020204" pitchFamily="34" charset="0"/>
                <a:ea typeface="Cambria" panose="02040503050406030204" pitchFamily="18" charset="0"/>
                <a:cs typeface="Arial" panose="020B0604020202020204" pitchFamily="34" charset="0"/>
              </a:rPr>
              <a:t>acceso</a:t>
            </a:r>
            <a:r>
              <a:rPr lang="en-US" sz="1600" b="1" kern="0" dirty="0">
                <a:effectLst>
                  <a:outerShdw blurRad="38100" dist="38100" dir="2700000" algn="tl">
                    <a:srgbClr val="000000">
                      <a:alpha val="43137"/>
                    </a:srgbClr>
                  </a:outerShdw>
                </a:effectLst>
                <a:latin typeface="Arial" panose="020B0604020202020204" pitchFamily="34" charset="0"/>
                <a:ea typeface="Cambria" panose="02040503050406030204" pitchFamily="18" charset="0"/>
                <a:cs typeface="Arial" panose="020B0604020202020204" pitchFamily="34" charset="0"/>
              </a:rPr>
              <a:t> a la </a:t>
            </a:r>
            <a:r>
              <a:rPr lang="en-US" sz="1600" b="1" kern="0" dirty="0" err="1">
                <a:effectLst>
                  <a:outerShdw blurRad="38100" dist="38100" dir="2700000" algn="tl">
                    <a:srgbClr val="000000">
                      <a:alpha val="43137"/>
                    </a:srgbClr>
                  </a:outerShdw>
                </a:effectLst>
                <a:latin typeface="Arial" panose="020B0604020202020204" pitchFamily="34" charset="0"/>
                <a:ea typeface="Cambria" panose="02040503050406030204" pitchFamily="18" charset="0"/>
                <a:cs typeface="Arial" panose="020B0604020202020204" pitchFamily="34" charset="0"/>
              </a:rPr>
              <a:t>plataforma</a:t>
            </a:r>
            <a:endParaRPr kumimoji="0" lang="en-US" sz="1600" b="1" i="0" u="none" strike="noStrike" kern="0" cap="none" spc="0" normalizeH="0" baseline="0" noProof="0" dirty="0">
              <a:ln>
                <a:noFill/>
              </a:ln>
              <a:effectLst>
                <a:outerShdw blurRad="38100" dist="38100" dir="2700000" algn="tl">
                  <a:srgbClr val="000000">
                    <a:alpha val="43137"/>
                  </a:srgbClr>
                </a:outerShdw>
              </a:effectLst>
              <a:uLnTx/>
              <a:uFillTx/>
              <a:latin typeface="Arial" panose="020B0604020202020204" pitchFamily="34" charset="0"/>
              <a:ea typeface="Cambria" panose="02040503050406030204" pitchFamily="18" charset="0"/>
              <a:cs typeface="Arial" panose="020B0604020202020204" pitchFamily="34" charset="0"/>
            </a:endParaRPr>
          </a:p>
        </p:txBody>
      </p:sp>
      <p:pic>
        <p:nvPicPr>
          <p:cNvPr id="5134" name="Picture 14" descr="Anuncio - Iconos gratis de comunicaciones">
            <a:extLst>
              <a:ext uri="{FF2B5EF4-FFF2-40B4-BE49-F238E27FC236}">
                <a16:creationId xmlns:a16="http://schemas.microsoft.com/office/drawing/2014/main" id="{9A376358-F4FF-0063-45AF-48FE6CD6C98F}"/>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8759" y="5278121"/>
            <a:ext cx="1122362" cy="1122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666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7">
            <a:extLst>
              <a:ext uri="{FF2B5EF4-FFF2-40B4-BE49-F238E27FC236}">
                <a16:creationId xmlns:a16="http://schemas.microsoft.com/office/drawing/2014/main" id="{24840F7B-EAED-803B-E715-26C58F018D41}"/>
              </a:ext>
            </a:extLst>
          </p:cNvPr>
          <p:cNvSpPr/>
          <p:nvPr/>
        </p:nvSpPr>
        <p:spPr>
          <a:xfrm>
            <a:off x="845358" y="800099"/>
            <a:ext cx="10917151" cy="5763674"/>
          </a:xfrm>
          <a:prstGeom prst="ellipse">
            <a:avLst/>
          </a:prstGeom>
          <a:gradFill>
            <a:gsLst>
              <a:gs pos="69000">
                <a:schemeClr val="accent1">
                  <a:lumMod val="20000"/>
                  <a:lumOff val="80000"/>
                  <a:alpha val="0"/>
                </a:schemeClr>
              </a:gs>
              <a:gs pos="3000">
                <a:schemeClr val="accent1">
                  <a:alpha val="3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ítulo 3">
            <a:extLst>
              <a:ext uri="{FF2B5EF4-FFF2-40B4-BE49-F238E27FC236}">
                <a16:creationId xmlns:a16="http://schemas.microsoft.com/office/drawing/2014/main" id="{AA559368-7BAB-4D1C-A747-4C0FF69276EC}"/>
              </a:ext>
            </a:extLst>
          </p:cNvPr>
          <p:cNvSpPr>
            <a:spLocks noGrp="1"/>
          </p:cNvSpPr>
          <p:nvPr>
            <p:ph type="title"/>
          </p:nvPr>
        </p:nvSpPr>
        <p:spPr/>
        <p:txBody>
          <a:bodyPr/>
          <a:lstStyle/>
          <a:p>
            <a:r>
              <a:rPr lang="es-MX" dirty="0"/>
              <a:t>04. Políticas</a:t>
            </a:r>
          </a:p>
        </p:txBody>
      </p:sp>
      <p:grpSp>
        <p:nvGrpSpPr>
          <p:cNvPr id="56" name="Group 134">
            <a:extLst>
              <a:ext uri="{FF2B5EF4-FFF2-40B4-BE49-F238E27FC236}">
                <a16:creationId xmlns:a16="http://schemas.microsoft.com/office/drawing/2014/main" id="{B9D56101-1999-444D-B7AB-A6DB564C5E46}"/>
              </a:ext>
            </a:extLst>
          </p:cNvPr>
          <p:cNvGrpSpPr/>
          <p:nvPr/>
        </p:nvGrpSpPr>
        <p:grpSpPr>
          <a:xfrm>
            <a:off x="442140" y="974554"/>
            <a:ext cx="11445060" cy="5185614"/>
            <a:chOff x="1124243" y="1790700"/>
            <a:chExt cx="9766392" cy="4500874"/>
          </a:xfrm>
        </p:grpSpPr>
        <p:grpSp>
          <p:nvGrpSpPr>
            <p:cNvPr id="57" name="Group 82">
              <a:extLst>
                <a:ext uri="{FF2B5EF4-FFF2-40B4-BE49-F238E27FC236}">
                  <a16:creationId xmlns:a16="http://schemas.microsoft.com/office/drawing/2014/main" id="{8DBCBE25-E31D-4F45-8248-F456352A628F}"/>
                </a:ext>
              </a:extLst>
            </p:cNvPr>
            <p:cNvGrpSpPr/>
            <p:nvPr/>
          </p:nvGrpSpPr>
          <p:grpSpPr>
            <a:xfrm>
              <a:off x="1582891" y="2491762"/>
              <a:ext cx="9121114" cy="3749086"/>
              <a:chOff x="2184970" y="2698459"/>
              <a:chExt cx="7904297" cy="3248933"/>
            </a:xfrm>
          </p:grpSpPr>
          <p:grpSp>
            <p:nvGrpSpPr>
              <p:cNvPr id="245" name="Group 81">
                <a:extLst>
                  <a:ext uri="{FF2B5EF4-FFF2-40B4-BE49-F238E27FC236}">
                    <a16:creationId xmlns:a16="http://schemas.microsoft.com/office/drawing/2014/main" id="{A8B6997B-21C3-4760-8C6F-088D93C82E67}"/>
                  </a:ext>
                </a:extLst>
              </p:cNvPr>
              <p:cNvGrpSpPr/>
              <p:nvPr/>
            </p:nvGrpSpPr>
            <p:grpSpPr>
              <a:xfrm>
                <a:off x="2184970" y="2698459"/>
                <a:ext cx="1943210" cy="3248933"/>
                <a:chOff x="2184970" y="2698459"/>
                <a:chExt cx="1943210" cy="3248933"/>
              </a:xfrm>
            </p:grpSpPr>
            <p:sp>
              <p:nvSpPr>
                <p:cNvPr id="251" name="Oval 128">
                  <a:extLst>
                    <a:ext uri="{FF2B5EF4-FFF2-40B4-BE49-F238E27FC236}">
                      <a16:creationId xmlns:a16="http://schemas.microsoft.com/office/drawing/2014/main" id="{24741270-D45D-4244-B79D-002668DEBCF6}"/>
                    </a:ext>
                  </a:extLst>
                </p:cNvPr>
                <p:cNvSpPr/>
                <p:nvPr/>
              </p:nvSpPr>
              <p:spPr>
                <a:xfrm>
                  <a:off x="2276303" y="4766936"/>
                  <a:ext cx="1584672" cy="150957"/>
                </a:xfrm>
                <a:prstGeom prst="ellipse">
                  <a:avLst/>
                </a:prstGeom>
                <a:gradFill flip="none" rotWithShape="1">
                  <a:gsLst>
                    <a:gs pos="0">
                      <a:schemeClr val="tx1">
                        <a:alpha val="32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2" name="Oval 129">
                  <a:extLst>
                    <a:ext uri="{FF2B5EF4-FFF2-40B4-BE49-F238E27FC236}">
                      <a16:creationId xmlns:a16="http://schemas.microsoft.com/office/drawing/2014/main" id="{07FD9D7A-002F-48C1-ABAD-0D4CF2B8567E}"/>
                    </a:ext>
                  </a:extLst>
                </p:cNvPr>
                <p:cNvSpPr/>
                <p:nvPr/>
              </p:nvSpPr>
              <p:spPr>
                <a:xfrm>
                  <a:off x="2184970" y="3727415"/>
                  <a:ext cx="1584672" cy="150957"/>
                </a:xfrm>
                <a:prstGeom prst="ellipse">
                  <a:avLst/>
                </a:prstGeom>
                <a:gradFill flip="none" rotWithShape="1">
                  <a:gsLst>
                    <a:gs pos="0">
                      <a:schemeClr val="tx1">
                        <a:alpha val="32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3" name="Oval 130">
                  <a:extLst>
                    <a:ext uri="{FF2B5EF4-FFF2-40B4-BE49-F238E27FC236}">
                      <a16:creationId xmlns:a16="http://schemas.microsoft.com/office/drawing/2014/main" id="{88B0A0D4-F6D8-4E63-AE5E-80BF47FEA602}"/>
                    </a:ext>
                  </a:extLst>
                </p:cNvPr>
                <p:cNvSpPr/>
                <p:nvPr/>
              </p:nvSpPr>
              <p:spPr>
                <a:xfrm>
                  <a:off x="2541350" y="2698459"/>
                  <a:ext cx="1584672" cy="150957"/>
                </a:xfrm>
                <a:prstGeom prst="ellipse">
                  <a:avLst/>
                </a:prstGeom>
                <a:gradFill flip="none" rotWithShape="1">
                  <a:gsLst>
                    <a:gs pos="0">
                      <a:schemeClr val="tx1">
                        <a:alpha val="32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4" name="Oval 127">
                  <a:extLst>
                    <a:ext uri="{FF2B5EF4-FFF2-40B4-BE49-F238E27FC236}">
                      <a16:creationId xmlns:a16="http://schemas.microsoft.com/office/drawing/2014/main" id="{DC358EE5-B3B6-4E15-835A-D2D782F648EB}"/>
                    </a:ext>
                  </a:extLst>
                </p:cNvPr>
                <p:cNvSpPr/>
                <p:nvPr/>
              </p:nvSpPr>
              <p:spPr>
                <a:xfrm>
                  <a:off x="2543508" y="5796435"/>
                  <a:ext cx="1584672" cy="150957"/>
                </a:xfrm>
                <a:prstGeom prst="ellipse">
                  <a:avLst/>
                </a:prstGeom>
                <a:gradFill flip="none" rotWithShape="1">
                  <a:gsLst>
                    <a:gs pos="0">
                      <a:schemeClr val="tx1">
                        <a:alpha val="32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46" name="Group 80">
                <a:extLst>
                  <a:ext uri="{FF2B5EF4-FFF2-40B4-BE49-F238E27FC236}">
                    <a16:creationId xmlns:a16="http://schemas.microsoft.com/office/drawing/2014/main" id="{C8183949-C70C-435C-AC27-2D23B17870F4}"/>
                  </a:ext>
                </a:extLst>
              </p:cNvPr>
              <p:cNvGrpSpPr/>
              <p:nvPr/>
            </p:nvGrpSpPr>
            <p:grpSpPr>
              <a:xfrm>
                <a:off x="8133027" y="2698459"/>
                <a:ext cx="1956240" cy="3248933"/>
                <a:chOff x="8133027" y="2698459"/>
                <a:chExt cx="1956240" cy="3248933"/>
              </a:xfrm>
            </p:grpSpPr>
            <p:sp>
              <p:nvSpPr>
                <p:cNvPr id="247" name="Oval 124">
                  <a:extLst>
                    <a:ext uri="{FF2B5EF4-FFF2-40B4-BE49-F238E27FC236}">
                      <a16:creationId xmlns:a16="http://schemas.microsoft.com/office/drawing/2014/main" id="{DDC460C6-A694-417A-B217-476F565C81A2}"/>
                    </a:ext>
                  </a:extLst>
                </p:cNvPr>
                <p:cNvSpPr/>
                <p:nvPr/>
              </p:nvSpPr>
              <p:spPr>
                <a:xfrm>
                  <a:off x="8402998" y="3727415"/>
                  <a:ext cx="1584672" cy="150957"/>
                </a:xfrm>
                <a:prstGeom prst="ellipse">
                  <a:avLst/>
                </a:prstGeom>
                <a:gradFill flip="none" rotWithShape="1">
                  <a:gsLst>
                    <a:gs pos="0">
                      <a:schemeClr val="tx1">
                        <a:alpha val="32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8" name="Oval 125">
                  <a:extLst>
                    <a:ext uri="{FF2B5EF4-FFF2-40B4-BE49-F238E27FC236}">
                      <a16:creationId xmlns:a16="http://schemas.microsoft.com/office/drawing/2014/main" id="{8A65B0C2-204F-4CB3-83DE-056A3ABB4CAF}"/>
                    </a:ext>
                  </a:extLst>
                </p:cNvPr>
                <p:cNvSpPr/>
                <p:nvPr/>
              </p:nvSpPr>
              <p:spPr>
                <a:xfrm>
                  <a:off x="8504595" y="4766936"/>
                  <a:ext cx="1584672" cy="150957"/>
                </a:xfrm>
                <a:prstGeom prst="ellipse">
                  <a:avLst/>
                </a:prstGeom>
                <a:gradFill flip="none" rotWithShape="1">
                  <a:gsLst>
                    <a:gs pos="0">
                      <a:schemeClr val="tx1">
                        <a:alpha val="32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9" name="Oval 126">
                  <a:extLst>
                    <a:ext uri="{FF2B5EF4-FFF2-40B4-BE49-F238E27FC236}">
                      <a16:creationId xmlns:a16="http://schemas.microsoft.com/office/drawing/2014/main" id="{A5F9C6C0-2CE8-487D-997A-2B8F0A9F8539}"/>
                    </a:ext>
                  </a:extLst>
                </p:cNvPr>
                <p:cNvSpPr/>
                <p:nvPr/>
              </p:nvSpPr>
              <p:spPr>
                <a:xfrm>
                  <a:off x="8207585" y="5796435"/>
                  <a:ext cx="1584672" cy="150957"/>
                </a:xfrm>
                <a:prstGeom prst="ellipse">
                  <a:avLst/>
                </a:prstGeom>
                <a:gradFill flip="none" rotWithShape="1">
                  <a:gsLst>
                    <a:gs pos="0">
                      <a:schemeClr val="tx1">
                        <a:alpha val="32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0" name="Oval 36">
                  <a:extLst>
                    <a:ext uri="{FF2B5EF4-FFF2-40B4-BE49-F238E27FC236}">
                      <a16:creationId xmlns:a16="http://schemas.microsoft.com/office/drawing/2014/main" id="{D8F645C2-68EA-49B6-BAA9-65AD5699F1BC}"/>
                    </a:ext>
                  </a:extLst>
                </p:cNvPr>
                <p:cNvSpPr/>
                <p:nvPr/>
              </p:nvSpPr>
              <p:spPr>
                <a:xfrm>
                  <a:off x="8133027" y="2698459"/>
                  <a:ext cx="1584672" cy="150957"/>
                </a:xfrm>
                <a:prstGeom prst="ellipse">
                  <a:avLst/>
                </a:prstGeom>
                <a:gradFill flip="none" rotWithShape="1">
                  <a:gsLst>
                    <a:gs pos="0">
                      <a:schemeClr val="tx1">
                        <a:alpha val="32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grpSp>
          <p:nvGrpSpPr>
            <p:cNvPr id="58" name="Group 131">
              <a:extLst>
                <a:ext uri="{FF2B5EF4-FFF2-40B4-BE49-F238E27FC236}">
                  <a16:creationId xmlns:a16="http://schemas.microsoft.com/office/drawing/2014/main" id="{2EA2D26A-CCAD-475C-ADA3-56CF60789697}"/>
                </a:ext>
              </a:extLst>
            </p:cNvPr>
            <p:cNvGrpSpPr/>
            <p:nvPr/>
          </p:nvGrpSpPr>
          <p:grpSpPr>
            <a:xfrm>
              <a:off x="1124243" y="1790700"/>
              <a:ext cx="9766392" cy="4500874"/>
              <a:chOff x="1124243" y="1790700"/>
              <a:chExt cx="9766392" cy="4500874"/>
            </a:xfrm>
          </p:grpSpPr>
          <p:grpSp>
            <p:nvGrpSpPr>
              <p:cNvPr id="59" name="Group 117">
                <a:extLst>
                  <a:ext uri="{FF2B5EF4-FFF2-40B4-BE49-F238E27FC236}">
                    <a16:creationId xmlns:a16="http://schemas.microsoft.com/office/drawing/2014/main" id="{BFC5D63C-ABA8-4BB3-BBB9-F742A3C4B33D}"/>
                  </a:ext>
                </a:extLst>
              </p:cNvPr>
              <p:cNvGrpSpPr/>
              <p:nvPr/>
            </p:nvGrpSpPr>
            <p:grpSpPr>
              <a:xfrm>
                <a:off x="4889244" y="2834381"/>
                <a:ext cx="2413514" cy="2413513"/>
                <a:chOff x="4889244" y="2834381"/>
                <a:chExt cx="2413514" cy="2413513"/>
              </a:xfrm>
            </p:grpSpPr>
            <p:grpSp>
              <p:nvGrpSpPr>
                <p:cNvPr id="215" name="Group 252">
                  <a:extLst>
                    <a:ext uri="{FF2B5EF4-FFF2-40B4-BE49-F238E27FC236}">
                      <a16:creationId xmlns:a16="http://schemas.microsoft.com/office/drawing/2014/main" id="{A8C8C97F-331D-443F-A1CD-9B4CC9C315E2}"/>
                    </a:ext>
                  </a:extLst>
                </p:cNvPr>
                <p:cNvGrpSpPr/>
                <p:nvPr/>
              </p:nvGrpSpPr>
              <p:grpSpPr>
                <a:xfrm>
                  <a:off x="4889244" y="2834381"/>
                  <a:ext cx="2413514" cy="2413513"/>
                  <a:chOff x="5084345" y="2993658"/>
                  <a:chExt cx="2091535" cy="2091535"/>
                </a:xfrm>
              </p:grpSpPr>
              <p:sp>
                <p:nvSpPr>
                  <p:cNvPr id="230" name="Circle: Hollow 20">
                    <a:extLst>
                      <a:ext uri="{FF2B5EF4-FFF2-40B4-BE49-F238E27FC236}">
                        <a16:creationId xmlns:a16="http://schemas.microsoft.com/office/drawing/2014/main" id="{E87560BC-4F38-478C-BFFE-DA62AAFE7FFC}"/>
                      </a:ext>
                    </a:extLst>
                  </p:cNvPr>
                  <p:cNvSpPr/>
                  <p:nvPr/>
                </p:nvSpPr>
                <p:spPr>
                  <a:xfrm>
                    <a:off x="5084345" y="2993658"/>
                    <a:ext cx="2091535" cy="2091535"/>
                  </a:xfrm>
                  <a:prstGeom prst="donut">
                    <a:avLst>
                      <a:gd name="adj" fmla="val 2497"/>
                    </a:avLst>
                  </a:prstGeom>
                  <a:solidFill>
                    <a:srgbClr val="00B050"/>
                  </a:solidFill>
                  <a:ln>
                    <a:noFill/>
                  </a:ln>
                  <a:effectLst>
                    <a:outerShdw blurRad="762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nvGrpSpPr>
                  <p:cNvPr id="231" name="Group 251">
                    <a:extLst>
                      <a:ext uri="{FF2B5EF4-FFF2-40B4-BE49-F238E27FC236}">
                        <a16:creationId xmlns:a16="http://schemas.microsoft.com/office/drawing/2014/main" id="{40F1FEAE-7A46-4685-B200-FAD270E0A19F}"/>
                      </a:ext>
                    </a:extLst>
                  </p:cNvPr>
                  <p:cNvGrpSpPr/>
                  <p:nvPr/>
                </p:nvGrpSpPr>
                <p:grpSpPr>
                  <a:xfrm>
                    <a:off x="5133771" y="3039657"/>
                    <a:ext cx="1992682" cy="1999536"/>
                    <a:chOff x="5133772" y="3039657"/>
                    <a:chExt cx="1992682" cy="1999536"/>
                  </a:xfrm>
                </p:grpSpPr>
                <p:grpSp>
                  <p:nvGrpSpPr>
                    <p:cNvPr id="232" name="Group 247">
                      <a:extLst>
                        <a:ext uri="{FF2B5EF4-FFF2-40B4-BE49-F238E27FC236}">
                          <a16:creationId xmlns:a16="http://schemas.microsoft.com/office/drawing/2014/main" id="{C2A93F72-E36B-40BC-BA60-43D30F0F9FFF}"/>
                        </a:ext>
                      </a:extLst>
                    </p:cNvPr>
                    <p:cNvGrpSpPr/>
                    <p:nvPr/>
                  </p:nvGrpSpPr>
                  <p:grpSpPr>
                    <a:xfrm>
                      <a:off x="5240069" y="3571146"/>
                      <a:ext cx="1807646" cy="1468047"/>
                      <a:chOff x="5240069" y="3571146"/>
                      <a:chExt cx="1807646" cy="1468047"/>
                    </a:xfrm>
                  </p:grpSpPr>
                  <p:sp>
                    <p:nvSpPr>
                      <p:cNvPr id="242" name="Arrow: Chevron 244">
                        <a:extLst>
                          <a:ext uri="{FF2B5EF4-FFF2-40B4-BE49-F238E27FC236}">
                            <a16:creationId xmlns:a16="http://schemas.microsoft.com/office/drawing/2014/main" id="{14462FBF-EE59-4813-A7CD-9BC062D021E8}"/>
                          </a:ext>
                        </a:extLst>
                      </p:cNvPr>
                      <p:cNvSpPr/>
                      <p:nvPr/>
                    </p:nvSpPr>
                    <p:spPr>
                      <a:xfrm rot="18092107">
                        <a:off x="5331195" y="3480020"/>
                        <a:ext cx="156603" cy="338856"/>
                      </a:xfrm>
                      <a:prstGeom prst="chevron">
                        <a:avLst>
                          <a:gd name="adj" fmla="val 64134"/>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43" name="Arrow: Chevron 245">
                        <a:extLst>
                          <a:ext uri="{FF2B5EF4-FFF2-40B4-BE49-F238E27FC236}">
                            <a16:creationId xmlns:a16="http://schemas.microsoft.com/office/drawing/2014/main" id="{E89D560D-61AC-434A-8CFA-6B25F89D07EE}"/>
                          </a:ext>
                        </a:extLst>
                      </p:cNvPr>
                      <p:cNvSpPr/>
                      <p:nvPr/>
                    </p:nvSpPr>
                    <p:spPr>
                      <a:xfrm rot="3427608">
                        <a:off x="6799985" y="3523077"/>
                        <a:ext cx="156603" cy="338856"/>
                      </a:xfrm>
                      <a:prstGeom prst="chevron">
                        <a:avLst>
                          <a:gd name="adj" fmla="val 64134"/>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44" name="Arrow: Chevron 246">
                        <a:extLst>
                          <a:ext uri="{FF2B5EF4-FFF2-40B4-BE49-F238E27FC236}">
                            <a16:creationId xmlns:a16="http://schemas.microsoft.com/office/drawing/2014/main" id="{EFB5586D-91C1-4D42-88FA-50E86CF93D5B}"/>
                          </a:ext>
                        </a:extLst>
                      </p:cNvPr>
                      <p:cNvSpPr/>
                      <p:nvPr/>
                    </p:nvSpPr>
                    <p:spPr>
                      <a:xfrm rot="10419634">
                        <a:off x="6032721" y="4700337"/>
                        <a:ext cx="156603" cy="338856"/>
                      </a:xfrm>
                      <a:prstGeom prst="chevron">
                        <a:avLst>
                          <a:gd name="adj" fmla="val 64134"/>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grpSp>
                <p:grpSp>
                  <p:nvGrpSpPr>
                    <p:cNvPr id="233" name="Group 250">
                      <a:extLst>
                        <a:ext uri="{FF2B5EF4-FFF2-40B4-BE49-F238E27FC236}">
                          <a16:creationId xmlns:a16="http://schemas.microsoft.com/office/drawing/2014/main" id="{490855AE-7E6D-4DAB-9D0B-10311E9E9DF7}"/>
                        </a:ext>
                      </a:extLst>
                    </p:cNvPr>
                    <p:cNvGrpSpPr/>
                    <p:nvPr/>
                  </p:nvGrpSpPr>
                  <p:grpSpPr>
                    <a:xfrm>
                      <a:off x="5133772" y="3039657"/>
                      <a:ext cx="1992682" cy="1992682"/>
                      <a:chOff x="5133772" y="3039657"/>
                      <a:chExt cx="1992682" cy="1992682"/>
                    </a:xfrm>
                  </p:grpSpPr>
                  <p:grpSp>
                    <p:nvGrpSpPr>
                      <p:cNvPr id="234" name="Group 249">
                        <a:extLst>
                          <a:ext uri="{FF2B5EF4-FFF2-40B4-BE49-F238E27FC236}">
                            <a16:creationId xmlns:a16="http://schemas.microsoft.com/office/drawing/2014/main" id="{0432B10B-C027-4FF0-8C28-7E231BBE4656}"/>
                          </a:ext>
                        </a:extLst>
                      </p:cNvPr>
                      <p:cNvGrpSpPr/>
                      <p:nvPr/>
                    </p:nvGrpSpPr>
                    <p:grpSpPr>
                      <a:xfrm>
                        <a:off x="5133772" y="3039657"/>
                        <a:ext cx="1992682" cy="1992682"/>
                        <a:chOff x="5133772" y="3039657"/>
                        <a:chExt cx="1992682" cy="1992682"/>
                      </a:xfrm>
                    </p:grpSpPr>
                    <p:sp>
                      <p:nvSpPr>
                        <p:cNvPr id="239" name="Freeform: Shape 221">
                          <a:extLst>
                            <a:ext uri="{FF2B5EF4-FFF2-40B4-BE49-F238E27FC236}">
                              <a16:creationId xmlns:a16="http://schemas.microsoft.com/office/drawing/2014/main" id="{BB0AF151-6B09-4408-904E-88ADBE46D97F}"/>
                            </a:ext>
                          </a:extLst>
                        </p:cNvPr>
                        <p:cNvSpPr/>
                        <p:nvPr/>
                      </p:nvSpPr>
                      <p:spPr>
                        <a:xfrm>
                          <a:off x="5247606" y="3039657"/>
                          <a:ext cx="1737871" cy="692211"/>
                        </a:xfrm>
                        <a:custGeom>
                          <a:avLst/>
                          <a:gdLst>
                            <a:gd name="connsiteX0" fmla="*/ 882507 w 1737871"/>
                            <a:gd name="connsiteY0" fmla="*/ 0 h 692211"/>
                            <a:gd name="connsiteX1" fmla="*/ 1708689 w 1737871"/>
                            <a:gd name="connsiteY1" fmla="*/ 439277 h 692211"/>
                            <a:gd name="connsiteX2" fmla="*/ 1737871 w 1737871"/>
                            <a:gd name="connsiteY2" fmla="*/ 487313 h 692211"/>
                            <a:gd name="connsiteX3" fmla="*/ 1638715 w 1737871"/>
                            <a:gd name="connsiteY3" fmla="*/ 670565 h 692211"/>
                            <a:gd name="connsiteX4" fmla="*/ 1476772 w 1737871"/>
                            <a:gd name="connsiteY4" fmla="*/ 682355 h 692211"/>
                            <a:gd name="connsiteX5" fmla="*/ 1442319 w 1737871"/>
                            <a:gd name="connsiteY5" fmla="*/ 618881 h 692211"/>
                            <a:gd name="connsiteX6" fmla="*/ 882508 w 1737871"/>
                            <a:gd name="connsiteY6" fmla="*/ 321232 h 692211"/>
                            <a:gd name="connsiteX7" fmla="*/ 322697 w 1737871"/>
                            <a:gd name="connsiteY7" fmla="*/ 618881 h 692211"/>
                            <a:gd name="connsiteX8" fmla="*/ 282895 w 1737871"/>
                            <a:gd name="connsiteY8" fmla="*/ 692211 h 692211"/>
                            <a:gd name="connsiteX9" fmla="*/ 205704 w 1737871"/>
                            <a:gd name="connsiteY9" fmla="*/ 551155 h 692211"/>
                            <a:gd name="connsiteX10" fmla="*/ 0 w 1737871"/>
                            <a:gd name="connsiteY10" fmla="*/ 534752 h 692211"/>
                            <a:gd name="connsiteX11" fmla="*/ 6419 w 1737871"/>
                            <a:gd name="connsiteY11" fmla="*/ 521426 h 692211"/>
                            <a:gd name="connsiteX12" fmla="*/ 882507 w 1737871"/>
                            <a:gd name="connsiteY12" fmla="*/ 0 h 69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871" h="692211">
                              <a:moveTo>
                                <a:pt x="882507" y="0"/>
                              </a:moveTo>
                              <a:cubicBezTo>
                                <a:pt x="1226422" y="0"/>
                                <a:pt x="1529639" y="174249"/>
                                <a:pt x="1708689" y="439277"/>
                              </a:cubicBezTo>
                              <a:lnTo>
                                <a:pt x="1737871" y="487313"/>
                              </a:lnTo>
                              <a:lnTo>
                                <a:pt x="1638715" y="670565"/>
                              </a:lnTo>
                              <a:lnTo>
                                <a:pt x="1476772" y="682355"/>
                              </a:lnTo>
                              <a:lnTo>
                                <a:pt x="1442319" y="618881"/>
                              </a:lnTo>
                              <a:cubicBezTo>
                                <a:pt x="1320997" y="439301"/>
                                <a:pt x="1115541" y="321232"/>
                                <a:pt x="882508" y="321232"/>
                              </a:cubicBezTo>
                              <a:cubicBezTo>
                                <a:pt x="649476" y="321232"/>
                                <a:pt x="444019" y="439301"/>
                                <a:pt x="322697" y="618881"/>
                              </a:cubicBezTo>
                              <a:lnTo>
                                <a:pt x="282895" y="692211"/>
                              </a:lnTo>
                              <a:lnTo>
                                <a:pt x="205704" y="551155"/>
                              </a:lnTo>
                              <a:lnTo>
                                <a:pt x="0" y="534752"/>
                              </a:lnTo>
                              <a:lnTo>
                                <a:pt x="6419" y="521426"/>
                              </a:lnTo>
                              <a:cubicBezTo>
                                <a:pt x="175139" y="210841"/>
                                <a:pt x="504201" y="0"/>
                                <a:pt x="882507" y="0"/>
                              </a:cubicBez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40" name="Freeform: Shape 164">
                          <a:extLst>
                            <a:ext uri="{FF2B5EF4-FFF2-40B4-BE49-F238E27FC236}">
                              <a16:creationId xmlns:a16="http://schemas.microsoft.com/office/drawing/2014/main" id="{FF1AED02-48C0-40D1-81BB-632F37AD80EF}"/>
                            </a:ext>
                          </a:extLst>
                        </p:cNvPr>
                        <p:cNvSpPr/>
                        <p:nvPr/>
                      </p:nvSpPr>
                      <p:spPr>
                        <a:xfrm>
                          <a:off x="6091319" y="3577537"/>
                          <a:ext cx="1035135" cy="1451806"/>
                        </a:xfrm>
                        <a:custGeom>
                          <a:avLst/>
                          <a:gdLst>
                            <a:gd name="connsiteX0" fmla="*/ 922809 w 1035135"/>
                            <a:gd name="connsiteY0" fmla="*/ 0 h 1451806"/>
                            <a:gd name="connsiteX1" fmla="*/ 956838 w 1035135"/>
                            <a:gd name="connsiteY1" fmla="*/ 70640 h 1451806"/>
                            <a:gd name="connsiteX2" fmla="*/ 1035135 w 1035135"/>
                            <a:gd name="connsiteY2" fmla="*/ 458461 h 1451806"/>
                            <a:gd name="connsiteX3" fmla="*/ 140664 w 1035135"/>
                            <a:gd name="connsiteY3" fmla="*/ 1449658 h 1451806"/>
                            <a:gd name="connsiteX4" fmla="*/ 98135 w 1035135"/>
                            <a:gd name="connsiteY4" fmla="*/ 1451806 h 1451806"/>
                            <a:gd name="connsiteX5" fmla="*/ 0 w 1035135"/>
                            <a:gd name="connsiteY5" fmla="*/ 1293710 h 1451806"/>
                            <a:gd name="connsiteX6" fmla="*/ 73370 w 1035135"/>
                            <a:gd name="connsiteY6" fmla="*/ 1130085 h 1451806"/>
                            <a:gd name="connsiteX7" fmla="*/ 174853 w 1035135"/>
                            <a:gd name="connsiteY7" fmla="*/ 1119854 h 1451806"/>
                            <a:gd name="connsiteX8" fmla="*/ 713904 w 1035135"/>
                            <a:gd name="connsiteY8" fmla="*/ 458461 h 1451806"/>
                            <a:gd name="connsiteX9" fmla="*/ 660851 w 1035135"/>
                            <a:gd name="connsiteY9" fmla="*/ 195678 h 1451806"/>
                            <a:gd name="connsiteX10" fmla="*/ 658850 w 1035135"/>
                            <a:gd name="connsiteY10" fmla="*/ 191990 h 1451806"/>
                            <a:gd name="connsiteX11" fmla="*/ 825488 w 1035135"/>
                            <a:gd name="connsiteY11" fmla="*/ 179859 h 1451806"/>
                            <a:gd name="connsiteX12" fmla="*/ 922809 w 1035135"/>
                            <a:gd name="connsiteY12" fmla="*/ 0 h 145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135" h="1451806">
                              <a:moveTo>
                                <a:pt x="922809" y="0"/>
                              </a:moveTo>
                              <a:lnTo>
                                <a:pt x="956838" y="70640"/>
                              </a:lnTo>
                              <a:cubicBezTo>
                                <a:pt x="1007255" y="189841"/>
                                <a:pt x="1035135" y="320895"/>
                                <a:pt x="1035135" y="458461"/>
                              </a:cubicBezTo>
                              <a:cubicBezTo>
                                <a:pt x="1035135" y="974334"/>
                                <a:pt x="643075" y="1398636"/>
                                <a:pt x="140664" y="1449658"/>
                              </a:cubicBezTo>
                              <a:lnTo>
                                <a:pt x="98135" y="1451806"/>
                              </a:lnTo>
                              <a:lnTo>
                                <a:pt x="0" y="1293710"/>
                              </a:lnTo>
                              <a:lnTo>
                                <a:pt x="73370" y="1130085"/>
                              </a:lnTo>
                              <a:lnTo>
                                <a:pt x="174853" y="1119854"/>
                              </a:lnTo>
                              <a:cubicBezTo>
                                <a:pt x="482489" y="1056903"/>
                                <a:pt x="713904" y="784707"/>
                                <a:pt x="713904" y="458461"/>
                              </a:cubicBezTo>
                              <a:cubicBezTo>
                                <a:pt x="713904" y="365248"/>
                                <a:pt x="695013" y="276447"/>
                                <a:pt x="660851" y="195678"/>
                              </a:cubicBezTo>
                              <a:lnTo>
                                <a:pt x="658850" y="191990"/>
                              </a:lnTo>
                              <a:lnTo>
                                <a:pt x="825488" y="179859"/>
                              </a:lnTo>
                              <a:lnTo>
                                <a:pt x="922809" y="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dirty="0"/>
                        </a:p>
                      </p:txBody>
                    </p:sp>
                    <p:sp>
                      <p:nvSpPr>
                        <p:cNvPr id="241" name="Freeform: Shape 162">
                          <a:extLst>
                            <a:ext uri="{FF2B5EF4-FFF2-40B4-BE49-F238E27FC236}">
                              <a16:creationId xmlns:a16="http://schemas.microsoft.com/office/drawing/2014/main" id="{63EEEE2D-F6EB-4AF0-986C-E0FB525CE3E0}"/>
                            </a:ext>
                          </a:extLst>
                        </p:cNvPr>
                        <p:cNvSpPr/>
                        <p:nvPr/>
                      </p:nvSpPr>
                      <p:spPr>
                        <a:xfrm>
                          <a:off x="5133772" y="3622150"/>
                          <a:ext cx="999081" cy="1410189"/>
                        </a:xfrm>
                        <a:custGeom>
                          <a:avLst/>
                          <a:gdLst>
                            <a:gd name="connsiteX0" fmla="*/ 90836 w 999081"/>
                            <a:gd name="connsiteY0" fmla="*/ 0 h 1410189"/>
                            <a:gd name="connsiteX1" fmla="*/ 289001 w 999081"/>
                            <a:gd name="connsiteY1" fmla="*/ 15802 h 1410189"/>
                            <a:gd name="connsiteX2" fmla="*/ 370209 w 999081"/>
                            <a:gd name="connsiteY2" fmla="*/ 164199 h 1410189"/>
                            <a:gd name="connsiteX3" fmla="*/ 334949 w 999081"/>
                            <a:gd name="connsiteY3" fmla="*/ 277790 h 1410189"/>
                            <a:gd name="connsiteX4" fmla="*/ 321233 w 999081"/>
                            <a:gd name="connsiteY4" fmla="*/ 413848 h 1410189"/>
                            <a:gd name="connsiteX5" fmla="*/ 860284 w 999081"/>
                            <a:gd name="connsiteY5" fmla="*/ 1075241 h 1410189"/>
                            <a:gd name="connsiteX6" fmla="*/ 975922 w 999081"/>
                            <a:gd name="connsiteY6" fmla="*/ 1086899 h 1410189"/>
                            <a:gd name="connsiteX7" fmla="*/ 901506 w 999081"/>
                            <a:gd name="connsiteY7" fmla="*/ 1252858 h 1410189"/>
                            <a:gd name="connsiteX8" fmla="*/ 999081 w 999081"/>
                            <a:gd name="connsiteY8" fmla="*/ 1410051 h 1410189"/>
                            <a:gd name="connsiteX9" fmla="*/ 996341 w 999081"/>
                            <a:gd name="connsiteY9" fmla="*/ 1410189 h 1410189"/>
                            <a:gd name="connsiteX10" fmla="*/ 0 w 999081"/>
                            <a:gd name="connsiteY10" fmla="*/ 413848 h 1410189"/>
                            <a:gd name="connsiteX11" fmla="*/ 78297 w 999081"/>
                            <a:gd name="connsiteY11" fmla="*/ 26027 h 1410189"/>
                            <a:gd name="connsiteX12" fmla="*/ 90836 w 999081"/>
                            <a:gd name="connsiteY12" fmla="*/ 0 h 141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99081" h="1410189">
                              <a:moveTo>
                                <a:pt x="90836" y="0"/>
                              </a:moveTo>
                              <a:lnTo>
                                <a:pt x="289001" y="15802"/>
                              </a:lnTo>
                              <a:lnTo>
                                <a:pt x="370209" y="164199"/>
                              </a:lnTo>
                              <a:lnTo>
                                <a:pt x="334949" y="277790"/>
                              </a:lnTo>
                              <a:cubicBezTo>
                                <a:pt x="325956" y="321738"/>
                                <a:pt x="321233" y="367242"/>
                                <a:pt x="321233" y="413848"/>
                              </a:cubicBezTo>
                              <a:cubicBezTo>
                                <a:pt x="321233" y="740094"/>
                                <a:pt x="552649" y="1012290"/>
                                <a:pt x="860284" y="1075241"/>
                              </a:cubicBezTo>
                              <a:lnTo>
                                <a:pt x="975922" y="1086899"/>
                              </a:lnTo>
                              <a:lnTo>
                                <a:pt x="901506" y="1252858"/>
                              </a:lnTo>
                              <a:lnTo>
                                <a:pt x="999081" y="1410051"/>
                              </a:lnTo>
                              <a:lnTo>
                                <a:pt x="996341" y="1410189"/>
                              </a:lnTo>
                              <a:cubicBezTo>
                                <a:pt x="446077" y="1410189"/>
                                <a:pt x="0" y="964112"/>
                                <a:pt x="0" y="413848"/>
                              </a:cubicBezTo>
                              <a:cubicBezTo>
                                <a:pt x="0" y="276282"/>
                                <a:pt x="27880" y="145228"/>
                                <a:pt x="78297" y="26027"/>
                              </a:cubicBezTo>
                              <a:lnTo>
                                <a:pt x="90836" y="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grpSp>
                    <p:nvGrpSpPr>
                      <p:cNvPr id="235" name="Group 248">
                        <a:extLst>
                          <a:ext uri="{FF2B5EF4-FFF2-40B4-BE49-F238E27FC236}">
                            <a16:creationId xmlns:a16="http://schemas.microsoft.com/office/drawing/2014/main" id="{BFA65875-500F-4BB5-9014-349D6A83F6B8}"/>
                          </a:ext>
                        </a:extLst>
                      </p:cNvPr>
                      <p:cNvGrpSpPr/>
                      <p:nvPr/>
                    </p:nvGrpSpPr>
                    <p:grpSpPr>
                      <a:xfrm>
                        <a:off x="5335408" y="3317031"/>
                        <a:ext cx="1588440" cy="1636333"/>
                        <a:chOff x="5335408" y="3317031"/>
                        <a:chExt cx="1588440" cy="1636333"/>
                      </a:xfrm>
                    </p:grpSpPr>
                    <p:sp>
                      <p:nvSpPr>
                        <p:cNvPr id="236" name="TextBox 219">
                          <a:extLst>
                            <a:ext uri="{FF2B5EF4-FFF2-40B4-BE49-F238E27FC236}">
                              <a16:creationId xmlns:a16="http://schemas.microsoft.com/office/drawing/2014/main" id="{D0059C16-A0BA-4EA6-B225-B9D736EF0338}"/>
                            </a:ext>
                          </a:extLst>
                        </p:cNvPr>
                        <p:cNvSpPr txBox="1"/>
                        <p:nvPr/>
                      </p:nvSpPr>
                      <p:spPr>
                        <a:xfrm>
                          <a:off x="5523926" y="3317031"/>
                          <a:ext cx="1201806" cy="322198"/>
                        </a:xfrm>
                        <a:prstGeom prst="rect">
                          <a:avLst/>
                        </a:prstGeom>
                        <a:noFill/>
                      </p:spPr>
                      <p:txBody>
                        <a:bodyPr wrap="none" rtlCol="0" anchor="ctr">
                          <a:prstTxWarp prst="textArchUp">
                            <a:avLst>
                              <a:gd name="adj" fmla="val 10509877"/>
                            </a:avLst>
                          </a:prstTxWarp>
                          <a:spAutoFit/>
                        </a:bodyPr>
                        <a:lstStyle/>
                        <a:p>
                          <a:pPr algn="ctr"/>
                          <a:r>
                            <a:rPr lang="en-US" sz="2400" b="1" dirty="0">
                              <a:solidFill>
                                <a:schemeClr val="tx1">
                                  <a:lumMod val="95000"/>
                                  <a:lumOff val="5000"/>
                                </a:schemeClr>
                              </a:solidFill>
                              <a:latin typeface="Arial Nova Cond" panose="020B0506020202020204" pitchFamily="34" charset="0"/>
                            </a:rPr>
                            <a:t>TI</a:t>
                          </a:r>
                        </a:p>
                      </p:txBody>
                    </p:sp>
                    <p:sp>
                      <p:nvSpPr>
                        <p:cNvPr id="237" name="TextBox 226">
                          <a:extLst>
                            <a:ext uri="{FF2B5EF4-FFF2-40B4-BE49-F238E27FC236}">
                              <a16:creationId xmlns:a16="http://schemas.microsoft.com/office/drawing/2014/main" id="{1E04B705-A35D-482D-A340-FD7672AF9157}"/>
                            </a:ext>
                          </a:extLst>
                        </p:cNvPr>
                        <p:cNvSpPr txBox="1"/>
                        <p:nvPr/>
                      </p:nvSpPr>
                      <p:spPr>
                        <a:xfrm rot="18184256">
                          <a:off x="5724163" y="3753678"/>
                          <a:ext cx="1422184" cy="977187"/>
                        </a:xfrm>
                        <a:prstGeom prst="rect">
                          <a:avLst/>
                        </a:prstGeom>
                        <a:noFill/>
                      </p:spPr>
                      <p:txBody>
                        <a:bodyPr wrap="none" rtlCol="0" anchor="ctr">
                          <a:prstTxWarp prst="textArchDown">
                            <a:avLst>
                              <a:gd name="adj" fmla="val 942642"/>
                            </a:avLst>
                          </a:prstTxWarp>
                          <a:spAutoFit/>
                        </a:bodyPr>
                        <a:lstStyle/>
                        <a:p>
                          <a:pPr algn="ctr"/>
                          <a:r>
                            <a:rPr lang="en-US" sz="1400" b="1" dirty="0" err="1">
                              <a:solidFill>
                                <a:schemeClr val="tx1">
                                  <a:lumMod val="95000"/>
                                  <a:lumOff val="5000"/>
                                </a:schemeClr>
                              </a:solidFill>
                              <a:latin typeface="Arial Nova Cond" panose="020B0506020202020204" pitchFamily="34" charset="0"/>
                            </a:rPr>
                            <a:t>Mejores</a:t>
                          </a:r>
                          <a:r>
                            <a:rPr lang="en-US" sz="1400" b="1" dirty="0">
                              <a:solidFill>
                                <a:schemeClr val="tx1">
                                  <a:lumMod val="95000"/>
                                  <a:lumOff val="5000"/>
                                </a:schemeClr>
                              </a:solidFill>
                              <a:latin typeface="Arial Nova Cond" panose="020B0506020202020204" pitchFamily="34" charset="0"/>
                            </a:rPr>
                            <a:t> </a:t>
                          </a:r>
                          <a:r>
                            <a:rPr lang="en-US" sz="1400" b="1" dirty="0" err="1">
                              <a:solidFill>
                                <a:schemeClr val="tx1">
                                  <a:lumMod val="95000"/>
                                  <a:lumOff val="5000"/>
                                </a:schemeClr>
                              </a:solidFill>
                              <a:latin typeface="Arial Nova Cond" panose="020B0506020202020204" pitchFamily="34" charset="0"/>
                            </a:rPr>
                            <a:t>Prácticas</a:t>
                          </a:r>
                          <a:endParaRPr lang="en-US" sz="1400" b="1" dirty="0">
                            <a:solidFill>
                              <a:schemeClr val="tx1">
                                <a:lumMod val="95000"/>
                                <a:lumOff val="5000"/>
                              </a:schemeClr>
                            </a:solidFill>
                            <a:latin typeface="Arial Nova Cond" panose="020B0506020202020204" pitchFamily="34" charset="0"/>
                          </a:endParaRPr>
                        </a:p>
                      </p:txBody>
                    </p:sp>
                    <p:sp>
                      <p:nvSpPr>
                        <p:cNvPr id="238" name="TextBox 227">
                          <a:extLst>
                            <a:ext uri="{FF2B5EF4-FFF2-40B4-BE49-F238E27FC236}">
                              <a16:creationId xmlns:a16="http://schemas.microsoft.com/office/drawing/2014/main" id="{805BC56B-F756-4CF7-AC1F-8165BDFD7263}"/>
                            </a:ext>
                          </a:extLst>
                        </p:cNvPr>
                        <p:cNvSpPr txBox="1"/>
                        <p:nvPr/>
                      </p:nvSpPr>
                      <p:spPr>
                        <a:xfrm rot="3696147">
                          <a:off x="5162730" y="3639145"/>
                          <a:ext cx="1422184" cy="1076827"/>
                        </a:xfrm>
                        <a:prstGeom prst="rect">
                          <a:avLst/>
                        </a:prstGeom>
                        <a:noFill/>
                      </p:spPr>
                      <p:txBody>
                        <a:bodyPr wrap="none" rtlCol="0" anchor="ctr">
                          <a:prstTxWarp prst="textArchDown">
                            <a:avLst>
                              <a:gd name="adj" fmla="val 1391571"/>
                            </a:avLst>
                          </a:prstTxWarp>
                          <a:spAutoFit/>
                        </a:bodyPr>
                        <a:lstStyle/>
                        <a:p>
                          <a:pPr algn="ctr"/>
                          <a:r>
                            <a:rPr lang="en-US" sz="1600" b="1" dirty="0">
                              <a:solidFill>
                                <a:schemeClr val="tx1">
                                  <a:lumMod val="95000"/>
                                  <a:lumOff val="5000"/>
                                </a:schemeClr>
                              </a:solidFill>
                              <a:latin typeface="Arial Nova Cond" panose="020B0506020202020204" pitchFamily="34" charset="0"/>
                            </a:rPr>
                            <a:t>Seguridad de la Información</a:t>
                          </a:r>
                        </a:p>
                      </p:txBody>
                    </p:sp>
                  </p:grpSp>
                </p:grpSp>
              </p:grpSp>
            </p:grpSp>
            <p:grpSp>
              <p:nvGrpSpPr>
                <p:cNvPr id="216" name="Group 116">
                  <a:extLst>
                    <a:ext uri="{FF2B5EF4-FFF2-40B4-BE49-F238E27FC236}">
                      <a16:creationId xmlns:a16="http://schemas.microsoft.com/office/drawing/2014/main" id="{224C7290-CD68-4C27-AB21-C853B6424580}"/>
                    </a:ext>
                  </a:extLst>
                </p:cNvPr>
                <p:cNvGrpSpPr/>
                <p:nvPr/>
              </p:nvGrpSpPr>
              <p:grpSpPr>
                <a:xfrm>
                  <a:off x="5293101" y="3216193"/>
                  <a:ext cx="1605798" cy="1605795"/>
                  <a:chOff x="5293101" y="3216193"/>
                  <a:chExt cx="1605798" cy="1605795"/>
                </a:xfrm>
              </p:grpSpPr>
              <p:sp>
                <p:nvSpPr>
                  <p:cNvPr id="217" name="Oval 156">
                    <a:extLst>
                      <a:ext uri="{FF2B5EF4-FFF2-40B4-BE49-F238E27FC236}">
                        <a16:creationId xmlns:a16="http://schemas.microsoft.com/office/drawing/2014/main" id="{B8F84607-BA62-4254-8EB0-757EBF64DACE}"/>
                      </a:ext>
                    </a:extLst>
                  </p:cNvPr>
                  <p:cNvSpPr/>
                  <p:nvPr/>
                </p:nvSpPr>
                <p:spPr>
                  <a:xfrm>
                    <a:off x="5293101" y="3216193"/>
                    <a:ext cx="1605798" cy="160579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218" name="Group 104">
                    <a:extLst>
                      <a:ext uri="{FF2B5EF4-FFF2-40B4-BE49-F238E27FC236}">
                        <a16:creationId xmlns:a16="http://schemas.microsoft.com/office/drawing/2014/main" id="{F9EB2113-18FF-4510-BF05-7AD6F6A6E464}"/>
                      </a:ext>
                    </a:extLst>
                  </p:cNvPr>
                  <p:cNvGrpSpPr/>
                  <p:nvPr/>
                </p:nvGrpSpPr>
                <p:grpSpPr>
                  <a:xfrm>
                    <a:off x="5646631" y="3591768"/>
                    <a:ext cx="898737" cy="1055478"/>
                    <a:chOff x="5646631" y="3591768"/>
                    <a:chExt cx="898737" cy="1055478"/>
                  </a:xfrm>
                </p:grpSpPr>
                <p:grpSp>
                  <p:nvGrpSpPr>
                    <p:cNvPr id="219" name="Group 64">
                      <a:extLst>
                        <a:ext uri="{FF2B5EF4-FFF2-40B4-BE49-F238E27FC236}">
                          <a16:creationId xmlns:a16="http://schemas.microsoft.com/office/drawing/2014/main" id="{21FDEEF7-CAB6-4960-BE6A-90EE632C2593}"/>
                        </a:ext>
                      </a:extLst>
                    </p:cNvPr>
                    <p:cNvGrpSpPr/>
                    <p:nvPr/>
                  </p:nvGrpSpPr>
                  <p:grpSpPr>
                    <a:xfrm>
                      <a:off x="5651345" y="4108004"/>
                      <a:ext cx="879046" cy="539242"/>
                      <a:chOff x="5724303" y="4172107"/>
                      <a:chExt cx="798135" cy="489608"/>
                    </a:xfrm>
                  </p:grpSpPr>
                  <p:sp>
                    <p:nvSpPr>
                      <p:cNvPr id="226" name="Freeform: Shape 288">
                        <a:extLst>
                          <a:ext uri="{FF2B5EF4-FFF2-40B4-BE49-F238E27FC236}">
                            <a16:creationId xmlns:a16="http://schemas.microsoft.com/office/drawing/2014/main" id="{43ACE5A0-2882-4F42-A113-5C8AB0A12D3D}"/>
                          </a:ext>
                        </a:extLst>
                      </p:cNvPr>
                      <p:cNvSpPr/>
                      <p:nvPr/>
                    </p:nvSpPr>
                    <p:spPr>
                      <a:xfrm>
                        <a:off x="5724303" y="4172107"/>
                        <a:ext cx="788814" cy="489608"/>
                      </a:xfrm>
                      <a:custGeom>
                        <a:avLst/>
                        <a:gdLst>
                          <a:gd name="connsiteX0" fmla="*/ 4114800 w 4419600"/>
                          <a:gd name="connsiteY0" fmla="*/ 0 h 2743200"/>
                          <a:gd name="connsiteX1" fmla="*/ 304800 w 4419600"/>
                          <a:gd name="connsiteY1" fmla="*/ 0 h 2743200"/>
                          <a:gd name="connsiteX2" fmla="*/ 0 w 4419600"/>
                          <a:gd name="connsiteY2" fmla="*/ 304800 h 2743200"/>
                          <a:gd name="connsiteX3" fmla="*/ 0 w 4419600"/>
                          <a:gd name="connsiteY3" fmla="*/ 2743200 h 2743200"/>
                          <a:gd name="connsiteX4" fmla="*/ 4419600 w 4419600"/>
                          <a:gd name="connsiteY4" fmla="*/ 2743200 h 2743200"/>
                          <a:gd name="connsiteX5" fmla="*/ 4419600 w 4419600"/>
                          <a:gd name="connsiteY5" fmla="*/ 304800 h 2743200"/>
                          <a:gd name="connsiteX6" fmla="*/ 4114800 w 4419600"/>
                          <a:gd name="connsiteY6" fmla="*/ 0 h 274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9600" h="2743200">
                            <a:moveTo>
                              <a:pt x="4114800" y="0"/>
                            </a:moveTo>
                            <a:lnTo>
                              <a:pt x="304800" y="0"/>
                            </a:lnTo>
                            <a:cubicBezTo>
                              <a:pt x="136464" y="0"/>
                              <a:pt x="0" y="136464"/>
                              <a:pt x="0" y="304800"/>
                            </a:cubicBezTo>
                            <a:lnTo>
                              <a:pt x="0" y="2743200"/>
                            </a:lnTo>
                            <a:lnTo>
                              <a:pt x="4419600" y="2743200"/>
                            </a:lnTo>
                            <a:lnTo>
                              <a:pt x="4419600" y="304800"/>
                            </a:lnTo>
                            <a:cubicBezTo>
                              <a:pt x="4419600" y="136464"/>
                              <a:pt x="4283134" y="0"/>
                              <a:pt x="4114800" y="0"/>
                            </a:cubicBezTo>
                            <a:close/>
                          </a:path>
                        </a:pathLst>
                      </a:custGeom>
                      <a:solidFill>
                        <a:schemeClr val="bg1"/>
                      </a:solidFill>
                      <a:ln w="76200" cap="flat">
                        <a:noFill/>
                        <a:prstDash val="solid"/>
                        <a:miter/>
                      </a:ln>
                    </p:spPr>
                    <p:txBody>
                      <a:bodyPr rtlCol="0" anchor="ctr"/>
                      <a:lstStyle/>
                      <a:p>
                        <a:endParaRPr lang="en-US" sz="1350"/>
                      </a:p>
                    </p:txBody>
                  </p:sp>
                  <p:sp>
                    <p:nvSpPr>
                      <p:cNvPr id="227" name="Freeform: Shape 289">
                        <a:extLst>
                          <a:ext uri="{FF2B5EF4-FFF2-40B4-BE49-F238E27FC236}">
                            <a16:creationId xmlns:a16="http://schemas.microsoft.com/office/drawing/2014/main" id="{EDCC58F6-FA75-47EB-BA55-83F1F348A796}"/>
                          </a:ext>
                        </a:extLst>
                      </p:cNvPr>
                      <p:cNvSpPr/>
                      <p:nvPr/>
                    </p:nvSpPr>
                    <p:spPr>
                      <a:xfrm>
                        <a:off x="5733624" y="4206597"/>
                        <a:ext cx="788814" cy="136002"/>
                      </a:xfrm>
                      <a:custGeom>
                        <a:avLst/>
                        <a:gdLst>
                          <a:gd name="connsiteX0" fmla="*/ 4419600 w 4419600"/>
                          <a:gd name="connsiteY0" fmla="*/ 0 h 762000"/>
                          <a:gd name="connsiteX1" fmla="*/ 4419600 w 4419600"/>
                          <a:gd name="connsiteY1" fmla="*/ 457200 h 762000"/>
                          <a:gd name="connsiteX2" fmla="*/ 4114800 w 4419600"/>
                          <a:gd name="connsiteY2" fmla="*/ 762000 h 762000"/>
                          <a:gd name="connsiteX3" fmla="*/ 304800 w 4419600"/>
                          <a:gd name="connsiteY3" fmla="*/ 762000 h 762000"/>
                          <a:gd name="connsiteX4" fmla="*/ 0 w 4419600"/>
                          <a:gd name="connsiteY4" fmla="*/ 457200 h 762000"/>
                          <a:gd name="connsiteX5" fmla="*/ 0 w 4419600"/>
                          <a:gd name="connsiteY5" fmla="*/ 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9600" h="762000">
                            <a:moveTo>
                              <a:pt x="4419600" y="0"/>
                            </a:moveTo>
                            <a:lnTo>
                              <a:pt x="4419600" y="457200"/>
                            </a:lnTo>
                            <a:cubicBezTo>
                              <a:pt x="4419600" y="625533"/>
                              <a:pt x="4283134" y="762000"/>
                              <a:pt x="4114800" y="762000"/>
                            </a:cubicBezTo>
                            <a:lnTo>
                              <a:pt x="304800" y="762000"/>
                            </a:lnTo>
                            <a:cubicBezTo>
                              <a:pt x="136464" y="762000"/>
                              <a:pt x="0" y="625533"/>
                              <a:pt x="0" y="457200"/>
                            </a:cubicBezTo>
                            <a:lnTo>
                              <a:pt x="0" y="0"/>
                            </a:lnTo>
                            <a:close/>
                          </a:path>
                        </a:pathLst>
                      </a:custGeom>
                      <a:solidFill>
                        <a:srgbClr val="36C1C5"/>
                      </a:solidFill>
                      <a:ln w="76200" cap="flat">
                        <a:noFill/>
                        <a:prstDash val="solid"/>
                        <a:miter/>
                      </a:ln>
                    </p:spPr>
                    <p:txBody>
                      <a:bodyPr rtlCol="0" anchor="ctr"/>
                      <a:lstStyle/>
                      <a:p>
                        <a:endParaRPr lang="en-US" sz="1350"/>
                      </a:p>
                    </p:txBody>
                  </p:sp>
                  <p:sp>
                    <p:nvSpPr>
                      <p:cNvPr id="228" name="Freeform: Shape 290">
                        <a:extLst>
                          <a:ext uri="{FF2B5EF4-FFF2-40B4-BE49-F238E27FC236}">
                            <a16:creationId xmlns:a16="http://schemas.microsoft.com/office/drawing/2014/main" id="{B4E7BFB4-BAA3-4D1F-BB74-A49917B4E3BE}"/>
                          </a:ext>
                        </a:extLst>
                      </p:cNvPr>
                      <p:cNvSpPr/>
                      <p:nvPr/>
                    </p:nvSpPr>
                    <p:spPr>
                      <a:xfrm>
                        <a:off x="5992029" y="4342599"/>
                        <a:ext cx="272005" cy="108802"/>
                      </a:xfrm>
                      <a:custGeom>
                        <a:avLst/>
                        <a:gdLst>
                          <a:gd name="connsiteX0" fmla="*/ 0 w 1524000"/>
                          <a:gd name="connsiteY0" fmla="*/ 609600 h 609600"/>
                          <a:gd name="connsiteX1" fmla="*/ 1524000 w 1524000"/>
                          <a:gd name="connsiteY1" fmla="*/ 609600 h 609600"/>
                          <a:gd name="connsiteX2" fmla="*/ 1295400 w 1524000"/>
                          <a:gd name="connsiteY2" fmla="*/ 0 h 609600"/>
                          <a:gd name="connsiteX3" fmla="*/ 228600 w 1524000"/>
                          <a:gd name="connsiteY3" fmla="*/ 0 h 609600"/>
                        </a:gdLst>
                        <a:ahLst/>
                        <a:cxnLst>
                          <a:cxn ang="0">
                            <a:pos x="connsiteX0" y="connsiteY0"/>
                          </a:cxn>
                          <a:cxn ang="0">
                            <a:pos x="connsiteX1" y="connsiteY1"/>
                          </a:cxn>
                          <a:cxn ang="0">
                            <a:pos x="connsiteX2" y="connsiteY2"/>
                          </a:cxn>
                          <a:cxn ang="0">
                            <a:pos x="connsiteX3" y="connsiteY3"/>
                          </a:cxn>
                        </a:cxnLst>
                        <a:rect l="l" t="t" r="r" b="b"/>
                        <a:pathLst>
                          <a:path w="1524000" h="609600">
                            <a:moveTo>
                              <a:pt x="0" y="609600"/>
                            </a:moveTo>
                            <a:lnTo>
                              <a:pt x="1524000" y="609600"/>
                            </a:lnTo>
                            <a:lnTo>
                              <a:pt x="1295400" y="0"/>
                            </a:lnTo>
                            <a:lnTo>
                              <a:pt x="228600" y="0"/>
                            </a:lnTo>
                            <a:close/>
                          </a:path>
                        </a:pathLst>
                      </a:custGeom>
                      <a:solidFill>
                        <a:schemeClr val="bg1"/>
                      </a:solidFill>
                      <a:ln w="76200" cap="flat">
                        <a:noFill/>
                        <a:prstDash val="solid"/>
                        <a:miter/>
                      </a:ln>
                    </p:spPr>
                    <p:txBody>
                      <a:bodyPr rtlCol="0" anchor="ctr"/>
                      <a:lstStyle/>
                      <a:p>
                        <a:endParaRPr lang="en-US" sz="1350"/>
                      </a:p>
                    </p:txBody>
                  </p:sp>
                  <p:sp>
                    <p:nvSpPr>
                      <p:cNvPr id="229" name="Freeform: Shape 291">
                        <a:extLst>
                          <a:ext uri="{FF2B5EF4-FFF2-40B4-BE49-F238E27FC236}">
                            <a16:creationId xmlns:a16="http://schemas.microsoft.com/office/drawing/2014/main" id="{585E5D09-4FF0-465F-8AED-31C0C6EF6CCB}"/>
                          </a:ext>
                        </a:extLst>
                      </p:cNvPr>
                      <p:cNvSpPr/>
                      <p:nvPr/>
                    </p:nvSpPr>
                    <p:spPr>
                      <a:xfrm>
                        <a:off x="5924028" y="4451401"/>
                        <a:ext cx="408007" cy="54401"/>
                      </a:xfrm>
                      <a:custGeom>
                        <a:avLst/>
                        <a:gdLst>
                          <a:gd name="connsiteX0" fmla="*/ 152400 w 2286000"/>
                          <a:gd name="connsiteY0" fmla="*/ 0 h 304800"/>
                          <a:gd name="connsiteX1" fmla="*/ 0 w 2286000"/>
                          <a:gd name="connsiteY1" fmla="*/ 152400 h 304800"/>
                          <a:gd name="connsiteX2" fmla="*/ 0 w 2286000"/>
                          <a:gd name="connsiteY2" fmla="*/ 304800 h 304800"/>
                          <a:gd name="connsiteX3" fmla="*/ 2286000 w 2286000"/>
                          <a:gd name="connsiteY3" fmla="*/ 304800 h 304800"/>
                          <a:gd name="connsiteX4" fmla="*/ 2286000 w 2286000"/>
                          <a:gd name="connsiteY4" fmla="*/ 152400 h 304800"/>
                          <a:gd name="connsiteX5" fmla="*/ 2133600 w 2286000"/>
                          <a:gd name="connsiteY5"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6000" h="304800">
                            <a:moveTo>
                              <a:pt x="152400" y="0"/>
                            </a:moveTo>
                            <a:cubicBezTo>
                              <a:pt x="68229" y="0"/>
                              <a:pt x="0" y="68230"/>
                              <a:pt x="0" y="152400"/>
                            </a:cubicBezTo>
                            <a:lnTo>
                              <a:pt x="0" y="304800"/>
                            </a:lnTo>
                            <a:lnTo>
                              <a:pt x="2286000" y="304800"/>
                            </a:lnTo>
                            <a:lnTo>
                              <a:pt x="2286000" y="152400"/>
                            </a:lnTo>
                            <a:cubicBezTo>
                              <a:pt x="2286000" y="68230"/>
                              <a:pt x="2217771" y="0"/>
                              <a:pt x="2133600" y="0"/>
                            </a:cubicBezTo>
                            <a:close/>
                          </a:path>
                        </a:pathLst>
                      </a:custGeom>
                      <a:solidFill>
                        <a:srgbClr val="36C1C5"/>
                      </a:solidFill>
                      <a:ln w="76200" cap="flat">
                        <a:noFill/>
                        <a:prstDash val="solid"/>
                        <a:miter/>
                      </a:ln>
                    </p:spPr>
                    <p:txBody>
                      <a:bodyPr rtlCol="0" anchor="ctr"/>
                      <a:lstStyle/>
                      <a:p>
                        <a:endParaRPr lang="en-US" sz="1350"/>
                      </a:p>
                    </p:txBody>
                  </p:sp>
                </p:grpSp>
                <p:sp>
                  <p:nvSpPr>
                    <p:cNvPr id="220" name="Freeform: Shape 292">
                      <a:extLst>
                        <a:ext uri="{FF2B5EF4-FFF2-40B4-BE49-F238E27FC236}">
                          <a16:creationId xmlns:a16="http://schemas.microsoft.com/office/drawing/2014/main" id="{1DC99B23-BD2F-4306-ADFB-2C82FE32ABCD}"/>
                        </a:ext>
                      </a:extLst>
                    </p:cNvPr>
                    <p:cNvSpPr/>
                    <p:nvPr/>
                  </p:nvSpPr>
                  <p:spPr>
                    <a:xfrm>
                      <a:off x="5646631" y="3591768"/>
                      <a:ext cx="898737" cy="898737"/>
                    </a:xfrm>
                    <a:custGeom>
                      <a:avLst/>
                      <a:gdLst>
                        <a:gd name="connsiteX0" fmla="*/ 4191000 w 4572000"/>
                        <a:gd name="connsiteY0" fmla="*/ 0 h 4572000"/>
                        <a:gd name="connsiteX1" fmla="*/ 381000 w 4572000"/>
                        <a:gd name="connsiteY1" fmla="*/ 0 h 4572000"/>
                        <a:gd name="connsiteX2" fmla="*/ 0 w 4572000"/>
                        <a:gd name="connsiteY2" fmla="*/ 381000 h 4572000"/>
                        <a:gd name="connsiteX3" fmla="*/ 0 w 4572000"/>
                        <a:gd name="connsiteY3" fmla="*/ 3276600 h 4572000"/>
                        <a:gd name="connsiteX4" fmla="*/ 381000 w 4572000"/>
                        <a:gd name="connsiteY4" fmla="*/ 3657600 h 4572000"/>
                        <a:gd name="connsiteX5" fmla="*/ 1642643 w 4572000"/>
                        <a:gd name="connsiteY5" fmla="*/ 3657600 h 4572000"/>
                        <a:gd name="connsiteX6" fmla="*/ 1471193 w 4572000"/>
                        <a:gd name="connsiteY6" fmla="*/ 4114800 h 4572000"/>
                        <a:gd name="connsiteX7" fmla="*/ 1295400 w 4572000"/>
                        <a:gd name="connsiteY7" fmla="*/ 4114800 h 4572000"/>
                        <a:gd name="connsiteX8" fmla="*/ 1066800 w 4572000"/>
                        <a:gd name="connsiteY8" fmla="*/ 4343400 h 4572000"/>
                        <a:gd name="connsiteX9" fmla="*/ 1066800 w 4572000"/>
                        <a:gd name="connsiteY9" fmla="*/ 4495800 h 4572000"/>
                        <a:gd name="connsiteX10" fmla="*/ 1143000 w 4572000"/>
                        <a:gd name="connsiteY10" fmla="*/ 4572000 h 4572000"/>
                        <a:gd name="connsiteX11" fmla="*/ 3429000 w 4572000"/>
                        <a:gd name="connsiteY11" fmla="*/ 4572000 h 4572000"/>
                        <a:gd name="connsiteX12" fmla="*/ 3505200 w 4572000"/>
                        <a:gd name="connsiteY12" fmla="*/ 4495800 h 4572000"/>
                        <a:gd name="connsiteX13" fmla="*/ 3505200 w 4572000"/>
                        <a:gd name="connsiteY13" fmla="*/ 4343400 h 4572000"/>
                        <a:gd name="connsiteX14" fmla="*/ 3276600 w 4572000"/>
                        <a:gd name="connsiteY14" fmla="*/ 4114800 h 4572000"/>
                        <a:gd name="connsiteX15" fmla="*/ 3100807 w 4572000"/>
                        <a:gd name="connsiteY15" fmla="*/ 4114800 h 4572000"/>
                        <a:gd name="connsiteX16" fmla="*/ 2929357 w 4572000"/>
                        <a:gd name="connsiteY16" fmla="*/ 3657600 h 4572000"/>
                        <a:gd name="connsiteX17" fmla="*/ 4191000 w 4572000"/>
                        <a:gd name="connsiteY17" fmla="*/ 3657600 h 4572000"/>
                        <a:gd name="connsiteX18" fmla="*/ 4572000 w 4572000"/>
                        <a:gd name="connsiteY18" fmla="*/ 3276600 h 4572000"/>
                        <a:gd name="connsiteX19" fmla="*/ 4572000 w 4572000"/>
                        <a:gd name="connsiteY19" fmla="*/ 381000 h 4572000"/>
                        <a:gd name="connsiteX20" fmla="*/ 4191000 w 4572000"/>
                        <a:gd name="connsiteY20" fmla="*/ 0 h 4572000"/>
                        <a:gd name="connsiteX21" fmla="*/ 381000 w 4572000"/>
                        <a:gd name="connsiteY21" fmla="*/ 152400 h 4572000"/>
                        <a:gd name="connsiteX22" fmla="*/ 4191000 w 4572000"/>
                        <a:gd name="connsiteY22" fmla="*/ 152400 h 4572000"/>
                        <a:gd name="connsiteX23" fmla="*/ 4419600 w 4572000"/>
                        <a:gd name="connsiteY23" fmla="*/ 381000 h 4572000"/>
                        <a:gd name="connsiteX24" fmla="*/ 4419600 w 4572000"/>
                        <a:gd name="connsiteY24" fmla="*/ 2743200 h 4572000"/>
                        <a:gd name="connsiteX25" fmla="*/ 152400 w 4572000"/>
                        <a:gd name="connsiteY25" fmla="*/ 2743200 h 4572000"/>
                        <a:gd name="connsiteX26" fmla="*/ 152400 w 4572000"/>
                        <a:gd name="connsiteY26" fmla="*/ 381000 h 4572000"/>
                        <a:gd name="connsiteX27" fmla="*/ 381000 w 4572000"/>
                        <a:gd name="connsiteY27" fmla="*/ 152400 h 4572000"/>
                        <a:gd name="connsiteX28" fmla="*/ 3352800 w 4572000"/>
                        <a:gd name="connsiteY28" fmla="*/ 4343400 h 4572000"/>
                        <a:gd name="connsiteX29" fmla="*/ 3352800 w 4572000"/>
                        <a:gd name="connsiteY29" fmla="*/ 4419600 h 4572000"/>
                        <a:gd name="connsiteX30" fmla="*/ 1219200 w 4572000"/>
                        <a:gd name="connsiteY30" fmla="*/ 4419600 h 4572000"/>
                        <a:gd name="connsiteX31" fmla="*/ 1219200 w 4572000"/>
                        <a:gd name="connsiteY31" fmla="*/ 4343400 h 4572000"/>
                        <a:gd name="connsiteX32" fmla="*/ 1295400 w 4572000"/>
                        <a:gd name="connsiteY32" fmla="*/ 4267200 h 4572000"/>
                        <a:gd name="connsiteX33" fmla="*/ 3276600 w 4572000"/>
                        <a:gd name="connsiteY33" fmla="*/ 4267200 h 4572000"/>
                        <a:gd name="connsiteX34" fmla="*/ 3352800 w 4572000"/>
                        <a:gd name="connsiteY34" fmla="*/ 4343400 h 4572000"/>
                        <a:gd name="connsiteX35" fmla="*/ 2938043 w 4572000"/>
                        <a:gd name="connsiteY35" fmla="*/ 4114800 h 4572000"/>
                        <a:gd name="connsiteX36" fmla="*/ 1633957 w 4572000"/>
                        <a:gd name="connsiteY36" fmla="*/ 4114800 h 4572000"/>
                        <a:gd name="connsiteX37" fmla="*/ 1805407 w 4572000"/>
                        <a:gd name="connsiteY37" fmla="*/ 3657600 h 4572000"/>
                        <a:gd name="connsiteX38" fmla="*/ 2766593 w 4572000"/>
                        <a:gd name="connsiteY38" fmla="*/ 3657600 h 4572000"/>
                        <a:gd name="connsiteX39" fmla="*/ 4191000 w 4572000"/>
                        <a:gd name="connsiteY39" fmla="*/ 3505200 h 4572000"/>
                        <a:gd name="connsiteX40" fmla="*/ 381000 w 4572000"/>
                        <a:gd name="connsiteY40" fmla="*/ 3505200 h 4572000"/>
                        <a:gd name="connsiteX41" fmla="*/ 152400 w 4572000"/>
                        <a:gd name="connsiteY41" fmla="*/ 3276600 h 4572000"/>
                        <a:gd name="connsiteX42" fmla="*/ 152400 w 4572000"/>
                        <a:gd name="connsiteY42" fmla="*/ 2895600 h 4572000"/>
                        <a:gd name="connsiteX43" fmla="*/ 4419600 w 4572000"/>
                        <a:gd name="connsiteY43" fmla="*/ 2895600 h 4572000"/>
                        <a:gd name="connsiteX44" fmla="*/ 4419600 w 4572000"/>
                        <a:gd name="connsiteY44" fmla="*/ 3276600 h 4572000"/>
                        <a:gd name="connsiteX45" fmla="*/ 4191000 w 4572000"/>
                        <a:gd name="connsiteY45" fmla="*/ 35052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572000" h="4572000">
                          <a:moveTo>
                            <a:pt x="4191000" y="0"/>
                          </a:moveTo>
                          <a:lnTo>
                            <a:pt x="381000" y="0"/>
                          </a:lnTo>
                          <a:cubicBezTo>
                            <a:pt x="170684" y="252"/>
                            <a:pt x="252" y="170684"/>
                            <a:pt x="0" y="381000"/>
                          </a:cubicBezTo>
                          <a:lnTo>
                            <a:pt x="0" y="3276600"/>
                          </a:lnTo>
                          <a:cubicBezTo>
                            <a:pt x="252" y="3486920"/>
                            <a:pt x="170684" y="3657349"/>
                            <a:pt x="381000" y="3657600"/>
                          </a:cubicBezTo>
                          <a:lnTo>
                            <a:pt x="1642643" y="3657600"/>
                          </a:lnTo>
                          <a:lnTo>
                            <a:pt x="1471193" y="4114800"/>
                          </a:lnTo>
                          <a:lnTo>
                            <a:pt x="1295400" y="4114800"/>
                          </a:lnTo>
                          <a:cubicBezTo>
                            <a:pt x="1169144" y="4114800"/>
                            <a:pt x="1066800" y="4217145"/>
                            <a:pt x="1066800" y="4343400"/>
                          </a:cubicBezTo>
                          <a:lnTo>
                            <a:pt x="1066800" y="4495800"/>
                          </a:lnTo>
                          <a:cubicBezTo>
                            <a:pt x="1066800" y="4537885"/>
                            <a:pt x="1100915" y="4572000"/>
                            <a:pt x="1143000" y="4572000"/>
                          </a:cubicBezTo>
                          <a:lnTo>
                            <a:pt x="3429000" y="4572000"/>
                          </a:lnTo>
                          <a:cubicBezTo>
                            <a:pt x="3471085" y="4572000"/>
                            <a:pt x="3505200" y="4537885"/>
                            <a:pt x="3505200" y="4495800"/>
                          </a:cubicBezTo>
                          <a:lnTo>
                            <a:pt x="3505200" y="4343400"/>
                          </a:lnTo>
                          <a:cubicBezTo>
                            <a:pt x="3505200" y="4217145"/>
                            <a:pt x="3402856" y="4114800"/>
                            <a:pt x="3276600" y="4114800"/>
                          </a:cubicBezTo>
                          <a:lnTo>
                            <a:pt x="3100807" y="4114800"/>
                          </a:lnTo>
                          <a:lnTo>
                            <a:pt x="2929357" y="3657600"/>
                          </a:lnTo>
                          <a:lnTo>
                            <a:pt x="4191000" y="3657600"/>
                          </a:lnTo>
                          <a:cubicBezTo>
                            <a:pt x="4401320" y="3657349"/>
                            <a:pt x="4571749" y="3486920"/>
                            <a:pt x="4572000" y="3276600"/>
                          </a:cubicBezTo>
                          <a:lnTo>
                            <a:pt x="4572000" y="381000"/>
                          </a:lnTo>
                          <a:cubicBezTo>
                            <a:pt x="4571749" y="170684"/>
                            <a:pt x="4401320" y="252"/>
                            <a:pt x="4191000" y="0"/>
                          </a:cubicBezTo>
                          <a:close/>
                          <a:moveTo>
                            <a:pt x="381000" y="152400"/>
                          </a:moveTo>
                          <a:lnTo>
                            <a:pt x="4191000" y="152400"/>
                          </a:lnTo>
                          <a:cubicBezTo>
                            <a:pt x="4317256" y="152400"/>
                            <a:pt x="4419600" y="254748"/>
                            <a:pt x="4419600" y="381000"/>
                          </a:cubicBezTo>
                          <a:lnTo>
                            <a:pt x="4419600" y="2743200"/>
                          </a:lnTo>
                          <a:lnTo>
                            <a:pt x="152400" y="2743200"/>
                          </a:lnTo>
                          <a:lnTo>
                            <a:pt x="152400" y="381000"/>
                          </a:lnTo>
                          <a:cubicBezTo>
                            <a:pt x="152400" y="254748"/>
                            <a:pt x="254748" y="152400"/>
                            <a:pt x="381000" y="152400"/>
                          </a:cubicBezTo>
                          <a:close/>
                          <a:moveTo>
                            <a:pt x="3352800" y="4343400"/>
                          </a:moveTo>
                          <a:lnTo>
                            <a:pt x="3352800" y="4419600"/>
                          </a:lnTo>
                          <a:lnTo>
                            <a:pt x="1219200" y="4419600"/>
                          </a:lnTo>
                          <a:lnTo>
                            <a:pt x="1219200" y="4343400"/>
                          </a:lnTo>
                          <a:cubicBezTo>
                            <a:pt x="1219200" y="4301315"/>
                            <a:pt x="1253315" y="4267200"/>
                            <a:pt x="1295400" y="4267200"/>
                          </a:cubicBezTo>
                          <a:lnTo>
                            <a:pt x="3276600" y="4267200"/>
                          </a:lnTo>
                          <a:cubicBezTo>
                            <a:pt x="3318685" y="4267200"/>
                            <a:pt x="3352800" y="4301315"/>
                            <a:pt x="3352800" y="4343400"/>
                          </a:cubicBezTo>
                          <a:close/>
                          <a:moveTo>
                            <a:pt x="2938043" y="4114800"/>
                          </a:moveTo>
                          <a:lnTo>
                            <a:pt x="1633957" y="4114800"/>
                          </a:lnTo>
                          <a:lnTo>
                            <a:pt x="1805407" y="3657600"/>
                          </a:lnTo>
                          <a:lnTo>
                            <a:pt x="2766593" y="3657600"/>
                          </a:lnTo>
                          <a:close/>
                          <a:moveTo>
                            <a:pt x="4191000" y="3505200"/>
                          </a:moveTo>
                          <a:lnTo>
                            <a:pt x="381000" y="3505200"/>
                          </a:lnTo>
                          <a:cubicBezTo>
                            <a:pt x="254748" y="3505200"/>
                            <a:pt x="152400" y="3402856"/>
                            <a:pt x="152400" y="3276600"/>
                          </a:cubicBezTo>
                          <a:lnTo>
                            <a:pt x="152400" y="2895600"/>
                          </a:lnTo>
                          <a:lnTo>
                            <a:pt x="4419600" y="2895600"/>
                          </a:lnTo>
                          <a:lnTo>
                            <a:pt x="4419600" y="3276600"/>
                          </a:lnTo>
                          <a:cubicBezTo>
                            <a:pt x="4419600" y="3402856"/>
                            <a:pt x="4317256" y="3505200"/>
                            <a:pt x="4191000" y="3505200"/>
                          </a:cubicBezTo>
                          <a:close/>
                        </a:path>
                      </a:pathLst>
                    </a:custGeom>
                    <a:solidFill>
                      <a:schemeClr val="tx1">
                        <a:lumMod val="85000"/>
                        <a:lumOff val="15000"/>
                      </a:schemeClr>
                    </a:solidFill>
                    <a:ln w="76200" cap="flat">
                      <a:noFill/>
                      <a:prstDash val="solid"/>
                      <a:miter/>
                    </a:ln>
                  </p:spPr>
                  <p:txBody>
                    <a:bodyPr rtlCol="0" anchor="ctr"/>
                    <a:lstStyle/>
                    <a:p>
                      <a:endParaRPr lang="en-US" sz="1350"/>
                    </a:p>
                  </p:txBody>
                </p:sp>
                <p:grpSp>
                  <p:nvGrpSpPr>
                    <p:cNvPr id="221" name="Group 86">
                      <a:extLst>
                        <a:ext uri="{FF2B5EF4-FFF2-40B4-BE49-F238E27FC236}">
                          <a16:creationId xmlns:a16="http://schemas.microsoft.com/office/drawing/2014/main" id="{E2FA97BA-D8B9-4037-BDD5-A9818F0AECBC}"/>
                        </a:ext>
                      </a:extLst>
                    </p:cNvPr>
                    <p:cNvGrpSpPr/>
                    <p:nvPr/>
                  </p:nvGrpSpPr>
                  <p:grpSpPr>
                    <a:xfrm>
                      <a:off x="5970782" y="3751151"/>
                      <a:ext cx="250437" cy="250435"/>
                      <a:chOff x="5970782" y="3751151"/>
                      <a:chExt cx="250437" cy="250435"/>
                    </a:xfrm>
                  </p:grpSpPr>
                  <p:grpSp>
                    <p:nvGrpSpPr>
                      <p:cNvPr id="222" name="Group 294">
                        <a:extLst>
                          <a:ext uri="{FF2B5EF4-FFF2-40B4-BE49-F238E27FC236}">
                            <a16:creationId xmlns:a16="http://schemas.microsoft.com/office/drawing/2014/main" id="{96C05F13-F8EE-4312-BD66-E6B3F6D774E6}"/>
                          </a:ext>
                        </a:extLst>
                      </p:cNvPr>
                      <p:cNvGrpSpPr/>
                      <p:nvPr/>
                    </p:nvGrpSpPr>
                    <p:grpSpPr>
                      <a:xfrm>
                        <a:off x="5970782" y="3751151"/>
                        <a:ext cx="250437" cy="250435"/>
                        <a:chOff x="2225481" y="2229813"/>
                        <a:chExt cx="791892" cy="791892"/>
                      </a:xfrm>
                    </p:grpSpPr>
                    <p:sp>
                      <p:nvSpPr>
                        <p:cNvPr id="224" name="Circle: Hollow 296">
                          <a:extLst>
                            <a:ext uri="{FF2B5EF4-FFF2-40B4-BE49-F238E27FC236}">
                              <a16:creationId xmlns:a16="http://schemas.microsoft.com/office/drawing/2014/main" id="{D334B203-A206-4E39-B634-56A941A4E963}"/>
                            </a:ext>
                          </a:extLst>
                        </p:cNvPr>
                        <p:cNvSpPr/>
                        <p:nvPr/>
                      </p:nvSpPr>
                      <p:spPr>
                        <a:xfrm>
                          <a:off x="2225481" y="2229813"/>
                          <a:ext cx="791892" cy="791892"/>
                        </a:xfrm>
                        <a:prstGeom prst="donut">
                          <a:avLst>
                            <a:gd name="adj" fmla="val 9359"/>
                          </a:avLst>
                        </a:prstGeom>
                        <a:solidFill>
                          <a:schemeClr val="tx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25" name="Oval 297">
                          <a:extLst>
                            <a:ext uri="{FF2B5EF4-FFF2-40B4-BE49-F238E27FC236}">
                              <a16:creationId xmlns:a16="http://schemas.microsoft.com/office/drawing/2014/main" id="{6D52C4C4-189B-42DD-BA16-8A7E2069753B}"/>
                            </a:ext>
                          </a:extLst>
                        </p:cNvPr>
                        <p:cNvSpPr/>
                        <p:nvPr/>
                      </p:nvSpPr>
                      <p:spPr>
                        <a:xfrm>
                          <a:off x="2326152" y="2330484"/>
                          <a:ext cx="590550" cy="590550"/>
                        </a:xfrm>
                        <a:prstGeom prst="ellipse">
                          <a:avLst/>
                        </a:prstGeom>
                        <a:solidFill>
                          <a:srgbClr val="36C1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23" name="Freeform: Shape 295">
                        <a:extLst>
                          <a:ext uri="{FF2B5EF4-FFF2-40B4-BE49-F238E27FC236}">
                            <a16:creationId xmlns:a16="http://schemas.microsoft.com/office/drawing/2014/main" id="{C8BAA76D-15FC-4EC0-BB7A-C142714515CB}"/>
                          </a:ext>
                        </a:extLst>
                      </p:cNvPr>
                      <p:cNvSpPr/>
                      <p:nvPr/>
                    </p:nvSpPr>
                    <p:spPr>
                      <a:xfrm>
                        <a:off x="6082100" y="3809182"/>
                        <a:ext cx="27802" cy="134373"/>
                      </a:xfrm>
                      <a:custGeom>
                        <a:avLst/>
                        <a:gdLst>
                          <a:gd name="connsiteX0" fmla="*/ 51047 w 102092"/>
                          <a:gd name="connsiteY0" fmla="*/ 391348 h 493438"/>
                          <a:gd name="connsiteX1" fmla="*/ 102092 w 102092"/>
                          <a:gd name="connsiteY1" fmla="*/ 442393 h 493438"/>
                          <a:gd name="connsiteX2" fmla="*/ 98081 w 102092"/>
                          <a:gd name="connsiteY2" fmla="*/ 462262 h 493438"/>
                          <a:gd name="connsiteX3" fmla="*/ 97856 w 102092"/>
                          <a:gd name="connsiteY3" fmla="*/ 462596 h 493438"/>
                          <a:gd name="connsiteX4" fmla="*/ 97945 w 102092"/>
                          <a:gd name="connsiteY4" fmla="*/ 462577 h 493438"/>
                          <a:gd name="connsiteX5" fmla="*/ 97545 w 102092"/>
                          <a:gd name="connsiteY5" fmla="*/ 463058 h 493438"/>
                          <a:gd name="connsiteX6" fmla="*/ 87142 w 102092"/>
                          <a:gd name="connsiteY6" fmla="*/ 478488 h 493438"/>
                          <a:gd name="connsiteX7" fmla="*/ 81538 w 102092"/>
                          <a:gd name="connsiteY7" fmla="*/ 482266 h 493438"/>
                          <a:gd name="connsiteX8" fmla="*/ 79426 w 102092"/>
                          <a:gd name="connsiteY8" fmla="*/ 484799 h 493438"/>
                          <a:gd name="connsiteX9" fmla="*/ 76425 w 102092"/>
                          <a:gd name="connsiteY9" fmla="*/ 485713 h 493438"/>
                          <a:gd name="connsiteX10" fmla="*/ 70916 w 102092"/>
                          <a:gd name="connsiteY10" fmla="*/ 489427 h 493438"/>
                          <a:gd name="connsiteX11" fmla="*/ 51047 w 102092"/>
                          <a:gd name="connsiteY11" fmla="*/ 493438 h 493438"/>
                          <a:gd name="connsiteX12" fmla="*/ 51046 w 102092"/>
                          <a:gd name="connsiteY12" fmla="*/ 493438 h 493438"/>
                          <a:gd name="connsiteX13" fmla="*/ 51045 w 102092"/>
                          <a:gd name="connsiteY13" fmla="*/ 493438 h 493438"/>
                          <a:gd name="connsiteX14" fmla="*/ 0 w 102092"/>
                          <a:gd name="connsiteY14" fmla="*/ 442393 h 493438"/>
                          <a:gd name="connsiteX15" fmla="*/ 6 w 102092"/>
                          <a:gd name="connsiteY15" fmla="*/ 442374 h 493438"/>
                          <a:gd name="connsiteX16" fmla="*/ 4013 w 102092"/>
                          <a:gd name="connsiteY16" fmla="*/ 422524 h 493438"/>
                          <a:gd name="connsiteX17" fmla="*/ 7760 w 102092"/>
                          <a:gd name="connsiteY17" fmla="*/ 416967 h 493438"/>
                          <a:gd name="connsiteX18" fmla="*/ 8667 w 102092"/>
                          <a:gd name="connsiteY18" fmla="*/ 413997 h 493438"/>
                          <a:gd name="connsiteX19" fmla="*/ 11167 w 102092"/>
                          <a:gd name="connsiteY19" fmla="*/ 411914 h 493438"/>
                          <a:gd name="connsiteX20" fmla="*/ 14953 w 102092"/>
                          <a:gd name="connsiteY20" fmla="*/ 406299 h 493438"/>
                          <a:gd name="connsiteX21" fmla="*/ 30450 w 102092"/>
                          <a:gd name="connsiteY21" fmla="*/ 395850 h 493438"/>
                          <a:gd name="connsiteX22" fmla="*/ 30915 w 102092"/>
                          <a:gd name="connsiteY22" fmla="*/ 395463 h 493438"/>
                          <a:gd name="connsiteX23" fmla="*/ 30897 w 102092"/>
                          <a:gd name="connsiteY23" fmla="*/ 395549 h 493438"/>
                          <a:gd name="connsiteX24" fmla="*/ 31178 w 102092"/>
                          <a:gd name="connsiteY24" fmla="*/ 395359 h 493438"/>
                          <a:gd name="connsiteX25" fmla="*/ 51047 w 102092"/>
                          <a:gd name="connsiteY25" fmla="*/ 391348 h 493438"/>
                          <a:gd name="connsiteX26" fmla="*/ 17934 w 102092"/>
                          <a:gd name="connsiteY26" fmla="*/ 0 h 493438"/>
                          <a:gd name="connsiteX27" fmla="*/ 17936 w 102092"/>
                          <a:gd name="connsiteY27" fmla="*/ 0 h 493438"/>
                          <a:gd name="connsiteX28" fmla="*/ 40768 w 102092"/>
                          <a:gd name="connsiteY28" fmla="*/ 0 h 493438"/>
                          <a:gd name="connsiteX29" fmla="*/ 84156 w 102092"/>
                          <a:gd name="connsiteY29" fmla="*/ 0 h 493438"/>
                          <a:gd name="connsiteX30" fmla="*/ 101148 w 102092"/>
                          <a:gd name="connsiteY30" fmla="*/ 17909 h 493438"/>
                          <a:gd name="connsiteX31" fmla="*/ 85924 w 102092"/>
                          <a:gd name="connsiteY31" fmla="*/ 307167 h 493438"/>
                          <a:gd name="connsiteX32" fmla="*/ 68934 w 102092"/>
                          <a:gd name="connsiteY32" fmla="*/ 323288 h 493438"/>
                          <a:gd name="connsiteX33" fmla="*/ 53176 w 102092"/>
                          <a:gd name="connsiteY33" fmla="*/ 323288 h 493438"/>
                          <a:gd name="connsiteX34" fmla="*/ 33161 w 102092"/>
                          <a:gd name="connsiteY34" fmla="*/ 323288 h 493438"/>
                          <a:gd name="connsiteX35" fmla="*/ 33158 w 102092"/>
                          <a:gd name="connsiteY35" fmla="*/ 323288 h 493438"/>
                          <a:gd name="connsiteX36" fmla="*/ 16166 w 102092"/>
                          <a:gd name="connsiteY36" fmla="*/ 307167 h 493438"/>
                          <a:gd name="connsiteX37" fmla="*/ 941 w 102092"/>
                          <a:gd name="connsiteY37" fmla="*/ 17909 h 493438"/>
                          <a:gd name="connsiteX38" fmla="*/ 17934 w 102092"/>
                          <a:gd name="connsiteY38" fmla="*/ 0 h 493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2092" h="493438">
                            <a:moveTo>
                              <a:pt x="51047" y="391348"/>
                            </a:moveTo>
                            <a:cubicBezTo>
                              <a:pt x="79239" y="391348"/>
                              <a:pt x="102092" y="414202"/>
                              <a:pt x="102092" y="442393"/>
                            </a:cubicBezTo>
                            <a:cubicBezTo>
                              <a:pt x="102092" y="449441"/>
                              <a:pt x="100664" y="456155"/>
                              <a:pt x="98081" y="462262"/>
                            </a:cubicBezTo>
                            <a:lnTo>
                              <a:pt x="97856" y="462596"/>
                            </a:lnTo>
                            <a:lnTo>
                              <a:pt x="97945" y="462577"/>
                            </a:lnTo>
                            <a:lnTo>
                              <a:pt x="97545" y="463058"/>
                            </a:lnTo>
                            <a:lnTo>
                              <a:pt x="87142" y="478488"/>
                            </a:lnTo>
                            <a:lnTo>
                              <a:pt x="81538" y="482266"/>
                            </a:lnTo>
                            <a:lnTo>
                              <a:pt x="79426" y="484799"/>
                            </a:lnTo>
                            <a:lnTo>
                              <a:pt x="76425" y="485713"/>
                            </a:lnTo>
                            <a:lnTo>
                              <a:pt x="70916" y="489427"/>
                            </a:lnTo>
                            <a:cubicBezTo>
                              <a:pt x="64809" y="492010"/>
                              <a:pt x="58095" y="493438"/>
                              <a:pt x="51047" y="493438"/>
                            </a:cubicBezTo>
                            <a:lnTo>
                              <a:pt x="51046" y="493438"/>
                            </a:lnTo>
                            <a:lnTo>
                              <a:pt x="51045" y="493438"/>
                            </a:lnTo>
                            <a:cubicBezTo>
                              <a:pt x="22854" y="493438"/>
                              <a:pt x="0" y="470584"/>
                              <a:pt x="0" y="442393"/>
                            </a:cubicBezTo>
                            <a:lnTo>
                              <a:pt x="6" y="442374"/>
                            </a:lnTo>
                            <a:lnTo>
                              <a:pt x="4013" y="422524"/>
                            </a:lnTo>
                            <a:lnTo>
                              <a:pt x="7760" y="416967"/>
                            </a:lnTo>
                            <a:lnTo>
                              <a:pt x="8667" y="413997"/>
                            </a:lnTo>
                            <a:lnTo>
                              <a:pt x="11167" y="411914"/>
                            </a:lnTo>
                            <a:lnTo>
                              <a:pt x="14953" y="406299"/>
                            </a:lnTo>
                            <a:lnTo>
                              <a:pt x="30450" y="395850"/>
                            </a:lnTo>
                            <a:lnTo>
                              <a:pt x="30915" y="395463"/>
                            </a:lnTo>
                            <a:lnTo>
                              <a:pt x="30897" y="395549"/>
                            </a:lnTo>
                            <a:lnTo>
                              <a:pt x="31178" y="395359"/>
                            </a:lnTo>
                            <a:cubicBezTo>
                              <a:pt x="37285" y="392776"/>
                              <a:pt x="43999" y="391348"/>
                              <a:pt x="51047" y="391348"/>
                            </a:cubicBezTo>
                            <a:close/>
                            <a:moveTo>
                              <a:pt x="17934" y="0"/>
                            </a:moveTo>
                            <a:lnTo>
                              <a:pt x="17936" y="0"/>
                            </a:lnTo>
                            <a:lnTo>
                              <a:pt x="40768" y="0"/>
                            </a:lnTo>
                            <a:lnTo>
                              <a:pt x="84156" y="0"/>
                            </a:lnTo>
                            <a:cubicBezTo>
                              <a:pt x="93904" y="0"/>
                              <a:pt x="101659" y="8174"/>
                              <a:pt x="101148" y="17909"/>
                            </a:cubicBezTo>
                            <a:lnTo>
                              <a:pt x="85924" y="307167"/>
                            </a:lnTo>
                            <a:cubicBezTo>
                              <a:pt x="85450" y="316204"/>
                              <a:pt x="77983" y="323288"/>
                              <a:pt x="68934" y="323288"/>
                            </a:cubicBezTo>
                            <a:lnTo>
                              <a:pt x="53176" y="323288"/>
                            </a:lnTo>
                            <a:lnTo>
                              <a:pt x="33161" y="323288"/>
                            </a:lnTo>
                            <a:lnTo>
                              <a:pt x="33158" y="323288"/>
                            </a:lnTo>
                            <a:cubicBezTo>
                              <a:pt x="24109" y="323288"/>
                              <a:pt x="16642" y="316204"/>
                              <a:pt x="16166" y="307167"/>
                            </a:cubicBezTo>
                            <a:lnTo>
                              <a:pt x="941" y="17909"/>
                            </a:lnTo>
                            <a:cubicBezTo>
                              <a:pt x="428" y="8174"/>
                              <a:pt x="8184" y="0"/>
                              <a:pt x="17934" y="0"/>
                            </a:cubicBezTo>
                            <a:close/>
                          </a:path>
                        </a:pathLst>
                      </a:custGeom>
                      <a:solidFill>
                        <a:schemeClr val="bg1"/>
                      </a:solidFill>
                      <a:ln w="9525" cap="flat">
                        <a:noFill/>
                        <a:prstDash val="solid"/>
                        <a:miter/>
                      </a:ln>
                    </p:spPr>
                    <p:txBody>
                      <a:bodyPr rtlCol="0" anchor="ctr"/>
                      <a:lstStyle/>
                      <a:p>
                        <a:endParaRPr lang="en-US" sz="1350"/>
                      </a:p>
                    </p:txBody>
                  </p:sp>
                </p:grpSp>
              </p:grpSp>
            </p:grpSp>
          </p:grpSp>
          <p:grpSp>
            <p:nvGrpSpPr>
              <p:cNvPr id="60" name="Group 77">
                <a:extLst>
                  <a:ext uri="{FF2B5EF4-FFF2-40B4-BE49-F238E27FC236}">
                    <a16:creationId xmlns:a16="http://schemas.microsoft.com/office/drawing/2014/main" id="{1E4D6E55-3B16-4025-A701-17E2FAD5FC3A}"/>
                  </a:ext>
                </a:extLst>
              </p:cNvPr>
              <p:cNvGrpSpPr/>
              <p:nvPr/>
            </p:nvGrpSpPr>
            <p:grpSpPr>
              <a:xfrm>
                <a:off x="1124243" y="1790700"/>
                <a:ext cx="9766392" cy="4500874"/>
                <a:chOff x="1787508" y="2090923"/>
                <a:chExt cx="8463491" cy="3900428"/>
              </a:xfrm>
            </p:grpSpPr>
            <p:grpSp>
              <p:nvGrpSpPr>
                <p:cNvPr id="61" name="Group 10">
                  <a:extLst>
                    <a:ext uri="{FF2B5EF4-FFF2-40B4-BE49-F238E27FC236}">
                      <a16:creationId xmlns:a16="http://schemas.microsoft.com/office/drawing/2014/main" id="{B1DE3ACB-2444-49BA-AB5B-5BEF0177A6BB}"/>
                    </a:ext>
                  </a:extLst>
                </p:cNvPr>
                <p:cNvGrpSpPr/>
                <p:nvPr/>
              </p:nvGrpSpPr>
              <p:grpSpPr>
                <a:xfrm>
                  <a:off x="4690377" y="2168431"/>
                  <a:ext cx="2811246" cy="3745413"/>
                  <a:chOff x="4726607" y="2150619"/>
                  <a:chExt cx="2811246" cy="3745413"/>
                </a:xfrm>
              </p:grpSpPr>
              <p:grpSp>
                <p:nvGrpSpPr>
                  <p:cNvPr id="163" name="Group 8">
                    <a:extLst>
                      <a:ext uri="{FF2B5EF4-FFF2-40B4-BE49-F238E27FC236}">
                        <a16:creationId xmlns:a16="http://schemas.microsoft.com/office/drawing/2014/main" id="{ADE42BFF-8C73-4909-B2B3-20299D831AB4}"/>
                      </a:ext>
                    </a:extLst>
                  </p:cNvPr>
                  <p:cNvGrpSpPr/>
                  <p:nvPr/>
                </p:nvGrpSpPr>
                <p:grpSpPr>
                  <a:xfrm>
                    <a:off x="4727029" y="3178130"/>
                    <a:ext cx="2810402" cy="659606"/>
                    <a:chOff x="4727029" y="3178130"/>
                    <a:chExt cx="2810402" cy="659606"/>
                  </a:xfrm>
                </p:grpSpPr>
                <p:grpSp>
                  <p:nvGrpSpPr>
                    <p:cNvPr id="201" name="Group 3">
                      <a:extLst>
                        <a:ext uri="{FF2B5EF4-FFF2-40B4-BE49-F238E27FC236}">
                          <a16:creationId xmlns:a16="http://schemas.microsoft.com/office/drawing/2014/main" id="{7E839079-5D81-4C9D-87AD-416C64DE981E}"/>
                        </a:ext>
                      </a:extLst>
                    </p:cNvPr>
                    <p:cNvGrpSpPr/>
                    <p:nvPr/>
                  </p:nvGrpSpPr>
                  <p:grpSpPr>
                    <a:xfrm>
                      <a:off x="6941698" y="3178130"/>
                      <a:ext cx="595733" cy="659606"/>
                      <a:chOff x="6941698" y="3178130"/>
                      <a:chExt cx="595733" cy="659606"/>
                    </a:xfrm>
                  </p:grpSpPr>
                  <p:grpSp>
                    <p:nvGrpSpPr>
                      <p:cNvPr id="209" name="Group 146">
                        <a:extLst>
                          <a:ext uri="{FF2B5EF4-FFF2-40B4-BE49-F238E27FC236}">
                            <a16:creationId xmlns:a16="http://schemas.microsoft.com/office/drawing/2014/main" id="{3B69BEA9-9C92-47EE-A9EC-BFFC27D6BFF4}"/>
                          </a:ext>
                        </a:extLst>
                      </p:cNvPr>
                      <p:cNvGrpSpPr/>
                      <p:nvPr/>
                    </p:nvGrpSpPr>
                    <p:grpSpPr>
                      <a:xfrm>
                        <a:off x="7085499" y="3178130"/>
                        <a:ext cx="451932" cy="659606"/>
                        <a:chOff x="7049269" y="2987630"/>
                        <a:chExt cx="451932" cy="659606"/>
                      </a:xfrm>
                    </p:grpSpPr>
                    <p:cxnSp>
                      <p:nvCxnSpPr>
                        <p:cNvPr id="213" name="Straight Connector 25">
                          <a:extLst>
                            <a:ext uri="{FF2B5EF4-FFF2-40B4-BE49-F238E27FC236}">
                              <a16:creationId xmlns:a16="http://schemas.microsoft.com/office/drawing/2014/main" id="{A83E5779-B328-42A2-971E-BA8CC9E1BA81}"/>
                            </a:ext>
                          </a:extLst>
                        </p:cNvPr>
                        <p:cNvCxnSpPr>
                          <a:cxnSpLocks/>
                        </p:cNvCxnSpPr>
                        <p:nvPr/>
                      </p:nvCxnSpPr>
                      <p:spPr>
                        <a:xfrm>
                          <a:off x="7501201" y="2987630"/>
                          <a:ext cx="0" cy="65960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6">
                          <a:extLst>
                            <a:ext uri="{FF2B5EF4-FFF2-40B4-BE49-F238E27FC236}">
                              <a16:creationId xmlns:a16="http://schemas.microsoft.com/office/drawing/2014/main" id="{11FB5D47-7D0D-4E69-84B3-7EED14C2A12B}"/>
                            </a:ext>
                          </a:extLst>
                        </p:cNvPr>
                        <p:cNvCxnSpPr>
                          <a:cxnSpLocks/>
                        </p:cNvCxnSpPr>
                        <p:nvPr/>
                      </p:nvCxnSpPr>
                      <p:spPr>
                        <a:xfrm rot="5400000">
                          <a:off x="7275235" y="3091467"/>
                          <a:ext cx="0" cy="451932"/>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10" name="Group 202">
                        <a:extLst>
                          <a:ext uri="{FF2B5EF4-FFF2-40B4-BE49-F238E27FC236}">
                            <a16:creationId xmlns:a16="http://schemas.microsoft.com/office/drawing/2014/main" id="{2D806A6C-D957-4352-A0B8-641E83FE06B9}"/>
                          </a:ext>
                        </a:extLst>
                      </p:cNvPr>
                      <p:cNvGrpSpPr/>
                      <p:nvPr/>
                    </p:nvGrpSpPr>
                    <p:grpSpPr>
                      <a:xfrm>
                        <a:off x="6941698" y="3421789"/>
                        <a:ext cx="172290" cy="172288"/>
                        <a:chOff x="6905468" y="2806594"/>
                        <a:chExt cx="172290" cy="172288"/>
                      </a:xfrm>
                    </p:grpSpPr>
                    <p:sp>
                      <p:nvSpPr>
                        <p:cNvPr id="211" name="Oval 12">
                          <a:extLst>
                            <a:ext uri="{FF2B5EF4-FFF2-40B4-BE49-F238E27FC236}">
                              <a16:creationId xmlns:a16="http://schemas.microsoft.com/office/drawing/2014/main" id="{A33D4859-3290-4802-9916-994C91351E84}"/>
                            </a:ext>
                          </a:extLst>
                        </p:cNvPr>
                        <p:cNvSpPr/>
                        <p:nvPr/>
                      </p:nvSpPr>
                      <p:spPr>
                        <a:xfrm>
                          <a:off x="6905468" y="2806594"/>
                          <a:ext cx="172290" cy="172288"/>
                        </a:xfrm>
                        <a:prstGeom prst="ellipse">
                          <a:avLst/>
                        </a:prstGeom>
                        <a:solidFill>
                          <a:schemeClr val="bg1"/>
                        </a:solidFill>
                        <a:ln w="635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2" name="Oval 13">
                          <a:extLst>
                            <a:ext uri="{FF2B5EF4-FFF2-40B4-BE49-F238E27FC236}">
                              <a16:creationId xmlns:a16="http://schemas.microsoft.com/office/drawing/2014/main" id="{839E88B8-37D7-4D5B-A5AC-375F477AD78D}"/>
                            </a:ext>
                          </a:extLst>
                        </p:cNvPr>
                        <p:cNvSpPr/>
                        <p:nvPr/>
                      </p:nvSpPr>
                      <p:spPr>
                        <a:xfrm>
                          <a:off x="6931091" y="2832217"/>
                          <a:ext cx="121044" cy="121042"/>
                        </a:xfrm>
                        <a:prstGeom prst="ellipse">
                          <a:avLst/>
                        </a:prstGeom>
                        <a:solidFill>
                          <a:srgbClr val="36C1C5"/>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grpSp>
                  <p:nvGrpSpPr>
                    <p:cNvPr id="202" name="Group 4">
                      <a:extLst>
                        <a:ext uri="{FF2B5EF4-FFF2-40B4-BE49-F238E27FC236}">
                          <a16:creationId xmlns:a16="http://schemas.microsoft.com/office/drawing/2014/main" id="{B0E81AD6-BB1D-4499-9AC1-62A9BDDE5CDC}"/>
                        </a:ext>
                      </a:extLst>
                    </p:cNvPr>
                    <p:cNvGrpSpPr/>
                    <p:nvPr/>
                  </p:nvGrpSpPr>
                  <p:grpSpPr>
                    <a:xfrm>
                      <a:off x="4727029" y="3178130"/>
                      <a:ext cx="595733" cy="659606"/>
                      <a:chOff x="4727029" y="3178130"/>
                      <a:chExt cx="595733" cy="659606"/>
                    </a:xfrm>
                  </p:grpSpPr>
                  <p:grpSp>
                    <p:nvGrpSpPr>
                      <p:cNvPr id="203" name="Group 141">
                        <a:extLst>
                          <a:ext uri="{FF2B5EF4-FFF2-40B4-BE49-F238E27FC236}">
                            <a16:creationId xmlns:a16="http://schemas.microsoft.com/office/drawing/2014/main" id="{699F6EC7-D564-4623-86DD-6C939B50D574}"/>
                          </a:ext>
                        </a:extLst>
                      </p:cNvPr>
                      <p:cNvGrpSpPr/>
                      <p:nvPr/>
                    </p:nvGrpSpPr>
                    <p:grpSpPr>
                      <a:xfrm>
                        <a:off x="4727029" y="3178130"/>
                        <a:ext cx="451932" cy="659606"/>
                        <a:chOff x="4690799" y="2987630"/>
                        <a:chExt cx="451932" cy="659606"/>
                      </a:xfrm>
                    </p:grpSpPr>
                    <p:cxnSp>
                      <p:nvCxnSpPr>
                        <p:cNvPr id="207" name="Straight Connector 112">
                          <a:extLst>
                            <a:ext uri="{FF2B5EF4-FFF2-40B4-BE49-F238E27FC236}">
                              <a16:creationId xmlns:a16="http://schemas.microsoft.com/office/drawing/2014/main" id="{0F7848A4-69D0-48F2-B611-4DCB548DDB9A}"/>
                            </a:ext>
                          </a:extLst>
                        </p:cNvPr>
                        <p:cNvCxnSpPr>
                          <a:cxnSpLocks/>
                        </p:cNvCxnSpPr>
                        <p:nvPr/>
                      </p:nvCxnSpPr>
                      <p:spPr>
                        <a:xfrm flipH="1">
                          <a:off x="4690799" y="2987630"/>
                          <a:ext cx="0" cy="65960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113">
                          <a:extLst>
                            <a:ext uri="{FF2B5EF4-FFF2-40B4-BE49-F238E27FC236}">
                              <a16:creationId xmlns:a16="http://schemas.microsoft.com/office/drawing/2014/main" id="{70287C43-DFD0-48F3-906A-71953134931F}"/>
                            </a:ext>
                          </a:extLst>
                        </p:cNvPr>
                        <p:cNvCxnSpPr>
                          <a:cxnSpLocks/>
                        </p:cNvCxnSpPr>
                        <p:nvPr/>
                      </p:nvCxnSpPr>
                      <p:spPr>
                        <a:xfrm rot="16200000" flipH="1">
                          <a:off x="4916765" y="3091467"/>
                          <a:ext cx="0" cy="451932"/>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04" name="Group 198">
                        <a:extLst>
                          <a:ext uri="{FF2B5EF4-FFF2-40B4-BE49-F238E27FC236}">
                            <a16:creationId xmlns:a16="http://schemas.microsoft.com/office/drawing/2014/main" id="{D23C124E-038A-4D1C-B509-6FA2FBB9EA10}"/>
                          </a:ext>
                        </a:extLst>
                      </p:cNvPr>
                      <p:cNvGrpSpPr/>
                      <p:nvPr/>
                    </p:nvGrpSpPr>
                    <p:grpSpPr>
                      <a:xfrm>
                        <a:off x="5150472" y="3421789"/>
                        <a:ext cx="172290" cy="172288"/>
                        <a:chOff x="5114242" y="2806594"/>
                        <a:chExt cx="172290" cy="172288"/>
                      </a:xfrm>
                    </p:grpSpPr>
                    <p:sp>
                      <p:nvSpPr>
                        <p:cNvPr id="205" name="Oval 120">
                          <a:extLst>
                            <a:ext uri="{FF2B5EF4-FFF2-40B4-BE49-F238E27FC236}">
                              <a16:creationId xmlns:a16="http://schemas.microsoft.com/office/drawing/2014/main" id="{7B2DEDF7-5888-4157-AC2D-64BD3044231B}"/>
                            </a:ext>
                          </a:extLst>
                        </p:cNvPr>
                        <p:cNvSpPr/>
                        <p:nvPr/>
                      </p:nvSpPr>
                      <p:spPr>
                        <a:xfrm flipH="1">
                          <a:off x="5114242" y="2806594"/>
                          <a:ext cx="172290" cy="172288"/>
                        </a:xfrm>
                        <a:prstGeom prst="ellipse">
                          <a:avLst/>
                        </a:prstGeom>
                        <a:solidFill>
                          <a:schemeClr val="bg1"/>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6" name="Oval 121">
                          <a:extLst>
                            <a:ext uri="{FF2B5EF4-FFF2-40B4-BE49-F238E27FC236}">
                              <a16:creationId xmlns:a16="http://schemas.microsoft.com/office/drawing/2014/main" id="{8E713098-E8C4-4B0D-9901-CA2369AD616D}"/>
                            </a:ext>
                          </a:extLst>
                        </p:cNvPr>
                        <p:cNvSpPr/>
                        <p:nvPr/>
                      </p:nvSpPr>
                      <p:spPr>
                        <a:xfrm flipH="1">
                          <a:off x="5139866" y="2832218"/>
                          <a:ext cx="121042" cy="121042"/>
                        </a:xfrm>
                        <a:prstGeom prst="ellipse">
                          <a:avLst/>
                        </a:prstGeom>
                        <a:solidFill>
                          <a:srgbClr val="36C1C5"/>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grpSp>
              <p:grpSp>
                <p:nvGrpSpPr>
                  <p:cNvPr id="164" name="Group 9">
                    <a:extLst>
                      <a:ext uri="{FF2B5EF4-FFF2-40B4-BE49-F238E27FC236}">
                        <a16:creationId xmlns:a16="http://schemas.microsoft.com/office/drawing/2014/main" id="{008E57A9-8D79-4875-8F1D-196C3A8F2610}"/>
                      </a:ext>
                    </a:extLst>
                  </p:cNvPr>
                  <p:cNvGrpSpPr/>
                  <p:nvPr/>
                </p:nvGrpSpPr>
                <p:grpSpPr>
                  <a:xfrm>
                    <a:off x="4726607" y="4206123"/>
                    <a:ext cx="2811246" cy="659606"/>
                    <a:chOff x="4726607" y="4206123"/>
                    <a:chExt cx="2811246" cy="659606"/>
                  </a:xfrm>
                </p:grpSpPr>
                <p:grpSp>
                  <p:nvGrpSpPr>
                    <p:cNvPr id="187" name="Group 5">
                      <a:extLst>
                        <a:ext uri="{FF2B5EF4-FFF2-40B4-BE49-F238E27FC236}">
                          <a16:creationId xmlns:a16="http://schemas.microsoft.com/office/drawing/2014/main" id="{0767E762-4D95-4CE8-A1A3-2D2D8AB0F206}"/>
                        </a:ext>
                      </a:extLst>
                    </p:cNvPr>
                    <p:cNvGrpSpPr/>
                    <p:nvPr/>
                  </p:nvGrpSpPr>
                  <p:grpSpPr>
                    <a:xfrm>
                      <a:off x="6941698" y="4206123"/>
                      <a:ext cx="596155" cy="659606"/>
                      <a:chOff x="6941698" y="4206123"/>
                      <a:chExt cx="596155" cy="659606"/>
                    </a:xfrm>
                  </p:grpSpPr>
                  <p:grpSp>
                    <p:nvGrpSpPr>
                      <p:cNvPr id="195" name="Group 145">
                        <a:extLst>
                          <a:ext uri="{FF2B5EF4-FFF2-40B4-BE49-F238E27FC236}">
                            <a16:creationId xmlns:a16="http://schemas.microsoft.com/office/drawing/2014/main" id="{9A6EEA01-070E-49CD-B54A-F17269011010}"/>
                          </a:ext>
                        </a:extLst>
                      </p:cNvPr>
                      <p:cNvGrpSpPr/>
                      <p:nvPr/>
                    </p:nvGrpSpPr>
                    <p:grpSpPr>
                      <a:xfrm>
                        <a:off x="7085921" y="4206123"/>
                        <a:ext cx="451932" cy="659606"/>
                        <a:chOff x="7049691" y="4015623"/>
                        <a:chExt cx="451932" cy="659606"/>
                      </a:xfrm>
                    </p:grpSpPr>
                    <p:cxnSp>
                      <p:nvCxnSpPr>
                        <p:cNvPr id="199" name="Straight Connector 29">
                          <a:extLst>
                            <a:ext uri="{FF2B5EF4-FFF2-40B4-BE49-F238E27FC236}">
                              <a16:creationId xmlns:a16="http://schemas.microsoft.com/office/drawing/2014/main" id="{3A3F4925-DC44-40C6-90BB-866710626F9B}"/>
                            </a:ext>
                          </a:extLst>
                        </p:cNvPr>
                        <p:cNvCxnSpPr>
                          <a:cxnSpLocks/>
                        </p:cNvCxnSpPr>
                        <p:nvPr/>
                      </p:nvCxnSpPr>
                      <p:spPr>
                        <a:xfrm>
                          <a:off x="7501623" y="4015623"/>
                          <a:ext cx="0" cy="65960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30">
                          <a:extLst>
                            <a:ext uri="{FF2B5EF4-FFF2-40B4-BE49-F238E27FC236}">
                              <a16:creationId xmlns:a16="http://schemas.microsoft.com/office/drawing/2014/main" id="{4829688E-7420-4034-B56E-779C78BE223F}"/>
                            </a:ext>
                          </a:extLst>
                        </p:cNvPr>
                        <p:cNvCxnSpPr>
                          <a:cxnSpLocks/>
                        </p:cNvCxnSpPr>
                        <p:nvPr/>
                      </p:nvCxnSpPr>
                      <p:spPr>
                        <a:xfrm rot="5400000">
                          <a:off x="7275657" y="4119460"/>
                          <a:ext cx="0" cy="451932"/>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96" name="Group 201">
                        <a:extLst>
                          <a:ext uri="{FF2B5EF4-FFF2-40B4-BE49-F238E27FC236}">
                            <a16:creationId xmlns:a16="http://schemas.microsoft.com/office/drawing/2014/main" id="{E5C5B7DC-FA5B-44CE-BD26-8C7FE727C0AA}"/>
                          </a:ext>
                        </a:extLst>
                      </p:cNvPr>
                      <p:cNvGrpSpPr/>
                      <p:nvPr/>
                    </p:nvGrpSpPr>
                    <p:grpSpPr>
                      <a:xfrm>
                        <a:off x="6941698" y="4449782"/>
                        <a:ext cx="172290" cy="172288"/>
                        <a:chOff x="6905468" y="3841260"/>
                        <a:chExt cx="172290" cy="172288"/>
                      </a:xfrm>
                    </p:grpSpPr>
                    <p:sp>
                      <p:nvSpPr>
                        <p:cNvPr id="197" name="Oval 15">
                          <a:extLst>
                            <a:ext uri="{FF2B5EF4-FFF2-40B4-BE49-F238E27FC236}">
                              <a16:creationId xmlns:a16="http://schemas.microsoft.com/office/drawing/2014/main" id="{FB1760EA-1495-4F60-9CC7-3C41C747DE31}"/>
                            </a:ext>
                          </a:extLst>
                        </p:cNvPr>
                        <p:cNvSpPr/>
                        <p:nvPr/>
                      </p:nvSpPr>
                      <p:spPr>
                        <a:xfrm>
                          <a:off x="6905468" y="3841260"/>
                          <a:ext cx="172290" cy="172288"/>
                        </a:xfrm>
                        <a:prstGeom prst="ellipse">
                          <a:avLst/>
                        </a:prstGeom>
                        <a:solidFill>
                          <a:schemeClr val="bg1"/>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8" name="Oval 16">
                          <a:extLst>
                            <a:ext uri="{FF2B5EF4-FFF2-40B4-BE49-F238E27FC236}">
                              <a16:creationId xmlns:a16="http://schemas.microsoft.com/office/drawing/2014/main" id="{E8552677-EDDB-4C2D-A7AB-0DE0B91E5607}"/>
                            </a:ext>
                          </a:extLst>
                        </p:cNvPr>
                        <p:cNvSpPr/>
                        <p:nvPr/>
                      </p:nvSpPr>
                      <p:spPr>
                        <a:xfrm>
                          <a:off x="6931091" y="3866883"/>
                          <a:ext cx="121044" cy="121042"/>
                        </a:xfrm>
                        <a:prstGeom prst="ellipse">
                          <a:avLst/>
                        </a:prstGeom>
                        <a:solidFill>
                          <a:srgbClr val="36C1C5"/>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grpSp>
                  <p:nvGrpSpPr>
                    <p:cNvPr id="188" name="Group 6">
                      <a:extLst>
                        <a:ext uri="{FF2B5EF4-FFF2-40B4-BE49-F238E27FC236}">
                          <a16:creationId xmlns:a16="http://schemas.microsoft.com/office/drawing/2014/main" id="{1CC7EE45-C715-4382-9E81-ED22D397C402}"/>
                        </a:ext>
                      </a:extLst>
                    </p:cNvPr>
                    <p:cNvGrpSpPr/>
                    <p:nvPr/>
                  </p:nvGrpSpPr>
                  <p:grpSpPr>
                    <a:xfrm>
                      <a:off x="4726607" y="4206123"/>
                      <a:ext cx="596155" cy="659606"/>
                      <a:chOff x="4726607" y="4206123"/>
                      <a:chExt cx="596155" cy="659606"/>
                    </a:xfrm>
                  </p:grpSpPr>
                  <p:grpSp>
                    <p:nvGrpSpPr>
                      <p:cNvPr id="189" name="Group 142">
                        <a:extLst>
                          <a:ext uri="{FF2B5EF4-FFF2-40B4-BE49-F238E27FC236}">
                            <a16:creationId xmlns:a16="http://schemas.microsoft.com/office/drawing/2014/main" id="{78CCA6F3-4032-4FD1-9905-9B53B7664293}"/>
                          </a:ext>
                        </a:extLst>
                      </p:cNvPr>
                      <p:cNvGrpSpPr/>
                      <p:nvPr/>
                    </p:nvGrpSpPr>
                    <p:grpSpPr>
                      <a:xfrm>
                        <a:off x="4726607" y="4206123"/>
                        <a:ext cx="451932" cy="659606"/>
                        <a:chOff x="4690377" y="4015623"/>
                        <a:chExt cx="451932" cy="659606"/>
                      </a:xfrm>
                    </p:grpSpPr>
                    <p:cxnSp>
                      <p:nvCxnSpPr>
                        <p:cNvPr id="193" name="Straight Connector 110">
                          <a:extLst>
                            <a:ext uri="{FF2B5EF4-FFF2-40B4-BE49-F238E27FC236}">
                              <a16:creationId xmlns:a16="http://schemas.microsoft.com/office/drawing/2014/main" id="{2F55F588-8F7C-4ADE-BF14-7E691A033079}"/>
                            </a:ext>
                          </a:extLst>
                        </p:cNvPr>
                        <p:cNvCxnSpPr>
                          <a:cxnSpLocks/>
                        </p:cNvCxnSpPr>
                        <p:nvPr/>
                      </p:nvCxnSpPr>
                      <p:spPr>
                        <a:xfrm flipH="1">
                          <a:off x="4690377" y="4015623"/>
                          <a:ext cx="0" cy="65960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11">
                          <a:extLst>
                            <a:ext uri="{FF2B5EF4-FFF2-40B4-BE49-F238E27FC236}">
                              <a16:creationId xmlns:a16="http://schemas.microsoft.com/office/drawing/2014/main" id="{51F21E06-6FFB-418E-B23B-BA5A8ADABC26}"/>
                            </a:ext>
                          </a:extLst>
                        </p:cNvPr>
                        <p:cNvCxnSpPr>
                          <a:cxnSpLocks/>
                        </p:cNvCxnSpPr>
                        <p:nvPr/>
                      </p:nvCxnSpPr>
                      <p:spPr>
                        <a:xfrm rot="16200000" flipH="1">
                          <a:off x="4916343" y="4119460"/>
                          <a:ext cx="0" cy="451932"/>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90" name="Group 199">
                        <a:extLst>
                          <a:ext uri="{FF2B5EF4-FFF2-40B4-BE49-F238E27FC236}">
                            <a16:creationId xmlns:a16="http://schemas.microsoft.com/office/drawing/2014/main" id="{1775EA75-311F-451F-B035-570601B8662E}"/>
                          </a:ext>
                        </a:extLst>
                      </p:cNvPr>
                      <p:cNvGrpSpPr/>
                      <p:nvPr/>
                    </p:nvGrpSpPr>
                    <p:grpSpPr>
                      <a:xfrm>
                        <a:off x="5150472" y="4449782"/>
                        <a:ext cx="172290" cy="172288"/>
                        <a:chOff x="5114242" y="3841260"/>
                        <a:chExt cx="172290" cy="172288"/>
                      </a:xfrm>
                    </p:grpSpPr>
                    <p:sp>
                      <p:nvSpPr>
                        <p:cNvPr id="191" name="Oval 118">
                          <a:extLst>
                            <a:ext uri="{FF2B5EF4-FFF2-40B4-BE49-F238E27FC236}">
                              <a16:creationId xmlns:a16="http://schemas.microsoft.com/office/drawing/2014/main" id="{395DDB16-2C84-4F2B-BAF7-F1E9C0D33DBC}"/>
                            </a:ext>
                          </a:extLst>
                        </p:cNvPr>
                        <p:cNvSpPr/>
                        <p:nvPr/>
                      </p:nvSpPr>
                      <p:spPr>
                        <a:xfrm flipH="1">
                          <a:off x="5114242" y="3841260"/>
                          <a:ext cx="172290" cy="172288"/>
                        </a:xfrm>
                        <a:prstGeom prst="ellipse">
                          <a:avLst/>
                        </a:prstGeom>
                        <a:solidFill>
                          <a:schemeClr val="bg1"/>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2" name="Oval 119">
                          <a:extLst>
                            <a:ext uri="{FF2B5EF4-FFF2-40B4-BE49-F238E27FC236}">
                              <a16:creationId xmlns:a16="http://schemas.microsoft.com/office/drawing/2014/main" id="{C47CDBDB-1FEA-43CD-A6C5-362983F37A63}"/>
                            </a:ext>
                          </a:extLst>
                        </p:cNvPr>
                        <p:cNvSpPr/>
                        <p:nvPr/>
                      </p:nvSpPr>
                      <p:spPr>
                        <a:xfrm flipH="1">
                          <a:off x="5139866" y="3866883"/>
                          <a:ext cx="121042" cy="121042"/>
                        </a:xfrm>
                        <a:prstGeom prst="ellipse">
                          <a:avLst/>
                        </a:prstGeom>
                        <a:solidFill>
                          <a:srgbClr val="36C1C5"/>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grpSp>
              <p:grpSp>
                <p:nvGrpSpPr>
                  <p:cNvPr id="165" name="Group 2">
                    <a:extLst>
                      <a:ext uri="{FF2B5EF4-FFF2-40B4-BE49-F238E27FC236}">
                        <a16:creationId xmlns:a16="http://schemas.microsoft.com/office/drawing/2014/main" id="{EA7514C5-A8D4-425C-B073-A9FC0EA2342D}"/>
                      </a:ext>
                    </a:extLst>
                  </p:cNvPr>
                  <p:cNvGrpSpPr/>
                  <p:nvPr/>
                </p:nvGrpSpPr>
                <p:grpSpPr>
                  <a:xfrm>
                    <a:off x="5125492" y="2150619"/>
                    <a:ext cx="2013476" cy="929071"/>
                    <a:chOff x="5125492" y="2150619"/>
                    <a:chExt cx="2013476" cy="929071"/>
                  </a:xfrm>
                </p:grpSpPr>
                <p:grpSp>
                  <p:nvGrpSpPr>
                    <p:cNvPr id="177" name="Group 204">
                      <a:extLst>
                        <a:ext uri="{FF2B5EF4-FFF2-40B4-BE49-F238E27FC236}">
                          <a16:creationId xmlns:a16="http://schemas.microsoft.com/office/drawing/2014/main" id="{797BD775-CBD4-4F1E-99E7-A931653F3A3F}"/>
                        </a:ext>
                      </a:extLst>
                    </p:cNvPr>
                    <p:cNvGrpSpPr/>
                    <p:nvPr/>
                  </p:nvGrpSpPr>
                  <p:grpSpPr>
                    <a:xfrm>
                      <a:off x="5125492" y="2150619"/>
                      <a:ext cx="2013476" cy="772160"/>
                      <a:chOff x="5089262" y="1528319"/>
                      <a:chExt cx="2013476" cy="772160"/>
                    </a:xfrm>
                  </p:grpSpPr>
                  <p:grpSp>
                    <p:nvGrpSpPr>
                      <p:cNvPr id="181" name="Group 140">
                        <a:extLst>
                          <a:ext uri="{FF2B5EF4-FFF2-40B4-BE49-F238E27FC236}">
                            <a16:creationId xmlns:a16="http://schemas.microsoft.com/office/drawing/2014/main" id="{6C7D2166-E72C-45F3-B2CB-60C92D10EACE}"/>
                          </a:ext>
                        </a:extLst>
                      </p:cNvPr>
                      <p:cNvGrpSpPr/>
                      <p:nvPr/>
                    </p:nvGrpSpPr>
                    <p:grpSpPr>
                      <a:xfrm>
                        <a:off x="6139124" y="1528319"/>
                        <a:ext cx="963614" cy="764947"/>
                        <a:chOff x="6139124" y="1960119"/>
                        <a:chExt cx="963614" cy="764947"/>
                      </a:xfrm>
                    </p:grpSpPr>
                    <p:sp>
                      <p:nvSpPr>
                        <p:cNvPr id="185" name="Freeform: Shape 22">
                          <a:extLst>
                            <a:ext uri="{FF2B5EF4-FFF2-40B4-BE49-F238E27FC236}">
                              <a16:creationId xmlns:a16="http://schemas.microsoft.com/office/drawing/2014/main" id="{AA8EE98C-703D-4CFB-9E25-4ED237AE361A}"/>
                            </a:ext>
                          </a:extLst>
                        </p:cNvPr>
                        <p:cNvSpPr/>
                        <p:nvPr/>
                      </p:nvSpPr>
                      <p:spPr>
                        <a:xfrm>
                          <a:off x="6139124" y="2283969"/>
                          <a:ext cx="958850" cy="441097"/>
                        </a:xfrm>
                        <a:custGeom>
                          <a:avLst/>
                          <a:gdLst>
                            <a:gd name="connsiteX0" fmla="*/ 0 w 942975"/>
                            <a:gd name="connsiteY0" fmla="*/ 431800 h 431800"/>
                            <a:gd name="connsiteX1" fmla="*/ 942975 w 942975"/>
                            <a:gd name="connsiteY1" fmla="*/ 0 h 431800"/>
                            <a:gd name="connsiteX2" fmla="*/ 942975 w 942975"/>
                            <a:gd name="connsiteY2" fmla="*/ 0 h 431800"/>
                            <a:gd name="connsiteX3" fmla="*/ 942975 w 942975"/>
                            <a:gd name="connsiteY3" fmla="*/ 0 h 431800"/>
                            <a:gd name="connsiteX4" fmla="*/ 927100 w 942975"/>
                            <a:gd name="connsiteY4" fmla="*/ 19050 h 431800"/>
                            <a:gd name="connsiteX0" fmla="*/ 0 w 942975"/>
                            <a:gd name="connsiteY0" fmla="*/ 431800 h 431800"/>
                            <a:gd name="connsiteX1" fmla="*/ 942975 w 942975"/>
                            <a:gd name="connsiteY1" fmla="*/ 0 h 431800"/>
                            <a:gd name="connsiteX2" fmla="*/ 942975 w 942975"/>
                            <a:gd name="connsiteY2" fmla="*/ 0 h 431800"/>
                            <a:gd name="connsiteX3" fmla="*/ 942975 w 942975"/>
                            <a:gd name="connsiteY3" fmla="*/ 0 h 431800"/>
                            <a:gd name="connsiteX0" fmla="*/ 0 w 942975"/>
                            <a:gd name="connsiteY0" fmla="*/ 431800 h 431800"/>
                            <a:gd name="connsiteX1" fmla="*/ 390525 w 942975"/>
                            <a:gd name="connsiteY1" fmla="*/ 247650 h 431800"/>
                            <a:gd name="connsiteX2" fmla="*/ 942975 w 942975"/>
                            <a:gd name="connsiteY2" fmla="*/ 0 h 431800"/>
                            <a:gd name="connsiteX3" fmla="*/ 942975 w 942975"/>
                            <a:gd name="connsiteY3" fmla="*/ 0 h 431800"/>
                            <a:gd name="connsiteX4" fmla="*/ 942975 w 942975"/>
                            <a:gd name="connsiteY4" fmla="*/ 0 h 431800"/>
                            <a:gd name="connsiteX0" fmla="*/ 0 w 942975"/>
                            <a:gd name="connsiteY0" fmla="*/ 431800 h 431800"/>
                            <a:gd name="connsiteX1" fmla="*/ 320675 w 942975"/>
                            <a:gd name="connsiteY1" fmla="*/ 101600 h 431800"/>
                            <a:gd name="connsiteX2" fmla="*/ 942975 w 942975"/>
                            <a:gd name="connsiteY2" fmla="*/ 0 h 431800"/>
                            <a:gd name="connsiteX3" fmla="*/ 942975 w 942975"/>
                            <a:gd name="connsiteY3" fmla="*/ 0 h 431800"/>
                            <a:gd name="connsiteX4" fmla="*/ 942975 w 942975"/>
                            <a:gd name="connsiteY4" fmla="*/ 0 h 431800"/>
                            <a:gd name="connsiteX0" fmla="*/ 0 w 958850"/>
                            <a:gd name="connsiteY0" fmla="*/ 431800 h 431800"/>
                            <a:gd name="connsiteX1" fmla="*/ 336550 w 958850"/>
                            <a:gd name="connsiteY1" fmla="*/ 101600 h 431800"/>
                            <a:gd name="connsiteX2" fmla="*/ 958850 w 958850"/>
                            <a:gd name="connsiteY2" fmla="*/ 0 h 431800"/>
                            <a:gd name="connsiteX3" fmla="*/ 958850 w 958850"/>
                            <a:gd name="connsiteY3" fmla="*/ 0 h 431800"/>
                            <a:gd name="connsiteX4" fmla="*/ 958850 w 958850"/>
                            <a:gd name="connsiteY4" fmla="*/ 0 h 431800"/>
                            <a:gd name="connsiteX0" fmla="*/ 0 w 958850"/>
                            <a:gd name="connsiteY0" fmla="*/ 431800 h 431800"/>
                            <a:gd name="connsiteX1" fmla="*/ 333375 w 958850"/>
                            <a:gd name="connsiteY1" fmla="*/ 101600 h 431800"/>
                            <a:gd name="connsiteX2" fmla="*/ 958850 w 958850"/>
                            <a:gd name="connsiteY2" fmla="*/ 0 h 431800"/>
                            <a:gd name="connsiteX3" fmla="*/ 958850 w 958850"/>
                            <a:gd name="connsiteY3" fmla="*/ 0 h 431800"/>
                            <a:gd name="connsiteX4" fmla="*/ 958850 w 958850"/>
                            <a:gd name="connsiteY4" fmla="*/ 0 h 431800"/>
                            <a:gd name="connsiteX0" fmla="*/ 0 w 958850"/>
                            <a:gd name="connsiteY0" fmla="*/ 431800 h 431800"/>
                            <a:gd name="connsiteX1" fmla="*/ 333375 w 958850"/>
                            <a:gd name="connsiteY1" fmla="*/ 101600 h 431800"/>
                            <a:gd name="connsiteX2" fmla="*/ 606425 w 958850"/>
                            <a:gd name="connsiteY2" fmla="*/ 57150 h 431800"/>
                            <a:gd name="connsiteX3" fmla="*/ 958850 w 958850"/>
                            <a:gd name="connsiteY3" fmla="*/ 0 h 431800"/>
                            <a:gd name="connsiteX4" fmla="*/ 958850 w 958850"/>
                            <a:gd name="connsiteY4" fmla="*/ 0 h 431800"/>
                            <a:gd name="connsiteX5" fmla="*/ 958850 w 958850"/>
                            <a:gd name="connsiteY5" fmla="*/ 0 h 431800"/>
                            <a:gd name="connsiteX0" fmla="*/ 0 w 958850"/>
                            <a:gd name="connsiteY0" fmla="*/ 434975 h 434975"/>
                            <a:gd name="connsiteX1" fmla="*/ 333375 w 958850"/>
                            <a:gd name="connsiteY1" fmla="*/ 104775 h 434975"/>
                            <a:gd name="connsiteX2" fmla="*/ 669925 w 958850"/>
                            <a:gd name="connsiteY2" fmla="*/ 0 h 434975"/>
                            <a:gd name="connsiteX3" fmla="*/ 958850 w 958850"/>
                            <a:gd name="connsiteY3" fmla="*/ 3175 h 434975"/>
                            <a:gd name="connsiteX4" fmla="*/ 958850 w 958850"/>
                            <a:gd name="connsiteY4" fmla="*/ 3175 h 434975"/>
                            <a:gd name="connsiteX5" fmla="*/ 958850 w 958850"/>
                            <a:gd name="connsiteY5" fmla="*/ 3175 h 434975"/>
                            <a:gd name="connsiteX0" fmla="*/ 0 w 958850"/>
                            <a:gd name="connsiteY0" fmla="*/ 438393 h 438393"/>
                            <a:gd name="connsiteX1" fmla="*/ 333375 w 958850"/>
                            <a:gd name="connsiteY1" fmla="*/ 108193 h 438393"/>
                            <a:gd name="connsiteX2" fmla="*/ 669925 w 958850"/>
                            <a:gd name="connsiteY2" fmla="*/ 3418 h 438393"/>
                            <a:gd name="connsiteX3" fmla="*/ 958850 w 958850"/>
                            <a:gd name="connsiteY3" fmla="*/ 6593 h 438393"/>
                            <a:gd name="connsiteX4" fmla="*/ 958850 w 958850"/>
                            <a:gd name="connsiteY4" fmla="*/ 6593 h 438393"/>
                            <a:gd name="connsiteX5" fmla="*/ 958850 w 958850"/>
                            <a:gd name="connsiteY5" fmla="*/ 6593 h 438393"/>
                            <a:gd name="connsiteX0" fmla="*/ 0 w 958850"/>
                            <a:gd name="connsiteY0" fmla="*/ 440229 h 440229"/>
                            <a:gd name="connsiteX1" fmla="*/ 333375 w 958850"/>
                            <a:gd name="connsiteY1" fmla="*/ 110029 h 440229"/>
                            <a:gd name="connsiteX2" fmla="*/ 669925 w 958850"/>
                            <a:gd name="connsiteY2" fmla="*/ 5254 h 440229"/>
                            <a:gd name="connsiteX3" fmla="*/ 958850 w 958850"/>
                            <a:gd name="connsiteY3" fmla="*/ 8429 h 440229"/>
                            <a:gd name="connsiteX4" fmla="*/ 958850 w 958850"/>
                            <a:gd name="connsiteY4" fmla="*/ 8429 h 440229"/>
                            <a:gd name="connsiteX5" fmla="*/ 958850 w 958850"/>
                            <a:gd name="connsiteY5" fmla="*/ 8429 h 440229"/>
                            <a:gd name="connsiteX0" fmla="*/ 0 w 958850"/>
                            <a:gd name="connsiteY0" fmla="*/ 436414 h 436414"/>
                            <a:gd name="connsiteX1" fmla="*/ 333375 w 958850"/>
                            <a:gd name="connsiteY1" fmla="*/ 106214 h 436414"/>
                            <a:gd name="connsiteX2" fmla="*/ 669925 w 958850"/>
                            <a:gd name="connsiteY2" fmla="*/ 1439 h 436414"/>
                            <a:gd name="connsiteX3" fmla="*/ 958850 w 958850"/>
                            <a:gd name="connsiteY3" fmla="*/ 4614 h 436414"/>
                            <a:gd name="connsiteX4" fmla="*/ 958850 w 958850"/>
                            <a:gd name="connsiteY4" fmla="*/ 4614 h 436414"/>
                            <a:gd name="connsiteX5" fmla="*/ 958850 w 958850"/>
                            <a:gd name="connsiteY5" fmla="*/ 4614 h 436414"/>
                            <a:gd name="connsiteX0" fmla="*/ 0 w 958850"/>
                            <a:gd name="connsiteY0" fmla="*/ 436414 h 436414"/>
                            <a:gd name="connsiteX1" fmla="*/ 333375 w 958850"/>
                            <a:gd name="connsiteY1" fmla="*/ 106214 h 436414"/>
                            <a:gd name="connsiteX2" fmla="*/ 669925 w 958850"/>
                            <a:gd name="connsiteY2" fmla="*/ 1439 h 436414"/>
                            <a:gd name="connsiteX3" fmla="*/ 958850 w 958850"/>
                            <a:gd name="connsiteY3" fmla="*/ 4614 h 436414"/>
                            <a:gd name="connsiteX4" fmla="*/ 958850 w 958850"/>
                            <a:gd name="connsiteY4" fmla="*/ 4614 h 436414"/>
                            <a:gd name="connsiteX5" fmla="*/ 958850 w 958850"/>
                            <a:gd name="connsiteY5" fmla="*/ 4614 h 436414"/>
                            <a:gd name="connsiteX0" fmla="*/ 0 w 958850"/>
                            <a:gd name="connsiteY0" fmla="*/ 434975 h 434975"/>
                            <a:gd name="connsiteX1" fmla="*/ 333375 w 958850"/>
                            <a:gd name="connsiteY1" fmla="*/ 104775 h 434975"/>
                            <a:gd name="connsiteX2" fmla="*/ 669925 w 958850"/>
                            <a:gd name="connsiteY2" fmla="*/ 0 h 434975"/>
                            <a:gd name="connsiteX3" fmla="*/ 958850 w 958850"/>
                            <a:gd name="connsiteY3" fmla="*/ 3175 h 434975"/>
                            <a:gd name="connsiteX4" fmla="*/ 958850 w 958850"/>
                            <a:gd name="connsiteY4" fmla="*/ 3175 h 434975"/>
                            <a:gd name="connsiteX5" fmla="*/ 958850 w 958850"/>
                            <a:gd name="connsiteY5" fmla="*/ 3175 h 43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8850" h="434975">
                              <a:moveTo>
                                <a:pt x="0" y="434975"/>
                              </a:moveTo>
                              <a:lnTo>
                                <a:pt x="333375" y="104775"/>
                              </a:lnTo>
                              <a:cubicBezTo>
                                <a:pt x="420158" y="28575"/>
                                <a:pt x="473605" y="4763"/>
                                <a:pt x="669925" y="0"/>
                              </a:cubicBezTo>
                              <a:lnTo>
                                <a:pt x="958850" y="3175"/>
                              </a:lnTo>
                              <a:lnTo>
                                <a:pt x="958850" y="3175"/>
                              </a:lnTo>
                              <a:lnTo>
                                <a:pt x="958850" y="3175"/>
                              </a:lnTo>
                            </a:path>
                          </a:pathLst>
                        </a:cu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86" name="Straight Connector 24">
                          <a:extLst>
                            <a:ext uri="{FF2B5EF4-FFF2-40B4-BE49-F238E27FC236}">
                              <a16:creationId xmlns:a16="http://schemas.microsoft.com/office/drawing/2014/main" id="{253C5FAE-CF1F-4D26-8265-ED0A1F5F671D}"/>
                            </a:ext>
                          </a:extLst>
                        </p:cNvPr>
                        <p:cNvCxnSpPr/>
                        <p:nvPr/>
                      </p:nvCxnSpPr>
                      <p:spPr>
                        <a:xfrm>
                          <a:off x="7102738" y="1960119"/>
                          <a:ext cx="0" cy="65960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82" name="Group 139">
                        <a:extLst>
                          <a:ext uri="{FF2B5EF4-FFF2-40B4-BE49-F238E27FC236}">
                            <a16:creationId xmlns:a16="http://schemas.microsoft.com/office/drawing/2014/main" id="{23E2B821-1BB7-4201-8ECE-4BC9C89B46C9}"/>
                          </a:ext>
                        </a:extLst>
                      </p:cNvPr>
                      <p:cNvGrpSpPr/>
                      <p:nvPr/>
                    </p:nvGrpSpPr>
                    <p:grpSpPr>
                      <a:xfrm>
                        <a:off x="5089262" y="1528319"/>
                        <a:ext cx="963614" cy="772160"/>
                        <a:chOff x="5089262" y="1960119"/>
                        <a:chExt cx="963614" cy="772160"/>
                      </a:xfrm>
                    </p:grpSpPr>
                    <p:sp>
                      <p:nvSpPr>
                        <p:cNvPr id="183" name="Freeform: Shape 114">
                          <a:extLst>
                            <a:ext uri="{FF2B5EF4-FFF2-40B4-BE49-F238E27FC236}">
                              <a16:creationId xmlns:a16="http://schemas.microsoft.com/office/drawing/2014/main" id="{25E0399A-4165-4D7F-8304-744C592C9E27}"/>
                            </a:ext>
                          </a:extLst>
                        </p:cNvPr>
                        <p:cNvSpPr/>
                        <p:nvPr/>
                      </p:nvSpPr>
                      <p:spPr>
                        <a:xfrm flipH="1">
                          <a:off x="5094026" y="2283969"/>
                          <a:ext cx="958850" cy="448310"/>
                        </a:xfrm>
                        <a:custGeom>
                          <a:avLst/>
                          <a:gdLst>
                            <a:gd name="connsiteX0" fmla="*/ 0 w 942975"/>
                            <a:gd name="connsiteY0" fmla="*/ 431800 h 431800"/>
                            <a:gd name="connsiteX1" fmla="*/ 942975 w 942975"/>
                            <a:gd name="connsiteY1" fmla="*/ 0 h 431800"/>
                            <a:gd name="connsiteX2" fmla="*/ 942975 w 942975"/>
                            <a:gd name="connsiteY2" fmla="*/ 0 h 431800"/>
                            <a:gd name="connsiteX3" fmla="*/ 942975 w 942975"/>
                            <a:gd name="connsiteY3" fmla="*/ 0 h 431800"/>
                            <a:gd name="connsiteX4" fmla="*/ 927100 w 942975"/>
                            <a:gd name="connsiteY4" fmla="*/ 19050 h 431800"/>
                            <a:gd name="connsiteX0" fmla="*/ 0 w 942975"/>
                            <a:gd name="connsiteY0" fmla="*/ 431800 h 431800"/>
                            <a:gd name="connsiteX1" fmla="*/ 942975 w 942975"/>
                            <a:gd name="connsiteY1" fmla="*/ 0 h 431800"/>
                            <a:gd name="connsiteX2" fmla="*/ 942975 w 942975"/>
                            <a:gd name="connsiteY2" fmla="*/ 0 h 431800"/>
                            <a:gd name="connsiteX3" fmla="*/ 942975 w 942975"/>
                            <a:gd name="connsiteY3" fmla="*/ 0 h 431800"/>
                            <a:gd name="connsiteX0" fmla="*/ 0 w 942975"/>
                            <a:gd name="connsiteY0" fmla="*/ 431800 h 431800"/>
                            <a:gd name="connsiteX1" fmla="*/ 390525 w 942975"/>
                            <a:gd name="connsiteY1" fmla="*/ 247650 h 431800"/>
                            <a:gd name="connsiteX2" fmla="*/ 942975 w 942975"/>
                            <a:gd name="connsiteY2" fmla="*/ 0 h 431800"/>
                            <a:gd name="connsiteX3" fmla="*/ 942975 w 942975"/>
                            <a:gd name="connsiteY3" fmla="*/ 0 h 431800"/>
                            <a:gd name="connsiteX4" fmla="*/ 942975 w 942975"/>
                            <a:gd name="connsiteY4" fmla="*/ 0 h 431800"/>
                            <a:gd name="connsiteX0" fmla="*/ 0 w 942975"/>
                            <a:gd name="connsiteY0" fmla="*/ 431800 h 431800"/>
                            <a:gd name="connsiteX1" fmla="*/ 320675 w 942975"/>
                            <a:gd name="connsiteY1" fmla="*/ 101600 h 431800"/>
                            <a:gd name="connsiteX2" fmla="*/ 942975 w 942975"/>
                            <a:gd name="connsiteY2" fmla="*/ 0 h 431800"/>
                            <a:gd name="connsiteX3" fmla="*/ 942975 w 942975"/>
                            <a:gd name="connsiteY3" fmla="*/ 0 h 431800"/>
                            <a:gd name="connsiteX4" fmla="*/ 942975 w 942975"/>
                            <a:gd name="connsiteY4" fmla="*/ 0 h 431800"/>
                            <a:gd name="connsiteX0" fmla="*/ 0 w 958850"/>
                            <a:gd name="connsiteY0" fmla="*/ 431800 h 431800"/>
                            <a:gd name="connsiteX1" fmla="*/ 336550 w 958850"/>
                            <a:gd name="connsiteY1" fmla="*/ 101600 h 431800"/>
                            <a:gd name="connsiteX2" fmla="*/ 958850 w 958850"/>
                            <a:gd name="connsiteY2" fmla="*/ 0 h 431800"/>
                            <a:gd name="connsiteX3" fmla="*/ 958850 w 958850"/>
                            <a:gd name="connsiteY3" fmla="*/ 0 h 431800"/>
                            <a:gd name="connsiteX4" fmla="*/ 958850 w 958850"/>
                            <a:gd name="connsiteY4" fmla="*/ 0 h 431800"/>
                            <a:gd name="connsiteX0" fmla="*/ 0 w 958850"/>
                            <a:gd name="connsiteY0" fmla="*/ 431800 h 431800"/>
                            <a:gd name="connsiteX1" fmla="*/ 333375 w 958850"/>
                            <a:gd name="connsiteY1" fmla="*/ 101600 h 431800"/>
                            <a:gd name="connsiteX2" fmla="*/ 958850 w 958850"/>
                            <a:gd name="connsiteY2" fmla="*/ 0 h 431800"/>
                            <a:gd name="connsiteX3" fmla="*/ 958850 w 958850"/>
                            <a:gd name="connsiteY3" fmla="*/ 0 h 431800"/>
                            <a:gd name="connsiteX4" fmla="*/ 958850 w 958850"/>
                            <a:gd name="connsiteY4" fmla="*/ 0 h 431800"/>
                            <a:gd name="connsiteX0" fmla="*/ 0 w 958850"/>
                            <a:gd name="connsiteY0" fmla="*/ 431800 h 431800"/>
                            <a:gd name="connsiteX1" fmla="*/ 333375 w 958850"/>
                            <a:gd name="connsiteY1" fmla="*/ 101600 h 431800"/>
                            <a:gd name="connsiteX2" fmla="*/ 606425 w 958850"/>
                            <a:gd name="connsiteY2" fmla="*/ 57150 h 431800"/>
                            <a:gd name="connsiteX3" fmla="*/ 958850 w 958850"/>
                            <a:gd name="connsiteY3" fmla="*/ 0 h 431800"/>
                            <a:gd name="connsiteX4" fmla="*/ 958850 w 958850"/>
                            <a:gd name="connsiteY4" fmla="*/ 0 h 431800"/>
                            <a:gd name="connsiteX5" fmla="*/ 958850 w 958850"/>
                            <a:gd name="connsiteY5" fmla="*/ 0 h 431800"/>
                            <a:gd name="connsiteX0" fmla="*/ 0 w 958850"/>
                            <a:gd name="connsiteY0" fmla="*/ 434975 h 434975"/>
                            <a:gd name="connsiteX1" fmla="*/ 333375 w 958850"/>
                            <a:gd name="connsiteY1" fmla="*/ 104775 h 434975"/>
                            <a:gd name="connsiteX2" fmla="*/ 669925 w 958850"/>
                            <a:gd name="connsiteY2" fmla="*/ 0 h 434975"/>
                            <a:gd name="connsiteX3" fmla="*/ 958850 w 958850"/>
                            <a:gd name="connsiteY3" fmla="*/ 3175 h 434975"/>
                            <a:gd name="connsiteX4" fmla="*/ 958850 w 958850"/>
                            <a:gd name="connsiteY4" fmla="*/ 3175 h 434975"/>
                            <a:gd name="connsiteX5" fmla="*/ 958850 w 958850"/>
                            <a:gd name="connsiteY5" fmla="*/ 3175 h 434975"/>
                            <a:gd name="connsiteX0" fmla="*/ 0 w 958850"/>
                            <a:gd name="connsiteY0" fmla="*/ 438393 h 438393"/>
                            <a:gd name="connsiteX1" fmla="*/ 333375 w 958850"/>
                            <a:gd name="connsiteY1" fmla="*/ 108193 h 438393"/>
                            <a:gd name="connsiteX2" fmla="*/ 669925 w 958850"/>
                            <a:gd name="connsiteY2" fmla="*/ 3418 h 438393"/>
                            <a:gd name="connsiteX3" fmla="*/ 958850 w 958850"/>
                            <a:gd name="connsiteY3" fmla="*/ 6593 h 438393"/>
                            <a:gd name="connsiteX4" fmla="*/ 958850 w 958850"/>
                            <a:gd name="connsiteY4" fmla="*/ 6593 h 438393"/>
                            <a:gd name="connsiteX5" fmla="*/ 958850 w 958850"/>
                            <a:gd name="connsiteY5" fmla="*/ 6593 h 438393"/>
                            <a:gd name="connsiteX0" fmla="*/ 0 w 958850"/>
                            <a:gd name="connsiteY0" fmla="*/ 440229 h 440229"/>
                            <a:gd name="connsiteX1" fmla="*/ 333375 w 958850"/>
                            <a:gd name="connsiteY1" fmla="*/ 110029 h 440229"/>
                            <a:gd name="connsiteX2" fmla="*/ 669925 w 958850"/>
                            <a:gd name="connsiteY2" fmla="*/ 5254 h 440229"/>
                            <a:gd name="connsiteX3" fmla="*/ 958850 w 958850"/>
                            <a:gd name="connsiteY3" fmla="*/ 8429 h 440229"/>
                            <a:gd name="connsiteX4" fmla="*/ 958850 w 958850"/>
                            <a:gd name="connsiteY4" fmla="*/ 8429 h 440229"/>
                            <a:gd name="connsiteX5" fmla="*/ 958850 w 958850"/>
                            <a:gd name="connsiteY5" fmla="*/ 8429 h 440229"/>
                            <a:gd name="connsiteX0" fmla="*/ 0 w 958850"/>
                            <a:gd name="connsiteY0" fmla="*/ 436414 h 436414"/>
                            <a:gd name="connsiteX1" fmla="*/ 333375 w 958850"/>
                            <a:gd name="connsiteY1" fmla="*/ 106214 h 436414"/>
                            <a:gd name="connsiteX2" fmla="*/ 669925 w 958850"/>
                            <a:gd name="connsiteY2" fmla="*/ 1439 h 436414"/>
                            <a:gd name="connsiteX3" fmla="*/ 958850 w 958850"/>
                            <a:gd name="connsiteY3" fmla="*/ 4614 h 436414"/>
                            <a:gd name="connsiteX4" fmla="*/ 958850 w 958850"/>
                            <a:gd name="connsiteY4" fmla="*/ 4614 h 436414"/>
                            <a:gd name="connsiteX5" fmla="*/ 958850 w 958850"/>
                            <a:gd name="connsiteY5" fmla="*/ 4614 h 436414"/>
                            <a:gd name="connsiteX0" fmla="*/ 0 w 958850"/>
                            <a:gd name="connsiteY0" fmla="*/ 436414 h 436414"/>
                            <a:gd name="connsiteX1" fmla="*/ 333375 w 958850"/>
                            <a:gd name="connsiteY1" fmla="*/ 106214 h 436414"/>
                            <a:gd name="connsiteX2" fmla="*/ 669925 w 958850"/>
                            <a:gd name="connsiteY2" fmla="*/ 1439 h 436414"/>
                            <a:gd name="connsiteX3" fmla="*/ 958850 w 958850"/>
                            <a:gd name="connsiteY3" fmla="*/ 4614 h 436414"/>
                            <a:gd name="connsiteX4" fmla="*/ 958850 w 958850"/>
                            <a:gd name="connsiteY4" fmla="*/ 4614 h 436414"/>
                            <a:gd name="connsiteX5" fmla="*/ 958850 w 958850"/>
                            <a:gd name="connsiteY5" fmla="*/ 4614 h 436414"/>
                            <a:gd name="connsiteX0" fmla="*/ 0 w 958850"/>
                            <a:gd name="connsiteY0" fmla="*/ 434975 h 434975"/>
                            <a:gd name="connsiteX1" fmla="*/ 333375 w 958850"/>
                            <a:gd name="connsiteY1" fmla="*/ 104775 h 434975"/>
                            <a:gd name="connsiteX2" fmla="*/ 669925 w 958850"/>
                            <a:gd name="connsiteY2" fmla="*/ 0 h 434975"/>
                            <a:gd name="connsiteX3" fmla="*/ 958850 w 958850"/>
                            <a:gd name="connsiteY3" fmla="*/ 3175 h 434975"/>
                            <a:gd name="connsiteX4" fmla="*/ 958850 w 958850"/>
                            <a:gd name="connsiteY4" fmla="*/ 3175 h 434975"/>
                            <a:gd name="connsiteX5" fmla="*/ 958850 w 958850"/>
                            <a:gd name="connsiteY5" fmla="*/ 3175 h 43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8850" h="434975">
                              <a:moveTo>
                                <a:pt x="0" y="434975"/>
                              </a:moveTo>
                              <a:lnTo>
                                <a:pt x="333375" y="104775"/>
                              </a:lnTo>
                              <a:cubicBezTo>
                                <a:pt x="420158" y="28575"/>
                                <a:pt x="473605" y="4763"/>
                                <a:pt x="669925" y="0"/>
                              </a:cubicBezTo>
                              <a:lnTo>
                                <a:pt x="958850" y="3175"/>
                              </a:lnTo>
                              <a:lnTo>
                                <a:pt x="958850" y="3175"/>
                              </a:lnTo>
                              <a:lnTo>
                                <a:pt x="958850" y="3175"/>
                              </a:lnTo>
                            </a:path>
                          </a:pathLst>
                        </a:cu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84" name="Straight Connector 115">
                          <a:extLst>
                            <a:ext uri="{FF2B5EF4-FFF2-40B4-BE49-F238E27FC236}">
                              <a16:creationId xmlns:a16="http://schemas.microsoft.com/office/drawing/2014/main" id="{5736ACE5-00FD-4C00-A74C-CF5EC1347931}"/>
                            </a:ext>
                          </a:extLst>
                        </p:cNvPr>
                        <p:cNvCxnSpPr/>
                        <p:nvPr/>
                      </p:nvCxnSpPr>
                      <p:spPr>
                        <a:xfrm flipH="1">
                          <a:off x="5089262" y="1960119"/>
                          <a:ext cx="0" cy="65960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78" name="Group 197">
                      <a:extLst>
                        <a:ext uri="{FF2B5EF4-FFF2-40B4-BE49-F238E27FC236}">
                          <a16:creationId xmlns:a16="http://schemas.microsoft.com/office/drawing/2014/main" id="{40F442F6-DC16-4911-B0D3-28A238B0FC44}"/>
                        </a:ext>
                      </a:extLst>
                    </p:cNvPr>
                    <p:cNvGrpSpPr/>
                    <p:nvPr/>
                  </p:nvGrpSpPr>
                  <p:grpSpPr>
                    <a:xfrm>
                      <a:off x="6046085" y="2907402"/>
                      <a:ext cx="172290" cy="172288"/>
                      <a:chOff x="6007211" y="2285102"/>
                      <a:chExt cx="172290" cy="172288"/>
                    </a:xfrm>
                  </p:grpSpPr>
                  <p:sp>
                    <p:nvSpPr>
                      <p:cNvPr id="179" name="Oval 122">
                        <a:extLst>
                          <a:ext uri="{FF2B5EF4-FFF2-40B4-BE49-F238E27FC236}">
                            <a16:creationId xmlns:a16="http://schemas.microsoft.com/office/drawing/2014/main" id="{B2E19888-788B-49DC-A2C9-D38F56444C6F}"/>
                          </a:ext>
                        </a:extLst>
                      </p:cNvPr>
                      <p:cNvSpPr/>
                      <p:nvPr/>
                    </p:nvSpPr>
                    <p:spPr>
                      <a:xfrm flipH="1">
                        <a:off x="6007211" y="2285102"/>
                        <a:ext cx="172290" cy="172288"/>
                      </a:xfrm>
                      <a:prstGeom prst="ellipse">
                        <a:avLst/>
                      </a:prstGeom>
                      <a:solidFill>
                        <a:schemeClr val="bg1"/>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0" name="Oval 123">
                        <a:extLst>
                          <a:ext uri="{FF2B5EF4-FFF2-40B4-BE49-F238E27FC236}">
                            <a16:creationId xmlns:a16="http://schemas.microsoft.com/office/drawing/2014/main" id="{0E5175DD-515B-4BE0-ABC4-20FA61273AD7}"/>
                          </a:ext>
                        </a:extLst>
                      </p:cNvPr>
                      <p:cNvSpPr/>
                      <p:nvPr/>
                    </p:nvSpPr>
                    <p:spPr>
                      <a:xfrm flipH="1">
                        <a:off x="6032835" y="2310725"/>
                        <a:ext cx="121042" cy="121042"/>
                      </a:xfrm>
                      <a:prstGeom prst="ellipse">
                        <a:avLst/>
                      </a:prstGeom>
                      <a:solidFill>
                        <a:srgbClr val="36C1C5"/>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grpSp>
                <p:nvGrpSpPr>
                  <p:cNvPr id="166" name="Group 7">
                    <a:extLst>
                      <a:ext uri="{FF2B5EF4-FFF2-40B4-BE49-F238E27FC236}">
                        <a16:creationId xmlns:a16="http://schemas.microsoft.com/office/drawing/2014/main" id="{CEDD8326-1D68-464E-820D-E4B1A3420134}"/>
                      </a:ext>
                    </a:extLst>
                  </p:cNvPr>
                  <p:cNvGrpSpPr/>
                  <p:nvPr/>
                </p:nvGrpSpPr>
                <p:grpSpPr>
                  <a:xfrm>
                    <a:off x="5127873" y="4980294"/>
                    <a:ext cx="2008714" cy="915738"/>
                    <a:chOff x="5127873" y="4980294"/>
                    <a:chExt cx="2008714" cy="915738"/>
                  </a:xfrm>
                </p:grpSpPr>
                <p:grpSp>
                  <p:nvGrpSpPr>
                    <p:cNvPr id="167" name="Group 203">
                      <a:extLst>
                        <a:ext uri="{FF2B5EF4-FFF2-40B4-BE49-F238E27FC236}">
                          <a16:creationId xmlns:a16="http://schemas.microsoft.com/office/drawing/2014/main" id="{682DFEBA-B333-42ED-A45F-F912E4E770F4}"/>
                        </a:ext>
                      </a:extLst>
                    </p:cNvPr>
                    <p:cNvGrpSpPr/>
                    <p:nvPr/>
                  </p:nvGrpSpPr>
                  <p:grpSpPr>
                    <a:xfrm>
                      <a:off x="5127873" y="5137207"/>
                      <a:ext cx="2008714" cy="758825"/>
                      <a:chOff x="5091643" y="4514907"/>
                      <a:chExt cx="2008714" cy="758825"/>
                    </a:xfrm>
                  </p:grpSpPr>
                  <p:grpSp>
                    <p:nvGrpSpPr>
                      <p:cNvPr id="171" name="Group 144">
                        <a:extLst>
                          <a:ext uri="{FF2B5EF4-FFF2-40B4-BE49-F238E27FC236}">
                            <a16:creationId xmlns:a16="http://schemas.microsoft.com/office/drawing/2014/main" id="{24F1CA8A-1D69-4637-88C8-F052A50A8A8B}"/>
                          </a:ext>
                        </a:extLst>
                      </p:cNvPr>
                      <p:cNvGrpSpPr/>
                      <p:nvPr/>
                    </p:nvGrpSpPr>
                    <p:grpSpPr>
                      <a:xfrm>
                        <a:off x="6136743" y="4514907"/>
                        <a:ext cx="963614" cy="758825"/>
                        <a:chOff x="6136743" y="4946707"/>
                        <a:chExt cx="963614" cy="758825"/>
                      </a:xfrm>
                    </p:grpSpPr>
                    <p:sp>
                      <p:nvSpPr>
                        <p:cNvPr id="175" name="Freeform: Shape 33">
                          <a:extLst>
                            <a:ext uri="{FF2B5EF4-FFF2-40B4-BE49-F238E27FC236}">
                              <a16:creationId xmlns:a16="http://schemas.microsoft.com/office/drawing/2014/main" id="{AF2701C6-9119-431F-8CD8-8B821CA2D4A6}"/>
                            </a:ext>
                          </a:extLst>
                        </p:cNvPr>
                        <p:cNvSpPr/>
                        <p:nvPr/>
                      </p:nvSpPr>
                      <p:spPr>
                        <a:xfrm flipV="1">
                          <a:off x="6136743" y="4946707"/>
                          <a:ext cx="958850" cy="434975"/>
                        </a:xfrm>
                        <a:custGeom>
                          <a:avLst/>
                          <a:gdLst>
                            <a:gd name="connsiteX0" fmla="*/ 0 w 942975"/>
                            <a:gd name="connsiteY0" fmla="*/ 431800 h 431800"/>
                            <a:gd name="connsiteX1" fmla="*/ 942975 w 942975"/>
                            <a:gd name="connsiteY1" fmla="*/ 0 h 431800"/>
                            <a:gd name="connsiteX2" fmla="*/ 942975 w 942975"/>
                            <a:gd name="connsiteY2" fmla="*/ 0 h 431800"/>
                            <a:gd name="connsiteX3" fmla="*/ 942975 w 942975"/>
                            <a:gd name="connsiteY3" fmla="*/ 0 h 431800"/>
                            <a:gd name="connsiteX4" fmla="*/ 927100 w 942975"/>
                            <a:gd name="connsiteY4" fmla="*/ 19050 h 431800"/>
                            <a:gd name="connsiteX0" fmla="*/ 0 w 942975"/>
                            <a:gd name="connsiteY0" fmla="*/ 431800 h 431800"/>
                            <a:gd name="connsiteX1" fmla="*/ 942975 w 942975"/>
                            <a:gd name="connsiteY1" fmla="*/ 0 h 431800"/>
                            <a:gd name="connsiteX2" fmla="*/ 942975 w 942975"/>
                            <a:gd name="connsiteY2" fmla="*/ 0 h 431800"/>
                            <a:gd name="connsiteX3" fmla="*/ 942975 w 942975"/>
                            <a:gd name="connsiteY3" fmla="*/ 0 h 431800"/>
                            <a:gd name="connsiteX0" fmla="*/ 0 w 942975"/>
                            <a:gd name="connsiteY0" fmla="*/ 431800 h 431800"/>
                            <a:gd name="connsiteX1" fmla="*/ 390525 w 942975"/>
                            <a:gd name="connsiteY1" fmla="*/ 247650 h 431800"/>
                            <a:gd name="connsiteX2" fmla="*/ 942975 w 942975"/>
                            <a:gd name="connsiteY2" fmla="*/ 0 h 431800"/>
                            <a:gd name="connsiteX3" fmla="*/ 942975 w 942975"/>
                            <a:gd name="connsiteY3" fmla="*/ 0 h 431800"/>
                            <a:gd name="connsiteX4" fmla="*/ 942975 w 942975"/>
                            <a:gd name="connsiteY4" fmla="*/ 0 h 431800"/>
                            <a:gd name="connsiteX0" fmla="*/ 0 w 942975"/>
                            <a:gd name="connsiteY0" fmla="*/ 431800 h 431800"/>
                            <a:gd name="connsiteX1" fmla="*/ 320675 w 942975"/>
                            <a:gd name="connsiteY1" fmla="*/ 101600 h 431800"/>
                            <a:gd name="connsiteX2" fmla="*/ 942975 w 942975"/>
                            <a:gd name="connsiteY2" fmla="*/ 0 h 431800"/>
                            <a:gd name="connsiteX3" fmla="*/ 942975 w 942975"/>
                            <a:gd name="connsiteY3" fmla="*/ 0 h 431800"/>
                            <a:gd name="connsiteX4" fmla="*/ 942975 w 942975"/>
                            <a:gd name="connsiteY4" fmla="*/ 0 h 431800"/>
                            <a:gd name="connsiteX0" fmla="*/ 0 w 958850"/>
                            <a:gd name="connsiteY0" fmla="*/ 431800 h 431800"/>
                            <a:gd name="connsiteX1" fmla="*/ 336550 w 958850"/>
                            <a:gd name="connsiteY1" fmla="*/ 101600 h 431800"/>
                            <a:gd name="connsiteX2" fmla="*/ 958850 w 958850"/>
                            <a:gd name="connsiteY2" fmla="*/ 0 h 431800"/>
                            <a:gd name="connsiteX3" fmla="*/ 958850 w 958850"/>
                            <a:gd name="connsiteY3" fmla="*/ 0 h 431800"/>
                            <a:gd name="connsiteX4" fmla="*/ 958850 w 958850"/>
                            <a:gd name="connsiteY4" fmla="*/ 0 h 431800"/>
                            <a:gd name="connsiteX0" fmla="*/ 0 w 958850"/>
                            <a:gd name="connsiteY0" fmla="*/ 431800 h 431800"/>
                            <a:gd name="connsiteX1" fmla="*/ 333375 w 958850"/>
                            <a:gd name="connsiteY1" fmla="*/ 101600 h 431800"/>
                            <a:gd name="connsiteX2" fmla="*/ 958850 w 958850"/>
                            <a:gd name="connsiteY2" fmla="*/ 0 h 431800"/>
                            <a:gd name="connsiteX3" fmla="*/ 958850 w 958850"/>
                            <a:gd name="connsiteY3" fmla="*/ 0 h 431800"/>
                            <a:gd name="connsiteX4" fmla="*/ 958850 w 958850"/>
                            <a:gd name="connsiteY4" fmla="*/ 0 h 431800"/>
                            <a:gd name="connsiteX0" fmla="*/ 0 w 958850"/>
                            <a:gd name="connsiteY0" fmla="*/ 431800 h 431800"/>
                            <a:gd name="connsiteX1" fmla="*/ 333375 w 958850"/>
                            <a:gd name="connsiteY1" fmla="*/ 101600 h 431800"/>
                            <a:gd name="connsiteX2" fmla="*/ 606425 w 958850"/>
                            <a:gd name="connsiteY2" fmla="*/ 57150 h 431800"/>
                            <a:gd name="connsiteX3" fmla="*/ 958850 w 958850"/>
                            <a:gd name="connsiteY3" fmla="*/ 0 h 431800"/>
                            <a:gd name="connsiteX4" fmla="*/ 958850 w 958850"/>
                            <a:gd name="connsiteY4" fmla="*/ 0 h 431800"/>
                            <a:gd name="connsiteX5" fmla="*/ 958850 w 958850"/>
                            <a:gd name="connsiteY5" fmla="*/ 0 h 431800"/>
                            <a:gd name="connsiteX0" fmla="*/ 0 w 958850"/>
                            <a:gd name="connsiteY0" fmla="*/ 434975 h 434975"/>
                            <a:gd name="connsiteX1" fmla="*/ 333375 w 958850"/>
                            <a:gd name="connsiteY1" fmla="*/ 104775 h 434975"/>
                            <a:gd name="connsiteX2" fmla="*/ 669925 w 958850"/>
                            <a:gd name="connsiteY2" fmla="*/ 0 h 434975"/>
                            <a:gd name="connsiteX3" fmla="*/ 958850 w 958850"/>
                            <a:gd name="connsiteY3" fmla="*/ 3175 h 434975"/>
                            <a:gd name="connsiteX4" fmla="*/ 958850 w 958850"/>
                            <a:gd name="connsiteY4" fmla="*/ 3175 h 434975"/>
                            <a:gd name="connsiteX5" fmla="*/ 958850 w 958850"/>
                            <a:gd name="connsiteY5" fmla="*/ 3175 h 434975"/>
                            <a:gd name="connsiteX0" fmla="*/ 0 w 958850"/>
                            <a:gd name="connsiteY0" fmla="*/ 438393 h 438393"/>
                            <a:gd name="connsiteX1" fmla="*/ 333375 w 958850"/>
                            <a:gd name="connsiteY1" fmla="*/ 108193 h 438393"/>
                            <a:gd name="connsiteX2" fmla="*/ 669925 w 958850"/>
                            <a:gd name="connsiteY2" fmla="*/ 3418 h 438393"/>
                            <a:gd name="connsiteX3" fmla="*/ 958850 w 958850"/>
                            <a:gd name="connsiteY3" fmla="*/ 6593 h 438393"/>
                            <a:gd name="connsiteX4" fmla="*/ 958850 w 958850"/>
                            <a:gd name="connsiteY4" fmla="*/ 6593 h 438393"/>
                            <a:gd name="connsiteX5" fmla="*/ 958850 w 958850"/>
                            <a:gd name="connsiteY5" fmla="*/ 6593 h 438393"/>
                            <a:gd name="connsiteX0" fmla="*/ 0 w 958850"/>
                            <a:gd name="connsiteY0" fmla="*/ 440229 h 440229"/>
                            <a:gd name="connsiteX1" fmla="*/ 333375 w 958850"/>
                            <a:gd name="connsiteY1" fmla="*/ 110029 h 440229"/>
                            <a:gd name="connsiteX2" fmla="*/ 669925 w 958850"/>
                            <a:gd name="connsiteY2" fmla="*/ 5254 h 440229"/>
                            <a:gd name="connsiteX3" fmla="*/ 958850 w 958850"/>
                            <a:gd name="connsiteY3" fmla="*/ 8429 h 440229"/>
                            <a:gd name="connsiteX4" fmla="*/ 958850 w 958850"/>
                            <a:gd name="connsiteY4" fmla="*/ 8429 h 440229"/>
                            <a:gd name="connsiteX5" fmla="*/ 958850 w 958850"/>
                            <a:gd name="connsiteY5" fmla="*/ 8429 h 440229"/>
                            <a:gd name="connsiteX0" fmla="*/ 0 w 958850"/>
                            <a:gd name="connsiteY0" fmla="*/ 436414 h 436414"/>
                            <a:gd name="connsiteX1" fmla="*/ 333375 w 958850"/>
                            <a:gd name="connsiteY1" fmla="*/ 106214 h 436414"/>
                            <a:gd name="connsiteX2" fmla="*/ 669925 w 958850"/>
                            <a:gd name="connsiteY2" fmla="*/ 1439 h 436414"/>
                            <a:gd name="connsiteX3" fmla="*/ 958850 w 958850"/>
                            <a:gd name="connsiteY3" fmla="*/ 4614 h 436414"/>
                            <a:gd name="connsiteX4" fmla="*/ 958850 w 958850"/>
                            <a:gd name="connsiteY4" fmla="*/ 4614 h 436414"/>
                            <a:gd name="connsiteX5" fmla="*/ 958850 w 958850"/>
                            <a:gd name="connsiteY5" fmla="*/ 4614 h 436414"/>
                            <a:gd name="connsiteX0" fmla="*/ 0 w 958850"/>
                            <a:gd name="connsiteY0" fmla="*/ 436414 h 436414"/>
                            <a:gd name="connsiteX1" fmla="*/ 333375 w 958850"/>
                            <a:gd name="connsiteY1" fmla="*/ 106214 h 436414"/>
                            <a:gd name="connsiteX2" fmla="*/ 669925 w 958850"/>
                            <a:gd name="connsiteY2" fmla="*/ 1439 h 436414"/>
                            <a:gd name="connsiteX3" fmla="*/ 958850 w 958850"/>
                            <a:gd name="connsiteY3" fmla="*/ 4614 h 436414"/>
                            <a:gd name="connsiteX4" fmla="*/ 958850 w 958850"/>
                            <a:gd name="connsiteY4" fmla="*/ 4614 h 436414"/>
                            <a:gd name="connsiteX5" fmla="*/ 958850 w 958850"/>
                            <a:gd name="connsiteY5" fmla="*/ 4614 h 436414"/>
                            <a:gd name="connsiteX0" fmla="*/ 0 w 958850"/>
                            <a:gd name="connsiteY0" fmla="*/ 434975 h 434975"/>
                            <a:gd name="connsiteX1" fmla="*/ 333375 w 958850"/>
                            <a:gd name="connsiteY1" fmla="*/ 104775 h 434975"/>
                            <a:gd name="connsiteX2" fmla="*/ 669925 w 958850"/>
                            <a:gd name="connsiteY2" fmla="*/ 0 h 434975"/>
                            <a:gd name="connsiteX3" fmla="*/ 958850 w 958850"/>
                            <a:gd name="connsiteY3" fmla="*/ 3175 h 434975"/>
                            <a:gd name="connsiteX4" fmla="*/ 958850 w 958850"/>
                            <a:gd name="connsiteY4" fmla="*/ 3175 h 434975"/>
                            <a:gd name="connsiteX5" fmla="*/ 958850 w 958850"/>
                            <a:gd name="connsiteY5" fmla="*/ 3175 h 43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8850" h="434975">
                              <a:moveTo>
                                <a:pt x="0" y="434975"/>
                              </a:moveTo>
                              <a:lnTo>
                                <a:pt x="333375" y="104775"/>
                              </a:lnTo>
                              <a:cubicBezTo>
                                <a:pt x="420158" y="28575"/>
                                <a:pt x="473605" y="4763"/>
                                <a:pt x="669925" y="0"/>
                              </a:cubicBezTo>
                              <a:lnTo>
                                <a:pt x="958850" y="3175"/>
                              </a:lnTo>
                              <a:lnTo>
                                <a:pt x="958850" y="3175"/>
                              </a:lnTo>
                              <a:lnTo>
                                <a:pt x="958850" y="3175"/>
                              </a:lnTo>
                            </a:path>
                          </a:pathLst>
                        </a:cu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76" name="Straight Connector 34">
                          <a:extLst>
                            <a:ext uri="{FF2B5EF4-FFF2-40B4-BE49-F238E27FC236}">
                              <a16:creationId xmlns:a16="http://schemas.microsoft.com/office/drawing/2014/main" id="{B6AE5FB2-6A27-4C9C-A945-394841901AE6}"/>
                            </a:ext>
                          </a:extLst>
                        </p:cNvPr>
                        <p:cNvCxnSpPr/>
                        <p:nvPr/>
                      </p:nvCxnSpPr>
                      <p:spPr>
                        <a:xfrm flipV="1">
                          <a:off x="7100357" y="5045926"/>
                          <a:ext cx="0" cy="65960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72" name="Group 143">
                        <a:extLst>
                          <a:ext uri="{FF2B5EF4-FFF2-40B4-BE49-F238E27FC236}">
                            <a16:creationId xmlns:a16="http://schemas.microsoft.com/office/drawing/2014/main" id="{66C9C449-D06A-4F17-93F4-8C8F063BAD40}"/>
                          </a:ext>
                        </a:extLst>
                      </p:cNvPr>
                      <p:cNvGrpSpPr/>
                      <p:nvPr/>
                    </p:nvGrpSpPr>
                    <p:grpSpPr>
                      <a:xfrm>
                        <a:off x="5091643" y="4514907"/>
                        <a:ext cx="963614" cy="758825"/>
                        <a:chOff x="5091643" y="4946707"/>
                        <a:chExt cx="963614" cy="758825"/>
                      </a:xfrm>
                    </p:grpSpPr>
                    <p:sp>
                      <p:nvSpPr>
                        <p:cNvPr id="173" name="Freeform: Shape 108">
                          <a:extLst>
                            <a:ext uri="{FF2B5EF4-FFF2-40B4-BE49-F238E27FC236}">
                              <a16:creationId xmlns:a16="http://schemas.microsoft.com/office/drawing/2014/main" id="{F6C5D29D-D90C-483B-9D0D-90557E1945A6}"/>
                            </a:ext>
                          </a:extLst>
                        </p:cNvPr>
                        <p:cNvSpPr/>
                        <p:nvPr/>
                      </p:nvSpPr>
                      <p:spPr>
                        <a:xfrm flipH="1" flipV="1">
                          <a:off x="5096407" y="4946707"/>
                          <a:ext cx="958850" cy="434975"/>
                        </a:xfrm>
                        <a:custGeom>
                          <a:avLst/>
                          <a:gdLst>
                            <a:gd name="connsiteX0" fmla="*/ 0 w 942975"/>
                            <a:gd name="connsiteY0" fmla="*/ 431800 h 431800"/>
                            <a:gd name="connsiteX1" fmla="*/ 942975 w 942975"/>
                            <a:gd name="connsiteY1" fmla="*/ 0 h 431800"/>
                            <a:gd name="connsiteX2" fmla="*/ 942975 w 942975"/>
                            <a:gd name="connsiteY2" fmla="*/ 0 h 431800"/>
                            <a:gd name="connsiteX3" fmla="*/ 942975 w 942975"/>
                            <a:gd name="connsiteY3" fmla="*/ 0 h 431800"/>
                            <a:gd name="connsiteX4" fmla="*/ 927100 w 942975"/>
                            <a:gd name="connsiteY4" fmla="*/ 19050 h 431800"/>
                            <a:gd name="connsiteX0" fmla="*/ 0 w 942975"/>
                            <a:gd name="connsiteY0" fmla="*/ 431800 h 431800"/>
                            <a:gd name="connsiteX1" fmla="*/ 942975 w 942975"/>
                            <a:gd name="connsiteY1" fmla="*/ 0 h 431800"/>
                            <a:gd name="connsiteX2" fmla="*/ 942975 w 942975"/>
                            <a:gd name="connsiteY2" fmla="*/ 0 h 431800"/>
                            <a:gd name="connsiteX3" fmla="*/ 942975 w 942975"/>
                            <a:gd name="connsiteY3" fmla="*/ 0 h 431800"/>
                            <a:gd name="connsiteX0" fmla="*/ 0 w 942975"/>
                            <a:gd name="connsiteY0" fmla="*/ 431800 h 431800"/>
                            <a:gd name="connsiteX1" fmla="*/ 390525 w 942975"/>
                            <a:gd name="connsiteY1" fmla="*/ 247650 h 431800"/>
                            <a:gd name="connsiteX2" fmla="*/ 942975 w 942975"/>
                            <a:gd name="connsiteY2" fmla="*/ 0 h 431800"/>
                            <a:gd name="connsiteX3" fmla="*/ 942975 w 942975"/>
                            <a:gd name="connsiteY3" fmla="*/ 0 h 431800"/>
                            <a:gd name="connsiteX4" fmla="*/ 942975 w 942975"/>
                            <a:gd name="connsiteY4" fmla="*/ 0 h 431800"/>
                            <a:gd name="connsiteX0" fmla="*/ 0 w 942975"/>
                            <a:gd name="connsiteY0" fmla="*/ 431800 h 431800"/>
                            <a:gd name="connsiteX1" fmla="*/ 320675 w 942975"/>
                            <a:gd name="connsiteY1" fmla="*/ 101600 h 431800"/>
                            <a:gd name="connsiteX2" fmla="*/ 942975 w 942975"/>
                            <a:gd name="connsiteY2" fmla="*/ 0 h 431800"/>
                            <a:gd name="connsiteX3" fmla="*/ 942975 w 942975"/>
                            <a:gd name="connsiteY3" fmla="*/ 0 h 431800"/>
                            <a:gd name="connsiteX4" fmla="*/ 942975 w 942975"/>
                            <a:gd name="connsiteY4" fmla="*/ 0 h 431800"/>
                            <a:gd name="connsiteX0" fmla="*/ 0 w 958850"/>
                            <a:gd name="connsiteY0" fmla="*/ 431800 h 431800"/>
                            <a:gd name="connsiteX1" fmla="*/ 336550 w 958850"/>
                            <a:gd name="connsiteY1" fmla="*/ 101600 h 431800"/>
                            <a:gd name="connsiteX2" fmla="*/ 958850 w 958850"/>
                            <a:gd name="connsiteY2" fmla="*/ 0 h 431800"/>
                            <a:gd name="connsiteX3" fmla="*/ 958850 w 958850"/>
                            <a:gd name="connsiteY3" fmla="*/ 0 h 431800"/>
                            <a:gd name="connsiteX4" fmla="*/ 958850 w 958850"/>
                            <a:gd name="connsiteY4" fmla="*/ 0 h 431800"/>
                            <a:gd name="connsiteX0" fmla="*/ 0 w 958850"/>
                            <a:gd name="connsiteY0" fmla="*/ 431800 h 431800"/>
                            <a:gd name="connsiteX1" fmla="*/ 333375 w 958850"/>
                            <a:gd name="connsiteY1" fmla="*/ 101600 h 431800"/>
                            <a:gd name="connsiteX2" fmla="*/ 958850 w 958850"/>
                            <a:gd name="connsiteY2" fmla="*/ 0 h 431800"/>
                            <a:gd name="connsiteX3" fmla="*/ 958850 w 958850"/>
                            <a:gd name="connsiteY3" fmla="*/ 0 h 431800"/>
                            <a:gd name="connsiteX4" fmla="*/ 958850 w 958850"/>
                            <a:gd name="connsiteY4" fmla="*/ 0 h 431800"/>
                            <a:gd name="connsiteX0" fmla="*/ 0 w 958850"/>
                            <a:gd name="connsiteY0" fmla="*/ 431800 h 431800"/>
                            <a:gd name="connsiteX1" fmla="*/ 333375 w 958850"/>
                            <a:gd name="connsiteY1" fmla="*/ 101600 h 431800"/>
                            <a:gd name="connsiteX2" fmla="*/ 606425 w 958850"/>
                            <a:gd name="connsiteY2" fmla="*/ 57150 h 431800"/>
                            <a:gd name="connsiteX3" fmla="*/ 958850 w 958850"/>
                            <a:gd name="connsiteY3" fmla="*/ 0 h 431800"/>
                            <a:gd name="connsiteX4" fmla="*/ 958850 w 958850"/>
                            <a:gd name="connsiteY4" fmla="*/ 0 h 431800"/>
                            <a:gd name="connsiteX5" fmla="*/ 958850 w 958850"/>
                            <a:gd name="connsiteY5" fmla="*/ 0 h 431800"/>
                            <a:gd name="connsiteX0" fmla="*/ 0 w 958850"/>
                            <a:gd name="connsiteY0" fmla="*/ 434975 h 434975"/>
                            <a:gd name="connsiteX1" fmla="*/ 333375 w 958850"/>
                            <a:gd name="connsiteY1" fmla="*/ 104775 h 434975"/>
                            <a:gd name="connsiteX2" fmla="*/ 669925 w 958850"/>
                            <a:gd name="connsiteY2" fmla="*/ 0 h 434975"/>
                            <a:gd name="connsiteX3" fmla="*/ 958850 w 958850"/>
                            <a:gd name="connsiteY3" fmla="*/ 3175 h 434975"/>
                            <a:gd name="connsiteX4" fmla="*/ 958850 w 958850"/>
                            <a:gd name="connsiteY4" fmla="*/ 3175 h 434975"/>
                            <a:gd name="connsiteX5" fmla="*/ 958850 w 958850"/>
                            <a:gd name="connsiteY5" fmla="*/ 3175 h 434975"/>
                            <a:gd name="connsiteX0" fmla="*/ 0 w 958850"/>
                            <a:gd name="connsiteY0" fmla="*/ 438393 h 438393"/>
                            <a:gd name="connsiteX1" fmla="*/ 333375 w 958850"/>
                            <a:gd name="connsiteY1" fmla="*/ 108193 h 438393"/>
                            <a:gd name="connsiteX2" fmla="*/ 669925 w 958850"/>
                            <a:gd name="connsiteY2" fmla="*/ 3418 h 438393"/>
                            <a:gd name="connsiteX3" fmla="*/ 958850 w 958850"/>
                            <a:gd name="connsiteY3" fmla="*/ 6593 h 438393"/>
                            <a:gd name="connsiteX4" fmla="*/ 958850 w 958850"/>
                            <a:gd name="connsiteY4" fmla="*/ 6593 h 438393"/>
                            <a:gd name="connsiteX5" fmla="*/ 958850 w 958850"/>
                            <a:gd name="connsiteY5" fmla="*/ 6593 h 438393"/>
                            <a:gd name="connsiteX0" fmla="*/ 0 w 958850"/>
                            <a:gd name="connsiteY0" fmla="*/ 440229 h 440229"/>
                            <a:gd name="connsiteX1" fmla="*/ 333375 w 958850"/>
                            <a:gd name="connsiteY1" fmla="*/ 110029 h 440229"/>
                            <a:gd name="connsiteX2" fmla="*/ 669925 w 958850"/>
                            <a:gd name="connsiteY2" fmla="*/ 5254 h 440229"/>
                            <a:gd name="connsiteX3" fmla="*/ 958850 w 958850"/>
                            <a:gd name="connsiteY3" fmla="*/ 8429 h 440229"/>
                            <a:gd name="connsiteX4" fmla="*/ 958850 w 958850"/>
                            <a:gd name="connsiteY4" fmla="*/ 8429 h 440229"/>
                            <a:gd name="connsiteX5" fmla="*/ 958850 w 958850"/>
                            <a:gd name="connsiteY5" fmla="*/ 8429 h 440229"/>
                            <a:gd name="connsiteX0" fmla="*/ 0 w 958850"/>
                            <a:gd name="connsiteY0" fmla="*/ 436414 h 436414"/>
                            <a:gd name="connsiteX1" fmla="*/ 333375 w 958850"/>
                            <a:gd name="connsiteY1" fmla="*/ 106214 h 436414"/>
                            <a:gd name="connsiteX2" fmla="*/ 669925 w 958850"/>
                            <a:gd name="connsiteY2" fmla="*/ 1439 h 436414"/>
                            <a:gd name="connsiteX3" fmla="*/ 958850 w 958850"/>
                            <a:gd name="connsiteY3" fmla="*/ 4614 h 436414"/>
                            <a:gd name="connsiteX4" fmla="*/ 958850 w 958850"/>
                            <a:gd name="connsiteY4" fmla="*/ 4614 h 436414"/>
                            <a:gd name="connsiteX5" fmla="*/ 958850 w 958850"/>
                            <a:gd name="connsiteY5" fmla="*/ 4614 h 436414"/>
                            <a:gd name="connsiteX0" fmla="*/ 0 w 958850"/>
                            <a:gd name="connsiteY0" fmla="*/ 436414 h 436414"/>
                            <a:gd name="connsiteX1" fmla="*/ 333375 w 958850"/>
                            <a:gd name="connsiteY1" fmla="*/ 106214 h 436414"/>
                            <a:gd name="connsiteX2" fmla="*/ 669925 w 958850"/>
                            <a:gd name="connsiteY2" fmla="*/ 1439 h 436414"/>
                            <a:gd name="connsiteX3" fmla="*/ 958850 w 958850"/>
                            <a:gd name="connsiteY3" fmla="*/ 4614 h 436414"/>
                            <a:gd name="connsiteX4" fmla="*/ 958850 w 958850"/>
                            <a:gd name="connsiteY4" fmla="*/ 4614 h 436414"/>
                            <a:gd name="connsiteX5" fmla="*/ 958850 w 958850"/>
                            <a:gd name="connsiteY5" fmla="*/ 4614 h 436414"/>
                            <a:gd name="connsiteX0" fmla="*/ 0 w 958850"/>
                            <a:gd name="connsiteY0" fmla="*/ 434975 h 434975"/>
                            <a:gd name="connsiteX1" fmla="*/ 333375 w 958850"/>
                            <a:gd name="connsiteY1" fmla="*/ 104775 h 434975"/>
                            <a:gd name="connsiteX2" fmla="*/ 669925 w 958850"/>
                            <a:gd name="connsiteY2" fmla="*/ 0 h 434975"/>
                            <a:gd name="connsiteX3" fmla="*/ 958850 w 958850"/>
                            <a:gd name="connsiteY3" fmla="*/ 3175 h 434975"/>
                            <a:gd name="connsiteX4" fmla="*/ 958850 w 958850"/>
                            <a:gd name="connsiteY4" fmla="*/ 3175 h 434975"/>
                            <a:gd name="connsiteX5" fmla="*/ 958850 w 958850"/>
                            <a:gd name="connsiteY5" fmla="*/ 3175 h 43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8850" h="434975">
                              <a:moveTo>
                                <a:pt x="0" y="434975"/>
                              </a:moveTo>
                              <a:lnTo>
                                <a:pt x="333375" y="104775"/>
                              </a:lnTo>
                              <a:cubicBezTo>
                                <a:pt x="420158" y="28575"/>
                                <a:pt x="473605" y="4763"/>
                                <a:pt x="669925" y="0"/>
                              </a:cubicBezTo>
                              <a:lnTo>
                                <a:pt x="958850" y="3175"/>
                              </a:lnTo>
                              <a:lnTo>
                                <a:pt x="958850" y="3175"/>
                              </a:lnTo>
                              <a:lnTo>
                                <a:pt x="958850" y="3175"/>
                              </a:lnTo>
                            </a:path>
                          </a:pathLst>
                        </a:cu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74" name="Straight Connector 109">
                          <a:extLst>
                            <a:ext uri="{FF2B5EF4-FFF2-40B4-BE49-F238E27FC236}">
                              <a16:creationId xmlns:a16="http://schemas.microsoft.com/office/drawing/2014/main" id="{2B2C10FC-B120-4CFF-967E-D2A43EB6A9AC}"/>
                            </a:ext>
                          </a:extLst>
                        </p:cNvPr>
                        <p:cNvCxnSpPr/>
                        <p:nvPr/>
                      </p:nvCxnSpPr>
                      <p:spPr>
                        <a:xfrm flipH="1" flipV="1">
                          <a:off x="5091643" y="5045926"/>
                          <a:ext cx="0" cy="65960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68" name="Group 200">
                      <a:extLst>
                        <a:ext uri="{FF2B5EF4-FFF2-40B4-BE49-F238E27FC236}">
                          <a16:creationId xmlns:a16="http://schemas.microsoft.com/office/drawing/2014/main" id="{3045A259-F5D2-4A89-871B-89AFDE8DD452}"/>
                        </a:ext>
                      </a:extLst>
                    </p:cNvPr>
                    <p:cNvGrpSpPr/>
                    <p:nvPr/>
                  </p:nvGrpSpPr>
                  <p:grpSpPr>
                    <a:xfrm>
                      <a:off x="6046085" y="4980294"/>
                      <a:ext cx="172290" cy="172288"/>
                      <a:chOff x="6011973" y="4357994"/>
                      <a:chExt cx="172290" cy="172288"/>
                    </a:xfrm>
                  </p:grpSpPr>
                  <p:sp>
                    <p:nvSpPr>
                      <p:cNvPr id="169" name="Oval 132">
                        <a:extLst>
                          <a:ext uri="{FF2B5EF4-FFF2-40B4-BE49-F238E27FC236}">
                            <a16:creationId xmlns:a16="http://schemas.microsoft.com/office/drawing/2014/main" id="{1285798F-1548-43AE-B0FB-AA94E2D7BBFD}"/>
                          </a:ext>
                        </a:extLst>
                      </p:cNvPr>
                      <p:cNvSpPr/>
                      <p:nvPr/>
                    </p:nvSpPr>
                    <p:spPr>
                      <a:xfrm flipH="1">
                        <a:off x="6011973" y="4357994"/>
                        <a:ext cx="172290" cy="172288"/>
                      </a:xfrm>
                      <a:prstGeom prst="ellipse">
                        <a:avLst/>
                      </a:prstGeom>
                      <a:solidFill>
                        <a:schemeClr val="bg1"/>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0" name="Oval 133">
                        <a:extLst>
                          <a:ext uri="{FF2B5EF4-FFF2-40B4-BE49-F238E27FC236}">
                            <a16:creationId xmlns:a16="http://schemas.microsoft.com/office/drawing/2014/main" id="{DB496B14-F300-4CC5-92ED-E065BAF9D36E}"/>
                          </a:ext>
                        </a:extLst>
                      </p:cNvPr>
                      <p:cNvSpPr/>
                      <p:nvPr/>
                    </p:nvSpPr>
                    <p:spPr>
                      <a:xfrm flipH="1">
                        <a:off x="6037597" y="4383617"/>
                        <a:ext cx="121042" cy="121042"/>
                      </a:xfrm>
                      <a:prstGeom prst="ellipse">
                        <a:avLst/>
                      </a:prstGeom>
                      <a:solidFill>
                        <a:srgbClr val="36C1C5"/>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grpSp>
            <p:grpSp>
              <p:nvGrpSpPr>
                <p:cNvPr id="62" name="Group 273">
                  <a:extLst>
                    <a:ext uri="{FF2B5EF4-FFF2-40B4-BE49-F238E27FC236}">
                      <a16:creationId xmlns:a16="http://schemas.microsoft.com/office/drawing/2014/main" id="{BB2612FB-81D7-4A37-98C4-5908147F1FBC}"/>
                    </a:ext>
                  </a:extLst>
                </p:cNvPr>
                <p:cNvGrpSpPr/>
                <p:nvPr/>
              </p:nvGrpSpPr>
              <p:grpSpPr>
                <a:xfrm>
                  <a:off x="1787508" y="2090923"/>
                  <a:ext cx="8463491" cy="3900428"/>
                  <a:chOff x="1823738" y="2101086"/>
                  <a:chExt cx="8463491" cy="3900428"/>
                </a:xfrm>
              </p:grpSpPr>
              <p:grpSp>
                <p:nvGrpSpPr>
                  <p:cNvPr id="63" name="Group 60">
                    <a:extLst>
                      <a:ext uri="{FF2B5EF4-FFF2-40B4-BE49-F238E27FC236}">
                        <a16:creationId xmlns:a16="http://schemas.microsoft.com/office/drawing/2014/main" id="{69379F15-3D9A-486A-9A70-1269BE479BAC}"/>
                      </a:ext>
                    </a:extLst>
                  </p:cNvPr>
                  <p:cNvGrpSpPr/>
                  <p:nvPr/>
                </p:nvGrpSpPr>
                <p:grpSpPr>
                  <a:xfrm>
                    <a:off x="7223907" y="2101086"/>
                    <a:ext cx="3063322" cy="3900428"/>
                    <a:chOff x="7223907" y="2101086"/>
                    <a:chExt cx="3063322" cy="3900428"/>
                  </a:xfrm>
                </p:grpSpPr>
                <p:grpSp>
                  <p:nvGrpSpPr>
                    <p:cNvPr id="115" name="Group 18">
                      <a:extLst>
                        <a:ext uri="{FF2B5EF4-FFF2-40B4-BE49-F238E27FC236}">
                          <a16:creationId xmlns:a16="http://schemas.microsoft.com/office/drawing/2014/main" id="{04573256-AF9B-4F3F-BE40-AEC144D5AE5C}"/>
                        </a:ext>
                      </a:extLst>
                    </p:cNvPr>
                    <p:cNvGrpSpPr/>
                    <p:nvPr/>
                  </p:nvGrpSpPr>
                  <p:grpSpPr>
                    <a:xfrm>
                      <a:off x="7225571" y="2101086"/>
                      <a:ext cx="2828619" cy="807086"/>
                      <a:chOff x="7225571" y="2101086"/>
                      <a:chExt cx="2828619" cy="807086"/>
                    </a:xfrm>
                  </p:grpSpPr>
                  <p:grpSp>
                    <p:nvGrpSpPr>
                      <p:cNvPr id="152" name="Group 14">
                        <a:extLst>
                          <a:ext uri="{FF2B5EF4-FFF2-40B4-BE49-F238E27FC236}">
                            <a16:creationId xmlns:a16="http://schemas.microsoft.com/office/drawing/2014/main" id="{46393B93-CB22-48B2-AF05-B7D9F522A19C}"/>
                          </a:ext>
                        </a:extLst>
                      </p:cNvPr>
                      <p:cNvGrpSpPr/>
                      <p:nvPr/>
                    </p:nvGrpSpPr>
                    <p:grpSpPr>
                      <a:xfrm>
                        <a:off x="7225571" y="2150619"/>
                        <a:ext cx="2828619" cy="659122"/>
                        <a:chOff x="7225571" y="2150619"/>
                        <a:chExt cx="2828619" cy="659122"/>
                      </a:xfrm>
                    </p:grpSpPr>
                    <p:grpSp>
                      <p:nvGrpSpPr>
                        <p:cNvPr id="159" name="Group 11">
                          <a:extLst>
                            <a:ext uri="{FF2B5EF4-FFF2-40B4-BE49-F238E27FC236}">
                              <a16:creationId xmlns:a16="http://schemas.microsoft.com/office/drawing/2014/main" id="{49D3E100-1786-461A-994D-9C580C533932}"/>
                            </a:ext>
                          </a:extLst>
                        </p:cNvPr>
                        <p:cNvGrpSpPr/>
                        <p:nvPr/>
                      </p:nvGrpSpPr>
                      <p:grpSpPr>
                        <a:xfrm>
                          <a:off x="7225571" y="2150619"/>
                          <a:ext cx="2664534" cy="659122"/>
                          <a:chOff x="7225571" y="2150619"/>
                          <a:chExt cx="2664534" cy="659122"/>
                        </a:xfrm>
                      </p:grpSpPr>
                      <p:sp>
                        <p:nvSpPr>
                          <p:cNvPr id="161" name="Freeform: Shape 46">
                            <a:extLst>
                              <a:ext uri="{FF2B5EF4-FFF2-40B4-BE49-F238E27FC236}">
                                <a16:creationId xmlns:a16="http://schemas.microsoft.com/office/drawing/2014/main" id="{DF150A44-21F7-47D0-9462-29839E6C2DEB}"/>
                              </a:ext>
                            </a:extLst>
                          </p:cNvPr>
                          <p:cNvSpPr/>
                          <p:nvPr/>
                        </p:nvSpPr>
                        <p:spPr>
                          <a:xfrm>
                            <a:off x="7225571" y="2150619"/>
                            <a:ext cx="392227" cy="659122"/>
                          </a:xfrm>
                          <a:custGeom>
                            <a:avLst/>
                            <a:gdLst>
                              <a:gd name="connsiteX0" fmla="*/ 329561 w 392227"/>
                              <a:gd name="connsiteY0" fmla="*/ 0 h 659122"/>
                              <a:gd name="connsiteX1" fmla="*/ 392227 w 392227"/>
                              <a:gd name="connsiteY1" fmla="*/ 0 h 659122"/>
                              <a:gd name="connsiteX2" fmla="*/ 337580 w 392227"/>
                              <a:gd name="connsiteY2" fmla="*/ 45088 h 659122"/>
                              <a:gd name="connsiteX3" fmla="*/ 209620 w 392227"/>
                              <a:gd name="connsiteY3" fmla="*/ 354010 h 659122"/>
                              <a:gd name="connsiteX4" fmla="*/ 284233 w 392227"/>
                              <a:gd name="connsiteY4" fmla="*/ 598275 h 659122"/>
                              <a:gd name="connsiteX5" fmla="*/ 334437 w 392227"/>
                              <a:gd name="connsiteY5" fmla="*/ 659122 h 659122"/>
                              <a:gd name="connsiteX6" fmla="*/ 329561 w 392227"/>
                              <a:gd name="connsiteY6" fmla="*/ 659122 h 659122"/>
                              <a:gd name="connsiteX7" fmla="*/ 0 w 392227"/>
                              <a:gd name="connsiteY7" fmla="*/ 329561 h 659122"/>
                              <a:gd name="connsiteX8" fmla="*/ 329561 w 392227"/>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227" h="659122">
                                <a:moveTo>
                                  <a:pt x="329561" y="0"/>
                                </a:moveTo>
                                <a:lnTo>
                                  <a:pt x="392227" y="0"/>
                                </a:lnTo>
                                <a:lnTo>
                                  <a:pt x="337580" y="45088"/>
                                </a:lnTo>
                                <a:cubicBezTo>
                                  <a:pt x="258520" y="124148"/>
                                  <a:pt x="209620" y="233369"/>
                                  <a:pt x="209620" y="354010"/>
                                </a:cubicBezTo>
                                <a:cubicBezTo>
                                  <a:pt x="209620" y="444491"/>
                                  <a:pt x="237126" y="528548"/>
                                  <a:pt x="284233" y="598275"/>
                                </a:cubicBezTo>
                                <a:lnTo>
                                  <a:pt x="334437" y="659122"/>
                                </a:lnTo>
                                <a:lnTo>
                                  <a:pt x="329561" y="659122"/>
                                </a:lnTo>
                                <a:cubicBezTo>
                                  <a:pt x="147549" y="659122"/>
                                  <a:pt x="0" y="511573"/>
                                  <a:pt x="0" y="329561"/>
                                </a:cubicBezTo>
                                <a:cubicBezTo>
                                  <a:pt x="0" y="147549"/>
                                  <a:pt x="147549" y="0"/>
                                  <a:pt x="329561" y="0"/>
                                </a:cubicBezTo>
                                <a:close/>
                              </a:path>
                            </a:pathLst>
                          </a:custGeom>
                          <a:solidFill>
                            <a:schemeClr val="bg1"/>
                          </a:solidFill>
                          <a:ln>
                            <a:noFill/>
                          </a:ln>
                          <a:effectLst>
                            <a:outerShdw blurRad="635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62" name="Freeform: Shape 45">
                            <a:extLst>
                              <a:ext uri="{FF2B5EF4-FFF2-40B4-BE49-F238E27FC236}">
                                <a16:creationId xmlns:a16="http://schemas.microsoft.com/office/drawing/2014/main" id="{FABC83C7-9E06-43BC-B8DE-33D8C7E8F5D9}"/>
                              </a:ext>
                            </a:extLst>
                          </p:cNvPr>
                          <p:cNvSpPr/>
                          <p:nvPr/>
                        </p:nvSpPr>
                        <p:spPr>
                          <a:xfrm>
                            <a:off x="8126347" y="2150619"/>
                            <a:ext cx="1763758" cy="659122"/>
                          </a:xfrm>
                          <a:custGeom>
                            <a:avLst/>
                            <a:gdLst>
                              <a:gd name="connsiteX0" fmla="*/ 0 w 1763758"/>
                              <a:gd name="connsiteY0" fmla="*/ 0 h 659122"/>
                              <a:gd name="connsiteX1" fmla="*/ 1434197 w 1763758"/>
                              <a:gd name="connsiteY1" fmla="*/ 0 h 659122"/>
                              <a:gd name="connsiteX2" fmla="*/ 1763758 w 1763758"/>
                              <a:gd name="connsiteY2" fmla="*/ 329561 h 659122"/>
                              <a:gd name="connsiteX3" fmla="*/ 1434197 w 1763758"/>
                              <a:gd name="connsiteY3" fmla="*/ 659122 h 659122"/>
                              <a:gd name="connsiteX4" fmla="*/ 57791 w 1763758"/>
                              <a:gd name="connsiteY4" fmla="*/ 659122 h 659122"/>
                              <a:gd name="connsiteX5" fmla="*/ 107994 w 1763758"/>
                              <a:gd name="connsiteY5" fmla="*/ 598275 h 659122"/>
                              <a:gd name="connsiteX6" fmla="*/ 182607 w 1763758"/>
                              <a:gd name="connsiteY6" fmla="*/ 354010 h 659122"/>
                              <a:gd name="connsiteX7" fmla="*/ 54647 w 1763758"/>
                              <a:gd name="connsiteY7" fmla="*/ 45088 h 659122"/>
                              <a:gd name="connsiteX8" fmla="*/ 0 w 1763758"/>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3758" h="659122">
                                <a:moveTo>
                                  <a:pt x="0" y="0"/>
                                </a:moveTo>
                                <a:lnTo>
                                  <a:pt x="1434197" y="0"/>
                                </a:lnTo>
                                <a:cubicBezTo>
                                  <a:pt x="1616209" y="0"/>
                                  <a:pt x="1763758" y="147549"/>
                                  <a:pt x="1763758" y="329561"/>
                                </a:cubicBezTo>
                                <a:cubicBezTo>
                                  <a:pt x="1763758" y="511573"/>
                                  <a:pt x="1616209" y="659122"/>
                                  <a:pt x="1434197" y="659122"/>
                                </a:cubicBezTo>
                                <a:lnTo>
                                  <a:pt x="57791" y="659122"/>
                                </a:lnTo>
                                <a:lnTo>
                                  <a:pt x="107994" y="598275"/>
                                </a:lnTo>
                                <a:cubicBezTo>
                                  <a:pt x="155101" y="528548"/>
                                  <a:pt x="182607" y="444491"/>
                                  <a:pt x="182607" y="354010"/>
                                </a:cubicBezTo>
                                <a:cubicBezTo>
                                  <a:pt x="182607" y="233369"/>
                                  <a:pt x="133707" y="124148"/>
                                  <a:pt x="54647" y="45088"/>
                                </a:cubicBezTo>
                                <a:lnTo>
                                  <a:pt x="0" y="0"/>
                                </a:lnTo>
                                <a:close/>
                              </a:path>
                            </a:pathLst>
                          </a:custGeom>
                          <a:solidFill>
                            <a:schemeClr val="bg1"/>
                          </a:solidFill>
                          <a:ln>
                            <a:noFill/>
                          </a:ln>
                          <a:effectLst>
                            <a:outerShdw blurRad="63500" sx="102000" sy="1020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sp>
                      <p:nvSpPr>
                        <p:cNvPr id="160" name="TextBox 149">
                          <a:extLst>
                            <a:ext uri="{FF2B5EF4-FFF2-40B4-BE49-F238E27FC236}">
                              <a16:creationId xmlns:a16="http://schemas.microsoft.com/office/drawing/2014/main" id="{755960FB-5BC4-4845-9BB1-527C7EEDB0FE}"/>
                            </a:ext>
                          </a:extLst>
                        </p:cNvPr>
                        <p:cNvSpPr txBox="1"/>
                        <p:nvPr/>
                      </p:nvSpPr>
                      <p:spPr>
                        <a:xfrm>
                          <a:off x="8355857" y="2346656"/>
                          <a:ext cx="1698333" cy="231498"/>
                        </a:xfrm>
                        <a:prstGeom prst="rect">
                          <a:avLst/>
                        </a:prstGeom>
                        <a:noFill/>
                      </p:spPr>
                      <p:txBody>
                        <a:bodyPr wrap="square" rtlCol="0" anchor="ctr">
                          <a:spAutoFit/>
                        </a:bodyPr>
                        <a:lstStyle>
                          <a:defPPr>
                            <a:defRPr lang="en-US"/>
                          </a:defPPr>
                          <a:lvl1pPr algn="r">
                            <a:defRPr sz="1400" b="1" i="0">
                              <a:solidFill>
                                <a:srgbClr val="000000"/>
                              </a:solidFill>
                              <a:effectLst/>
                              <a:latin typeface="Arial Nova" panose="020B0504020202020204" pitchFamily="34" charset="0"/>
                            </a:defRPr>
                          </a:lvl1pPr>
                        </a:lstStyle>
                        <a:p>
                          <a:pPr algn="l"/>
                          <a:r>
                            <a:rPr lang="es-MX" dirty="0">
                              <a:latin typeface="Arial Nova Cond" panose="020B0506020202020204" pitchFamily="34" charset="0"/>
                            </a:rPr>
                            <a:t>Gestión de Activos</a:t>
                          </a:r>
                        </a:p>
                      </p:txBody>
                    </p:sp>
                  </p:grpSp>
                  <p:grpSp>
                    <p:nvGrpSpPr>
                      <p:cNvPr id="153" name="Group 184">
                        <a:extLst>
                          <a:ext uri="{FF2B5EF4-FFF2-40B4-BE49-F238E27FC236}">
                            <a16:creationId xmlns:a16="http://schemas.microsoft.com/office/drawing/2014/main" id="{2FB2B7AA-7AD2-4886-967E-039308B89BA1}"/>
                          </a:ext>
                        </a:extLst>
                      </p:cNvPr>
                      <p:cNvGrpSpPr/>
                      <p:nvPr/>
                    </p:nvGrpSpPr>
                    <p:grpSpPr>
                      <a:xfrm>
                        <a:off x="7457111" y="2101086"/>
                        <a:ext cx="825141" cy="807086"/>
                        <a:chOff x="7420881" y="1478786"/>
                        <a:chExt cx="825141" cy="807086"/>
                      </a:xfrm>
                    </p:grpSpPr>
                    <p:grpSp>
                      <p:nvGrpSpPr>
                        <p:cNvPr id="154" name="Group 183">
                          <a:extLst>
                            <a:ext uri="{FF2B5EF4-FFF2-40B4-BE49-F238E27FC236}">
                              <a16:creationId xmlns:a16="http://schemas.microsoft.com/office/drawing/2014/main" id="{14CA18DA-B281-4695-9E61-BF8CDE85C611}"/>
                            </a:ext>
                          </a:extLst>
                        </p:cNvPr>
                        <p:cNvGrpSpPr/>
                        <p:nvPr/>
                      </p:nvGrpSpPr>
                      <p:grpSpPr>
                        <a:xfrm>
                          <a:off x="7432299" y="1478786"/>
                          <a:ext cx="807086" cy="807086"/>
                          <a:chOff x="7432299" y="1478786"/>
                          <a:chExt cx="807086" cy="807086"/>
                        </a:xfrm>
                      </p:grpSpPr>
                      <p:sp>
                        <p:nvSpPr>
                          <p:cNvPr id="156" name="Oval 35">
                            <a:extLst>
                              <a:ext uri="{FF2B5EF4-FFF2-40B4-BE49-F238E27FC236}">
                                <a16:creationId xmlns:a16="http://schemas.microsoft.com/office/drawing/2014/main" id="{0CEBC415-8DFF-4230-8661-993C0838649E}"/>
                              </a:ext>
                            </a:extLst>
                          </p:cNvPr>
                          <p:cNvSpPr/>
                          <p:nvPr/>
                        </p:nvSpPr>
                        <p:spPr>
                          <a:xfrm>
                            <a:off x="7432299" y="1478786"/>
                            <a:ext cx="807086" cy="807086"/>
                          </a:xfrm>
                          <a:prstGeom prst="ellipse">
                            <a:avLst/>
                          </a:prstGeom>
                          <a:solidFill>
                            <a:srgbClr val="36C2C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57" name="Oval 39">
                            <a:extLst>
                              <a:ext uri="{FF2B5EF4-FFF2-40B4-BE49-F238E27FC236}">
                                <a16:creationId xmlns:a16="http://schemas.microsoft.com/office/drawing/2014/main" id="{EC8849CA-B47B-4F3E-A02F-3DA062CD4EB1}"/>
                              </a:ext>
                            </a:extLst>
                          </p:cNvPr>
                          <p:cNvSpPr/>
                          <p:nvPr/>
                        </p:nvSpPr>
                        <p:spPr>
                          <a:xfrm>
                            <a:off x="7484686" y="1531173"/>
                            <a:ext cx="702312" cy="702312"/>
                          </a:xfrm>
                          <a:prstGeom prst="ellipse">
                            <a:avLst/>
                          </a:prstGeom>
                          <a:solidFill>
                            <a:srgbClr val="36C2C6"/>
                          </a:solidFill>
                          <a:ln>
                            <a:solidFill>
                              <a:schemeClr val="bg1"/>
                            </a:solid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58" name="Oval 38">
                            <a:extLst>
                              <a:ext uri="{FF2B5EF4-FFF2-40B4-BE49-F238E27FC236}">
                                <a16:creationId xmlns:a16="http://schemas.microsoft.com/office/drawing/2014/main" id="{6A15EEF5-1D65-44DE-8B1D-E3C78A58C1C4}"/>
                              </a:ext>
                            </a:extLst>
                          </p:cNvPr>
                          <p:cNvSpPr/>
                          <p:nvPr/>
                        </p:nvSpPr>
                        <p:spPr>
                          <a:xfrm>
                            <a:off x="7553051" y="1599538"/>
                            <a:ext cx="565582" cy="565582"/>
                          </a:xfrm>
                          <a:prstGeom prst="ellipse">
                            <a:avLst/>
                          </a:prstGeom>
                          <a:solidFill>
                            <a:schemeClr val="bg1"/>
                          </a:solidFill>
                          <a:ln>
                            <a:no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sp>
                      <p:nvSpPr>
                        <p:cNvPr id="155" name="TextBox 173">
                          <a:extLst>
                            <a:ext uri="{FF2B5EF4-FFF2-40B4-BE49-F238E27FC236}">
                              <a16:creationId xmlns:a16="http://schemas.microsoft.com/office/drawing/2014/main" id="{C876A1D0-517F-4020-BC4C-9CBFE031A8E1}"/>
                            </a:ext>
                          </a:extLst>
                        </p:cNvPr>
                        <p:cNvSpPr txBox="1"/>
                        <p:nvPr/>
                      </p:nvSpPr>
                      <p:spPr>
                        <a:xfrm>
                          <a:off x="7420881" y="1758582"/>
                          <a:ext cx="825141" cy="231498"/>
                        </a:xfrm>
                        <a:prstGeom prst="rect">
                          <a:avLst/>
                        </a:prstGeom>
                        <a:noFill/>
                      </p:spPr>
                      <p:txBody>
                        <a:bodyPr wrap="square" rtlCol="0" anchor="ctr">
                          <a:spAutoFit/>
                        </a:bodyPr>
                        <a:lstStyle/>
                        <a:p>
                          <a:pPr algn="ctr"/>
                          <a:r>
                            <a:rPr lang="en-US" sz="1400" b="1" dirty="0">
                              <a:solidFill>
                                <a:schemeClr val="tx1">
                                  <a:lumMod val="85000"/>
                                  <a:lumOff val="15000"/>
                                </a:schemeClr>
                              </a:solidFill>
                              <a:latin typeface="Arial Nova Cond" panose="020B0506020202020204" pitchFamily="34" charset="0"/>
                            </a:rPr>
                            <a:t>PO-TI-001</a:t>
                          </a:r>
                          <a:endParaRPr lang="en-IN" sz="1400" b="1" dirty="0">
                            <a:solidFill>
                              <a:schemeClr val="tx1">
                                <a:lumMod val="85000"/>
                                <a:lumOff val="15000"/>
                              </a:schemeClr>
                            </a:solidFill>
                            <a:latin typeface="Arial Nova Cond" panose="020B0506020202020204" pitchFamily="34" charset="0"/>
                          </a:endParaRPr>
                        </a:p>
                      </p:txBody>
                    </p:sp>
                  </p:grpSp>
                </p:grpSp>
                <p:grpSp>
                  <p:nvGrpSpPr>
                    <p:cNvPr id="116" name="Group 23">
                      <a:extLst>
                        <a:ext uri="{FF2B5EF4-FFF2-40B4-BE49-F238E27FC236}">
                          <a16:creationId xmlns:a16="http://schemas.microsoft.com/office/drawing/2014/main" id="{0C7C4586-DC3F-4DB9-BAB8-6036BFD06B11}"/>
                        </a:ext>
                      </a:extLst>
                    </p:cNvPr>
                    <p:cNvGrpSpPr/>
                    <p:nvPr/>
                  </p:nvGrpSpPr>
                  <p:grpSpPr>
                    <a:xfrm>
                      <a:off x="7622695" y="3132200"/>
                      <a:ext cx="2664534" cy="807086"/>
                      <a:chOff x="7622695" y="3132200"/>
                      <a:chExt cx="2664534" cy="807086"/>
                    </a:xfrm>
                  </p:grpSpPr>
                  <p:grpSp>
                    <p:nvGrpSpPr>
                      <p:cNvPr id="141" name="Group 21">
                        <a:extLst>
                          <a:ext uri="{FF2B5EF4-FFF2-40B4-BE49-F238E27FC236}">
                            <a16:creationId xmlns:a16="http://schemas.microsoft.com/office/drawing/2014/main" id="{547EB841-DB8F-4A9E-BF69-6FD773E5F4B8}"/>
                          </a:ext>
                        </a:extLst>
                      </p:cNvPr>
                      <p:cNvGrpSpPr/>
                      <p:nvPr/>
                    </p:nvGrpSpPr>
                    <p:grpSpPr>
                      <a:xfrm>
                        <a:off x="7622695" y="3181733"/>
                        <a:ext cx="2664534" cy="659122"/>
                        <a:chOff x="7622695" y="3181733"/>
                        <a:chExt cx="2664534" cy="659122"/>
                      </a:xfrm>
                    </p:grpSpPr>
                    <p:grpSp>
                      <p:nvGrpSpPr>
                        <p:cNvPr id="148" name="Group 19">
                          <a:extLst>
                            <a:ext uri="{FF2B5EF4-FFF2-40B4-BE49-F238E27FC236}">
                              <a16:creationId xmlns:a16="http://schemas.microsoft.com/office/drawing/2014/main" id="{B3F849E9-320A-4E89-9622-7CAAC45F0BA6}"/>
                            </a:ext>
                          </a:extLst>
                        </p:cNvPr>
                        <p:cNvGrpSpPr/>
                        <p:nvPr/>
                      </p:nvGrpSpPr>
                      <p:grpSpPr>
                        <a:xfrm>
                          <a:off x="7622695" y="3181733"/>
                          <a:ext cx="2664534" cy="659122"/>
                          <a:chOff x="7622695" y="3181733"/>
                          <a:chExt cx="2664534" cy="659122"/>
                        </a:xfrm>
                      </p:grpSpPr>
                      <p:sp>
                        <p:nvSpPr>
                          <p:cNvPr id="150" name="Freeform: Shape 51">
                            <a:extLst>
                              <a:ext uri="{FF2B5EF4-FFF2-40B4-BE49-F238E27FC236}">
                                <a16:creationId xmlns:a16="http://schemas.microsoft.com/office/drawing/2014/main" id="{272807D5-B159-49E8-8367-5725C555E4A8}"/>
                              </a:ext>
                            </a:extLst>
                          </p:cNvPr>
                          <p:cNvSpPr/>
                          <p:nvPr/>
                        </p:nvSpPr>
                        <p:spPr>
                          <a:xfrm>
                            <a:off x="7622695" y="3181733"/>
                            <a:ext cx="392227" cy="659122"/>
                          </a:xfrm>
                          <a:custGeom>
                            <a:avLst/>
                            <a:gdLst>
                              <a:gd name="connsiteX0" fmla="*/ 329561 w 392227"/>
                              <a:gd name="connsiteY0" fmla="*/ 0 h 659122"/>
                              <a:gd name="connsiteX1" fmla="*/ 392227 w 392227"/>
                              <a:gd name="connsiteY1" fmla="*/ 0 h 659122"/>
                              <a:gd name="connsiteX2" fmla="*/ 337580 w 392227"/>
                              <a:gd name="connsiteY2" fmla="*/ 45088 h 659122"/>
                              <a:gd name="connsiteX3" fmla="*/ 209620 w 392227"/>
                              <a:gd name="connsiteY3" fmla="*/ 354010 h 659122"/>
                              <a:gd name="connsiteX4" fmla="*/ 284233 w 392227"/>
                              <a:gd name="connsiteY4" fmla="*/ 598275 h 659122"/>
                              <a:gd name="connsiteX5" fmla="*/ 334437 w 392227"/>
                              <a:gd name="connsiteY5" fmla="*/ 659122 h 659122"/>
                              <a:gd name="connsiteX6" fmla="*/ 329561 w 392227"/>
                              <a:gd name="connsiteY6" fmla="*/ 659122 h 659122"/>
                              <a:gd name="connsiteX7" fmla="*/ 0 w 392227"/>
                              <a:gd name="connsiteY7" fmla="*/ 329561 h 659122"/>
                              <a:gd name="connsiteX8" fmla="*/ 329561 w 392227"/>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227" h="659122">
                                <a:moveTo>
                                  <a:pt x="329561" y="0"/>
                                </a:moveTo>
                                <a:lnTo>
                                  <a:pt x="392227" y="0"/>
                                </a:lnTo>
                                <a:lnTo>
                                  <a:pt x="337580" y="45088"/>
                                </a:lnTo>
                                <a:cubicBezTo>
                                  <a:pt x="258520" y="124148"/>
                                  <a:pt x="209620" y="233369"/>
                                  <a:pt x="209620" y="354010"/>
                                </a:cubicBezTo>
                                <a:cubicBezTo>
                                  <a:pt x="209620" y="444491"/>
                                  <a:pt x="237126" y="528548"/>
                                  <a:pt x="284233" y="598275"/>
                                </a:cubicBezTo>
                                <a:lnTo>
                                  <a:pt x="334437" y="659122"/>
                                </a:lnTo>
                                <a:lnTo>
                                  <a:pt x="329561" y="659122"/>
                                </a:lnTo>
                                <a:cubicBezTo>
                                  <a:pt x="147549" y="659122"/>
                                  <a:pt x="0" y="511573"/>
                                  <a:pt x="0" y="329561"/>
                                </a:cubicBezTo>
                                <a:cubicBezTo>
                                  <a:pt x="0" y="147549"/>
                                  <a:pt x="147549" y="0"/>
                                  <a:pt x="329561" y="0"/>
                                </a:cubicBezTo>
                                <a:close/>
                              </a:path>
                            </a:pathLst>
                          </a:custGeom>
                          <a:solidFill>
                            <a:schemeClr val="bg1"/>
                          </a:solidFill>
                          <a:ln>
                            <a:noFill/>
                          </a:ln>
                          <a:effectLst>
                            <a:outerShdw blurRad="635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51" name="Freeform: Shape 52">
                            <a:extLst>
                              <a:ext uri="{FF2B5EF4-FFF2-40B4-BE49-F238E27FC236}">
                                <a16:creationId xmlns:a16="http://schemas.microsoft.com/office/drawing/2014/main" id="{D6F26279-5803-4414-81E2-16DD703B2D58}"/>
                              </a:ext>
                            </a:extLst>
                          </p:cNvPr>
                          <p:cNvSpPr/>
                          <p:nvPr/>
                        </p:nvSpPr>
                        <p:spPr>
                          <a:xfrm>
                            <a:off x="8523471" y="3181733"/>
                            <a:ext cx="1763758" cy="659122"/>
                          </a:xfrm>
                          <a:custGeom>
                            <a:avLst/>
                            <a:gdLst>
                              <a:gd name="connsiteX0" fmla="*/ 0 w 1763758"/>
                              <a:gd name="connsiteY0" fmla="*/ 0 h 659122"/>
                              <a:gd name="connsiteX1" fmla="*/ 1434197 w 1763758"/>
                              <a:gd name="connsiteY1" fmla="*/ 0 h 659122"/>
                              <a:gd name="connsiteX2" fmla="*/ 1763758 w 1763758"/>
                              <a:gd name="connsiteY2" fmla="*/ 329561 h 659122"/>
                              <a:gd name="connsiteX3" fmla="*/ 1434197 w 1763758"/>
                              <a:gd name="connsiteY3" fmla="*/ 659122 h 659122"/>
                              <a:gd name="connsiteX4" fmla="*/ 57791 w 1763758"/>
                              <a:gd name="connsiteY4" fmla="*/ 659122 h 659122"/>
                              <a:gd name="connsiteX5" fmla="*/ 107994 w 1763758"/>
                              <a:gd name="connsiteY5" fmla="*/ 598275 h 659122"/>
                              <a:gd name="connsiteX6" fmla="*/ 182607 w 1763758"/>
                              <a:gd name="connsiteY6" fmla="*/ 354010 h 659122"/>
                              <a:gd name="connsiteX7" fmla="*/ 54647 w 1763758"/>
                              <a:gd name="connsiteY7" fmla="*/ 45088 h 659122"/>
                              <a:gd name="connsiteX8" fmla="*/ 0 w 1763758"/>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3758" h="659122">
                                <a:moveTo>
                                  <a:pt x="0" y="0"/>
                                </a:moveTo>
                                <a:lnTo>
                                  <a:pt x="1434197" y="0"/>
                                </a:lnTo>
                                <a:cubicBezTo>
                                  <a:pt x="1616209" y="0"/>
                                  <a:pt x="1763758" y="147549"/>
                                  <a:pt x="1763758" y="329561"/>
                                </a:cubicBezTo>
                                <a:cubicBezTo>
                                  <a:pt x="1763758" y="511573"/>
                                  <a:pt x="1616209" y="659122"/>
                                  <a:pt x="1434197" y="659122"/>
                                </a:cubicBezTo>
                                <a:lnTo>
                                  <a:pt x="57791" y="659122"/>
                                </a:lnTo>
                                <a:lnTo>
                                  <a:pt x="107994" y="598275"/>
                                </a:lnTo>
                                <a:cubicBezTo>
                                  <a:pt x="155101" y="528548"/>
                                  <a:pt x="182607" y="444491"/>
                                  <a:pt x="182607" y="354010"/>
                                </a:cubicBezTo>
                                <a:cubicBezTo>
                                  <a:pt x="182607" y="233369"/>
                                  <a:pt x="133707" y="124148"/>
                                  <a:pt x="54647" y="45088"/>
                                </a:cubicBezTo>
                                <a:lnTo>
                                  <a:pt x="0" y="0"/>
                                </a:lnTo>
                                <a:close/>
                              </a:path>
                            </a:pathLst>
                          </a:custGeom>
                          <a:solidFill>
                            <a:schemeClr val="bg1"/>
                          </a:solidFill>
                          <a:ln>
                            <a:noFill/>
                          </a:ln>
                          <a:effectLst>
                            <a:outerShdw blurRad="63500" sx="102000" sy="1020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sp>
                      <p:nvSpPr>
                        <p:cNvPr id="149" name="TextBox 151">
                          <a:extLst>
                            <a:ext uri="{FF2B5EF4-FFF2-40B4-BE49-F238E27FC236}">
                              <a16:creationId xmlns:a16="http://schemas.microsoft.com/office/drawing/2014/main" id="{BE83DEBF-6DBF-4210-A012-2A64EB5953B5}"/>
                            </a:ext>
                          </a:extLst>
                        </p:cNvPr>
                        <p:cNvSpPr txBox="1"/>
                        <p:nvPr/>
                      </p:nvSpPr>
                      <p:spPr>
                        <a:xfrm>
                          <a:off x="8704599" y="3395545"/>
                          <a:ext cx="1464689" cy="231498"/>
                        </a:xfrm>
                        <a:prstGeom prst="rect">
                          <a:avLst/>
                        </a:prstGeom>
                        <a:noFill/>
                      </p:spPr>
                      <p:txBody>
                        <a:bodyPr wrap="square" rtlCol="0" anchor="ctr">
                          <a:spAutoFit/>
                        </a:bodyPr>
                        <a:lstStyle/>
                        <a:p>
                          <a:r>
                            <a:rPr lang="es-MX" sz="1400" b="1" i="0" dirty="0">
                              <a:solidFill>
                                <a:srgbClr val="000000"/>
                              </a:solidFill>
                              <a:effectLst/>
                              <a:latin typeface="Arial Nova Cond" panose="020B0506020202020204" pitchFamily="34" charset="0"/>
                            </a:rPr>
                            <a:t>Gestión de Accesos</a:t>
                          </a:r>
                        </a:p>
                      </p:txBody>
                    </p:sp>
                  </p:grpSp>
                  <p:grpSp>
                    <p:nvGrpSpPr>
                      <p:cNvPr id="143" name="Group 181">
                        <a:extLst>
                          <a:ext uri="{FF2B5EF4-FFF2-40B4-BE49-F238E27FC236}">
                            <a16:creationId xmlns:a16="http://schemas.microsoft.com/office/drawing/2014/main" id="{70DCFEB6-3FFA-41B7-A73A-FD054CBDBEBB}"/>
                          </a:ext>
                        </a:extLst>
                      </p:cNvPr>
                      <p:cNvGrpSpPr/>
                      <p:nvPr/>
                    </p:nvGrpSpPr>
                    <p:grpSpPr>
                      <a:xfrm>
                        <a:off x="7865653" y="3132200"/>
                        <a:ext cx="807086" cy="807086"/>
                        <a:chOff x="7829423" y="2509900"/>
                        <a:chExt cx="807086" cy="807086"/>
                      </a:xfrm>
                    </p:grpSpPr>
                    <p:sp>
                      <p:nvSpPr>
                        <p:cNvPr id="145" name="Oval 54">
                          <a:extLst>
                            <a:ext uri="{FF2B5EF4-FFF2-40B4-BE49-F238E27FC236}">
                              <a16:creationId xmlns:a16="http://schemas.microsoft.com/office/drawing/2014/main" id="{F9A5A186-2D1C-4E08-AEA5-B1A68C6ECF1D}"/>
                            </a:ext>
                          </a:extLst>
                        </p:cNvPr>
                        <p:cNvSpPr/>
                        <p:nvPr/>
                      </p:nvSpPr>
                      <p:spPr>
                        <a:xfrm>
                          <a:off x="7829423" y="2509900"/>
                          <a:ext cx="807086" cy="807086"/>
                        </a:xfrm>
                        <a:prstGeom prst="ellipse">
                          <a:avLst/>
                        </a:prstGeom>
                        <a:solidFill>
                          <a:srgbClr val="36C1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46" name="Oval 55">
                          <a:extLst>
                            <a:ext uri="{FF2B5EF4-FFF2-40B4-BE49-F238E27FC236}">
                              <a16:creationId xmlns:a16="http://schemas.microsoft.com/office/drawing/2014/main" id="{02A6F826-4F6A-42BF-9452-845E2DB0DB87}"/>
                            </a:ext>
                          </a:extLst>
                        </p:cNvPr>
                        <p:cNvSpPr/>
                        <p:nvPr/>
                      </p:nvSpPr>
                      <p:spPr>
                        <a:xfrm>
                          <a:off x="7881810" y="2562287"/>
                          <a:ext cx="702312" cy="702312"/>
                        </a:xfrm>
                        <a:prstGeom prst="ellipse">
                          <a:avLst/>
                        </a:prstGeom>
                        <a:solidFill>
                          <a:srgbClr val="36C1C5"/>
                        </a:solidFill>
                        <a:ln>
                          <a:solidFill>
                            <a:schemeClr val="bg1"/>
                          </a:solid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47" name="Oval 56">
                          <a:extLst>
                            <a:ext uri="{FF2B5EF4-FFF2-40B4-BE49-F238E27FC236}">
                              <a16:creationId xmlns:a16="http://schemas.microsoft.com/office/drawing/2014/main" id="{FB3D271A-3705-442B-9029-7D7EBF2CA39E}"/>
                            </a:ext>
                          </a:extLst>
                        </p:cNvPr>
                        <p:cNvSpPr/>
                        <p:nvPr/>
                      </p:nvSpPr>
                      <p:spPr>
                        <a:xfrm>
                          <a:off x="7950175" y="2630652"/>
                          <a:ext cx="565582" cy="565582"/>
                        </a:xfrm>
                        <a:prstGeom prst="ellipse">
                          <a:avLst/>
                        </a:prstGeom>
                        <a:solidFill>
                          <a:schemeClr val="bg1"/>
                        </a:solidFill>
                        <a:ln>
                          <a:no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grpSp>
                <p:grpSp>
                  <p:nvGrpSpPr>
                    <p:cNvPr id="117" name="Group 223">
                      <a:extLst>
                        <a:ext uri="{FF2B5EF4-FFF2-40B4-BE49-F238E27FC236}">
                          <a16:creationId xmlns:a16="http://schemas.microsoft.com/office/drawing/2014/main" id="{61639CB2-1A5B-46D0-866B-CB950365508F}"/>
                        </a:ext>
                      </a:extLst>
                    </p:cNvPr>
                    <p:cNvGrpSpPr/>
                    <p:nvPr/>
                  </p:nvGrpSpPr>
                  <p:grpSpPr>
                    <a:xfrm>
                      <a:off x="7617798" y="4163314"/>
                      <a:ext cx="2664534" cy="807086"/>
                      <a:chOff x="7617798" y="4163314"/>
                      <a:chExt cx="2664534" cy="807086"/>
                    </a:xfrm>
                  </p:grpSpPr>
                  <p:grpSp>
                    <p:nvGrpSpPr>
                      <p:cNvPr id="130" name="Group 28">
                        <a:extLst>
                          <a:ext uri="{FF2B5EF4-FFF2-40B4-BE49-F238E27FC236}">
                            <a16:creationId xmlns:a16="http://schemas.microsoft.com/office/drawing/2014/main" id="{0148268B-0835-4C34-820F-530A21FD2D25}"/>
                          </a:ext>
                        </a:extLst>
                      </p:cNvPr>
                      <p:cNvGrpSpPr/>
                      <p:nvPr/>
                    </p:nvGrpSpPr>
                    <p:grpSpPr>
                      <a:xfrm>
                        <a:off x="7617798" y="4212847"/>
                        <a:ext cx="2664534" cy="659122"/>
                        <a:chOff x="7617798" y="4212847"/>
                        <a:chExt cx="2664534" cy="659122"/>
                      </a:xfrm>
                    </p:grpSpPr>
                    <p:sp>
                      <p:nvSpPr>
                        <p:cNvPr id="137" name="Freeform: Shape 58">
                          <a:extLst>
                            <a:ext uri="{FF2B5EF4-FFF2-40B4-BE49-F238E27FC236}">
                              <a16:creationId xmlns:a16="http://schemas.microsoft.com/office/drawing/2014/main" id="{07465FE0-CA99-4147-8060-32E5844F3A2D}"/>
                            </a:ext>
                          </a:extLst>
                        </p:cNvPr>
                        <p:cNvSpPr/>
                        <p:nvPr/>
                      </p:nvSpPr>
                      <p:spPr>
                        <a:xfrm>
                          <a:off x="7617798" y="4212847"/>
                          <a:ext cx="392227" cy="659122"/>
                        </a:xfrm>
                        <a:custGeom>
                          <a:avLst/>
                          <a:gdLst>
                            <a:gd name="connsiteX0" fmla="*/ 329561 w 392227"/>
                            <a:gd name="connsiteY0" fmla="*/ 0 h 659122"/>
                            <a:gd name="connsiteX1" fmla="*/ 392227 w 392227"/>
                            <a:gd name="connsiteY1" fmla="*/ 0 h 659122"/>
                            <a:gd name="connsiteX2" fmla="*/ 337580 w 392227"/>
                            <a:gd name="connsiteY2" fmla="*/ 45088 h 659122"/>
                            <a:gd name="connsiteX3" fmla="*/ 209620 w 392227"/>
                            <a:gd name="connsiteY3" fmla="*/ 354010 h 659122"/>
                            <a:gd name="connsiteX4" fmla="*/ 284233 w 392227"/>
                            <a:gd name="connsiteY4" fmla="*/ 598275 h 659122"/>
                            <a:gd name="connsiteX5" fmla="*/ 334437 w 392227"/>
                            <a:gd name="connsiteY5" fmla="*/ 659122 h 659122"/>
                            <a:gd name="connsiteX6" fmla="*/ 329561 w 392227"/>
                            <a:gd name="connsiteY6" fmla="*/ 659122 h 659122"/>
                            <a:gd name="connsiteX7" fmla="*/ 0 w 392227"/>
                            <a:gd name="connsiteY7" fmla="*/ 329561 h 659122"/>
                            <a:gd name="connsiteX8" fmla="*/ 329561 w 392227"/>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227" h="659122">
                              <a:moveTo>
                                <a:pt x="329561" y="0"/>
                              </a:moveTo>
                              <a:lnTo>
                                <a:pt x="392227" y="0"/>
                              </a:lnTo>
                              <a:lnTo>
                                <a:pt x="337580" y="45088"/>
                              </a:lnTo>
                              <a:cubicBezTo>
                                <a:pt x="258520" y="124148"/>
                                <a:pt x="209620" y="233369"/>
                                <a:pt x="209620" y="354010"/>
                              </a:cubicBezTo>
                              <a:cubicBezTo>
                                <a:pt x="209620" y="444491"/>
                                <a:pt x="237126" y="528548"/>
                                <a:pt x="284233" y="598275"/>
                              </a:cubicBezTo>
                              <a:lnTo>
                                <a:pt x="334437" y="659122"/>
                              </a:lnTo>
                              <a:lnTo>
                                <a:pt x="329561" y="659122"/>
                              </a:lnTo>
                              <a:cubicBezTo>
                                <a:pt x="147549" y="659122"/>
                                <a:pt x="0" y="511573"/>
                                <a:pt x="0" y="329561"/>
                              </a:cubicBezTo>
                              <a:cubicBezTo>
                                <a:pt x="0" y="147549"/>
                                <a:pt x="147549" y="0"/>
                                <a:pt x="329561" y="0"/>
                              </a:cubicBezTo>
                              <a:close/>
                            </a:path>
                          </a:pathLst>
                        </a:custGeom>
                        <a:solidFill>
                          <a:schemeClr val="bg1"/>
                        </a:solidFill>
                        <a:ln>
                          <a:noFill/>
                        </a:ln>
                        <a:effectLst>
                          <a:outerShdw blurRad="635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39" name="Freeform: Shape 59">
                          <a:extLst>
                            <a:ext uri="{FF2B5EF4-FFF2-40B4-BE49-F238E27FC236}">
                              <a16:creationId xmlns:a16="http://schemas.microsoft.com/office/drawing/2014/main" id="{726BE609-7EF1-4A31-93E9-CECE39273706}"/>
                            </a:ext>
                          </a:extLst>
                        </p:cNvPr>
                        <p:cNvSpPr/>
                        <p:nvPr/>
                      </p:nvSpPr>
                      <p:spPr>
                        <a:xfrm>
                          <a:off x="8518574" y="4212847"/>
                          <a:ext cx="1763758" cy="659122"/>
                        </a:xfrm>
                        <a:custGeom>
                          <a:avLst/>
                          <a:gdLst>
                            <a:gd name="connsiteX0" fmla="*/ 0 w 1763758"/>
                            <a:gd name="connsiteY0" fmla="*/ 0 h 659122"/>
                            <a:gd name="connsiteX1" fmla="*/ 1434197 w 1763758"/>
                            <a:gd name="connsiteY1" fmla="*/ 0 h 659122"/>
                            <a:gd name="connsiteX2" fmla="*/ 1763758 w 1763758"/>
                            <a:gd name="connsiteY2" fmla="*/ 329561 h 659122"/>
                            <a:gd name="connsiteX3" fmla="*/ 1434197 w 1763758"/>
                            <a:gd name="connsiteY3" fmla="*/ 659122 h 659122"/>
                            <a:gd name="connsiteX4" fmla="*/ 57791 w 1763758"/>
                            <a:gd name="connsiteY4" fmla="*/ 659122 h 659122"/>
                            <a:gd name="connsiteX5" fmla="*/ 107994 w 1763758"/>
                            <a:gd name="connsiteY5" fmla="*/ 598275 h 659122"/>
                            <a:gd name="connsiteX6" fmla="*/ 182607 w 1763758"/>
                            <a:gd name="connsiteY6" fmla="*/ 354010 h 659122"/>
                            <a:gd name="connsiteX7" fmla="*/ 54647 w 1763758"/>
                            <a:gd name="connsiteY7" fmla="*/ 45088 h 659122"/>
                            <a:gd name="connsiteX8" fmla="*/ 0 w 1763758"/>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3758" h="659122">
                              <a:moveTo>
                                <a:pt x="0" y="0"/>
                              </a:moveTo>
                              <a:lnTo>
                                <a:pt x="1434197" y="0"/>
                              </a:lnTo>
                              <a:cubicBezTo>
                                <a:pt x="1616209" y="0"/>
                                <a:pt x="1763758" y="147549"/>
                                <a:pt x="1763758" y="329561"/>
                              </a:cubicBezTo>
                              <a:cubicBezTo>
                                <a:pt x="1763758" y="511573"/>
                                <a:pt x="1616209" y="659122"/>
                                <a:pt x="1434197" y="659122"/>
                              </a:cubicBezTo>
                              <a:lnTo>
                                <a:pt x="57791" y="659122"/>
                              </a:lnTo>
                              <a:lnTo>
                                <a:pt x="107994" y="598275"/>
                              </a:lnTo>
                              <a:cubicBezTo>
                                <a:pt x="155101" y="528548"/>
                                <a:pt x="182607" y="444491"/>
                                <a:pt x="182607" y="354010"/>
                              </a:cubicBezTo>
                              <a:cubicBezTo>
                                <a:pt x="182607" y="233369"/>
                                <a:pt x="133707" y="124148"/>
                                <a:pt x="54647" y="45088"/>
                              </a:cubicBezTo>
                              <a:lnTo>
                                <a:pt x="0" y="0"/>
                              </a:lnTo>
                              <a:close/>
                            </a:path>
                          </a:pathLst>
                        </a:custGeom>
                        <a:solidFill>
                          <a:schemeClr val="bg1"/>
                        </a:solidFill>
                        <a:ln>
                          <a:noFill/>
                        </a:ln>
                        <a:effectLst>
                          <a:outerShdw blurRad="63500" sx="102000" sy="1020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grpSp>
                    <p:nvGrpSpPr>
                      <p:cNvPr id="132" name="Group 185">
                        <a:extLst>
                          <a:ext uri="{FF2B5EF4-FFF2-40B4-BE49-F238E27FC236}">
                            <a16:creationId xmlns:a16="http://schemas.microsoft.com/office/drawing/2014/main" id="{31FE96CB-8137-44D8-BCAB-6E9B86DD2109}"/>
                          </a:ext>
                        </a:extLst>
                      </p:cNvPr>
                      <p:cNvGrpSpPr/>
                      <p:nvPr/>
                    </p:nvGrpSpPr>
                    <p:grpSpPr>
                      <a:xfrm>
                        <a:off x="7860756" y="4163314"/>
                        <a:ext cx="807086" cy="807086"/>
                        <a:chOff x="7824526" y="3541014"/>
                        <a:chExt cx="807086" cy="807086"/>
                      </a:xfrm>
                    </p:grpSpPr>
                    <p:sp>
                      <p:nvSpPr>
                        <p:cNvPr id="134" name="Oval 61">
                          <a:extLst>
                            <a:ext uri="{FF2B5EF4-FFF2-40B4-BE49-F238E27FC236}">
                              <a16:creationId xmlns:a16="http://schemas.microsoft.com/office/drawing/2014/main" id="{355EC682-E7EA-4EF8-81DC-870C85E51639}"/>
                            </a:ext>
                          </a:extLst>
                        </p:cNvPr>
                        <p:cNvSpPr/>
                        <p:nvPr/>
                      </p:nvSpPr>
                      <p:spPr>
                        <a:xfrm>
                          <a:off x="7824526" y="3541014"/>
                          <a:ext cx="807086" cy="807086"/>
                        </a:xfrm>
                        <a:prstGeom prst="ellipse">
                          <a:avLst/>
                        </a:prstGeom>
                        <a:solidFill>
                          <a:srgbClr val="36C2C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35" name="Oval 62">
                          <a:extLst>
                            <a:ext uri="{FF2B5EF4-FFF2-40B4-BE49-F238E27FC236}">
                              <a16:creationId xmlns:a16="http://schemas.microsoft.com/office/drawing/2014/main" id="{6C3DF8A2-0C48-4212-8619-D1123A1B00A0}"/>
                            </a:ext>
                          </a:extLst>
                        </p:cNvPr>
                        <p:cNvSpPr/>
                        <p:nvPr/>
                      </p:nvSpPr>
                      <p:spPr>
                        <a:xfrm>
                          <a:off x="7876913" y="3593401"/>
                          <a:ext cx="702312" cy="702312"/>
                        </a:xfrm>
                        <a:prstGeom prst="ellipse">
                          <a:avLst/>
                        </a:prstGeom>
                        <a:solidFill>
                          <a:srgbClr val="36C2C6"/>
                        </a:solidFill>
                        <a:ln>
                          <a:solidFill>
                            <a:schemeClr val="bg1"/>
                          </a:solid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36" name="Oval 63">
                          <a:extLst>
                            <a:ext uri="{FF2B5EF4-FFF2-40B4-BE49-F238E27FC236}">
                              <a16:creationId xmlns:a16="http://schemas.microsoft.com/office/drawing/2014/main" id="{461EAD07-52BD-4FD5-946F-948586BFE1AE}"/>
                            </a:ext>
                          </a:extLst>
                        </p:cNvPr>
                        <p:cNvSpPr/>
                        <p:nvPr/>
                      </p:nvSpPr>
                      <p:spPr>
                        <a:xfrm>
                          <a:off x="7945278" y="3661766"/>
                          <a:ext cx="565582" cy="565582"/>
                        </a:xfrm>
                        <a:prstGeom prst="ellipse">
                          <a:avLst/>
                        </a:prstGeom>
                        <a:solidFill>
                          <a:schemeClr val="bg1"/>
                        </a:solidFill>
                        <a:ln>
                          <a:no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grpSp>
                <p:grpSp>
                  <p:nvGrpSpPr>
                    <p:cNvPr id="118" name="Group 229">
                      <a:extLst>
                        <a:ext uri="{FF2B5EF4-FFF2-40B4-BE49-F238E27FC236}">
                          <a16:creationId xmlns:a16="http://schemas.microsoft.com/office/drawing/2014/main" id="{131AD5FE-26CA-4E92-B391-2ACA88A882DF}"/>
                        </a:ext>
                      </a:extLst>
                    </p:cNvPr>
                    <p:cNvGrpSpPr/>
                    <p:nvPr/>
                  </p:nvGrpSpPr>
                  <p:grpSpPr>
                    <a:xfrm>
                      <a:off x="7223907" y="5194428"/>
                      <a:ext cx="2831995" cy="807086"/>
                      <a:chOff x="7223907" y="5194428"/>
                      <a:chExt cx="2831995" cy="807086"/>
                    </a:xfrm>
                  </p:grpSpPr>
                  <p:grpSp>
                    <p:nvGrpSpPr>
                      <p:cNvPr id="119" name="Group 225">
                        <a:extLst>
                          <a:ext uri="{FF2B5EF4-FFF2-40B4-BE49-F238E27FC236}">
                            <a16:creationId xmlns:a16="http://schemas.microsoft.com/office/drawing/2014/main" id="{5757688A-B443-47A3-9248-EF2AA075776C}"/>
                          </a:ext>
                        </a:extLst>
                      </p:cNvPr>
                      <p:cNvGrpSpPr/>
                      <p:nvPr/>
                    </p:nvGrpSpPr>
                    <p:grpSpPr>
                      <a:xfrm>
                        <a:off x="7223907" y="5243961"/>
                        <a:ext cx="2831995" cy="659122"/>
                        <a:chOff x="7223907" y="5243961"/>
                        <a:chExt cx="2831995" cy="659122"/>
                      </a:xfrm>
                    </p:grpSpPr>
                    <p:grpSp>
                      <p:nvGrpSpPr>
                        <p:cNvPr id="126" name="Group 224">
                          <a:extLst>
                            <a:ext uri="{FF2B5EF4-FFF2-40B4-BE49-F238E27FC236}">
                              <a16:creationId xmlns:a16="http://schemas.microsoft.com/office/drawing/2014/main" id="{B5812710-C411-4D35-AD50-B1203C453CB7}"/>
                            </a:ext>
                          </a:extLst>
                        </p:cNvPr>
                        <p:cNvGrpSpPr/>
                        <p:nvPr/>
                      </p:nvGrpSpPr>
                      <p:grpSpPr>
                        <a:xfrm>
                          <a:off x="7223907" y="5243961"/>
                          <a:ext cx="2664534" cy="659122"/>
                          <a:chOff x="7223907" y="5243961"/>
                          <a:chExt cx="2664534" cy="659122"/>
                        </a:xfrm>
                      </p:grpSpPr>
                      <p:sp>
                        <p:nvSpPr>
                          <p:cNvPr id="128" name="Freeform: Shape 65">
                            <a:extLst>
                              <a:ext uri="{FF2B5EF4-FFF2-40B4-BE49-F238E27FC236}">
                                <a16:creationId xmlns:a16="http://schemas.microsoft.com/office/drawing/2014/main" id="{BF0D5D39-DDF8-4D33-8C82-59499256BB69}"/>
                              </a:ext>
                            </a:extLst>
                          </p:cNvPr>
                          <p:cNvSpPr/>
                          <p:nvPr/>
                        </p:nvSpPr>
                        <p:spPr>
                          <a:xfrm>
                            <a:off x="7223907" y="5243961"/>
                            <a:ext cx="392227" cy="659122"/>
                          </a:xfrm>
                          <a:custGeom>
                            <a:avLst/>
                            <a:gdLst>
                              <a:gd name="connsiteX0" fmla="*/ 329561 w 392227"/>
                              <a:gd name="connsiteY0" fmla="*/ 0 h 659122"/>
                              <a:gd name="connsiteX1" fmla="*/ 392227 w 392227"/>
                              <a:gd name="connsiteY1" fmla="*/ 0 h 659122"/>
                              <a:gd name="connsiteX2" fmla="*/ 337580 w 392227"/>
                              <a:gd name="connsiteY2" fmla="*/ 45088 h 659122"/>
                              <a:gd name="connsiteX3" fmla="*/ 209620 w 392227"/>
                              <a:gd name="connsiteY3" fmla="*/ 354010 h 659122"/>
                              <a:gd name="connsiteX4" fmla="*/ 284233 w 392227"/>
                              <a:gd name="connsiteY4" fmla="*/ 598275 h 659122"/>
                              <a:gd name="connsiteX5" fmla="*/ 334437 w 392227"/>
                              <a:gd name="connsiteY5" fmla="*/ 659122 h 659122"/>
                              <a:gd name="connsiteX6" fmla="*/ 329561 w 392227"/>
                              <a:gd name="connsiteY6" fmla="*/ 659122 h 659122"/>
                              <a:gd name="connsiteX7" fmla="*/ 0 w 392227"/>
                              <a:gd name="connsiteY7" fmla="*/ 329561 h 659122"/>
                              <a:gd name="connsiteX8" fmla="*/ 329561 w 392227"/>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227" h="659122">
                                <a:moveTo>
                                  <a:pt x="329561" y="0"/>
                                </a:moveTo>
                                <a:lnTo>
                                  <a:pt x="392227" y="0"/>
                                </a:lnTo>
                                <a:lnTo>
                                  <a:pt x="337580" y="45088"/>
                                </a:lnTo>
                                <a:cubicBezTo>
                                  <a:pt x="258520" y="124148"/>
                                  <a:pt x="209620" y="233369"/>
                                  <a:pt x="209620" y="354010"/>
                                </a:cubicBezTo>
                                <a:cubicBezTo>
                                  <a:pt x="209620" y="444491"/>
                                  <a:pt x="237126" y="528548"/>
                                  <a:pt x="284233" y="598275"/>
                                </a:cubicBezTo>
                                <a:lnTo>
                                  <a:pt x="334437" y="659122"/>
                                </a:lnTo>
                                <a:lnTo>
                                  <a:pt x="329561" y="659122"/>
                                </a:lnTo>
                                <a:cubicBezTo>
                                  <a:pt x="147549" y="659122"/>
                                  <a:pt x="0" y="511573"/>
                                  <a:pt x="0" y="329561"/>
                                </a:cubicBezTo>
                                <a:cubicBezTo>
                                  <a:pt x="0" y="147549"/>
                                  <a:pt x="147549" y="0"/>
                                  <a:pt x="329561" y="0"/>
                                </a:cubicBezTo>
                                <a:close/>
                              </a:path>
                            </a:pathLst>
                          </a:custGeom>
                          <a:solidFill>
                            <a:schemeClr val="bg1"/>
                          </a:solidFill>
                          <a:ln>
                            <a:noFill/>
                          </a:ln>
                          <a:effectLst>
                            <a:outerShdw blurRad="635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29" name="Freeform: Shape 66">
                            <a:extLst>
                              <a:ext uri="{FF2B5EF4-FFF2-40B4-BE49-F238E27FC236}">
                                <a16:creationId xmlns:a16="http://schemas.microsoft.com/office/drawing/2014/main" id="{AAE9D65A-0715-4E10-860B-2FEF5B4A53BA}"/>
                              </a:ext>
                            </a:extLst>
                          </p:cNvPr>
                          <p:cNvSpPr/>
                          <p:nvPr/>
                        </p:nvSpPr>
                        <p:spPr>
                          <a:xfrm>
                            <a:off x="8124683" y="5243961"/>
                            <a:ext cx="1763758" cy="659122"/>
                          </a:xfrm>
                          <a:custGeom>
                            <a:avLst/>
                            <a:gdLst>
                              <a:gd name="connsiteX0" fmla="*/ 0 w 1763758"/>
                              <a:gd name="connsiteY0" fmla="*/ 0 h 659122"/>
                              <a:gd name="connsiteX1" fmla="*/ 1434197 w 1763758"/>
                              <a:gd name="connsiteY1" fmla="*/ 0 h 659122"/>
                              <a:gd name="connsiteX2" fmla="*/ 1763758 w 1763758"/>
                              <a:gd name="connsiteY2" fmla="*/ 329561 h 659122"/>
                              <a:gd name="connsiteX3" fmla="*/ 1434197 w 1763758"/>
                              <a:gd name="connsiteY3" fmla="*/ 659122 h 659122"/>
                              <a:gd name="connsiteX4" fmla="*/ 57791 w 1763758"/>
                              <a:gd name="connsiteY4" fmla="*/ 659122 h 659122"/>
                              <a:gd name="connsiteX5" fmla="*/ 107994 w 1763758"/>
                              <a:gd name="connsiteY5" fmla="*/ 598275 h 659122"/>
                              <a:gd name="connsiteX6" fmla="*/ 182607 w 1763758"/>
                              <a:gd name="connsiteY6" fmla="*/ 354010 h 659122"/>
                              <a:gd name="connsiteX7" fmla="*/ 54647 w 1763758"/>
                              <a:gd name="connsiteY7" fmla="*/ 45088 h 659122"/>
                              <a:gd name="connsiteX8" fmla="*/ 0 w 1763758"/>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3758" h="659122">
                                <a:moveTo>
                                  <a:pt x="0" y="0"/>
                                </a:moveTo>
                                <a:lnTo>
                                  <a:pt x="1434197" y="0"/>
                                </a:lnTo>
                                <a:cubicBezTo>
                                  <a:pt x="1616209" y="0"/>
                                  <a:pt x="1763758" y="147549"/>
                                  <a:pt x="1763758" y="329561"/>
                                </a:cubicBezTo>
                                <a:cubicBezTo>
                                  <a:pt x="1763758" y="511573"/>
                                  <a:pt x="1616209" y="659122"/>
                                  <a:pt x="1434197" y="659122"/>
                                </a:cubicBezTo>
                                <a:lnTo>
                                  <a:pt x="57791" y="659122"/>
                                </a:lnTo>
                                <a:lnTo>
                                  <a:pt x="107994" y="598275"/>
                                </a:lnTo>
                                <a:cubicBezTo>
                                  <a:pt x="155101" y="528548"/>
                                  <a:pt x="182607" y="444491"/>
                                  <a:pt x="182607" y="354010"/>
                                </a:cubicBezTo>
                                <a:cubicBezTo>
                                  <a:pt x="182607" y="233369"/>
                                  <a:pt x="133707" y="124148"/>
                                  <a:pt x="54647" y="45088"/>
                                </a:cubicBezTo>
                                <a:lnTo>
                                  <a:pt x="0" y="0"/>
                                </a:lnTo>
                                <a:close/>
                              </a:path>
                            </a:pathLst>
                          </a:custGeom>
                          <a:solidFill>
                            <a:schemeClr val="bg1"/>
                          </a:solidFill>
                          <a:ln>
                            <a:noFill/>
                          </a:ln>
                          <a:effectLst>
                            <a:outerShdw blurRad="63500" sx="102000" sy="1020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sp>
                      <p:nvSpPr>
                        <p:cNvPr id="127" name="TextBox 155">
                          <a:extLst>
                            <a:ext uri="{FF2B5EF4-FFF2-40B4-BE49-F238E27FC236}">
                              <a16:creationId xmlns:a16="http://schemas.microsoft.com/office/drawing/2014/main" id="{8254610C-C0A0-4624-81B7-B03BDFB4ACDF}"/>
                            </a:ext>
                          </a:extLst>
                        </p:cNvPr>
                        <p:cNvSpPr txBox="1"/>
                        <p:nvPr/>
                      </p:nvSpPr>
                      <p:spPr>
                        <a:xfrm>
                          <a:off x="8338906" y="5368750"/>
                          <a:ext cx="1716996" cy="393547"/>
                        </a:xfrm>
                        <a:prstGeom prst="rect">
                          <a:avLst/>
                        </a:prstGeom>
                        <a:noFill/>
                      </p:spPr>
                      <p:txBody>
                        <a:bodyPr wrap="square" rtlCol="0" anchor="ctr">
                          <a:spAutoFit/>
                        </a:bodyPr>
                        <a:lstStyle/>
                        <a:p>
                          <a:r>
                            <a:rPr lang="en-US" sz="1400" b="1" dirty="0">
                              <a:solidFill>
                                <a:schemeClr val="tx1">
                                  <a:lumMod val="85000"/>
                                  <a:lumOff val="15000"/>
                                </a:schemeClr>
                              </a:solidFill>
                              <a:latin typeface="Arial Nova Cond" panose="020B0506020202020204" pitchFamily="34" charset="0"/>
                            </a:rPr>
                            <a:t>Solicitudes de Servicio y </a:t>
                          </a:r>
                          <a:r>
                            <a:rPr lang="en-US" sz="1400" b="1" dirty="0" err="1">
                              <a:solidFill>
                                <a:schemeClr val="tx1">
                                  <a:lumMod val="85000"/>
                                  <a:lumOff val="15000"/>
                                </a:schemeClr>
                              </a:solidFill>
                              <a:latin typeface="Arial Nova Cond" panose="020B0506020202020204" pitchFamily="34" charset="0"/>
                            </a:rPr>
                            <a:t>Proyectos</a:t>
                          </a:r>
                          <a:endParaRPr lang="en-US" sz="1400" b="1" dirty="0">
                            <a:solidFill>
                              <a:schemeClr val="tx1">
                                <a:lumMod val="85000"/>
                                <a:lumOff val="15000"/>
                              </a:schemeClr>
                            </a:solidFill>
                            <a:latin typeface="Arial Nova Cond" panose="020B0506020202020204" pitchFamily="34" charset="0"/>
                          </a:endParaRPr>
                        </a:p>
                      </p:txBody>
                    </p:sp>
                  </p:grpSp>
                  <p:grpSp>
                    <p:nvGrpSpPr>
                      <p:cNvPr id="121" name="Group 187">
                        <a:extLst>
                          <a:ext uri="{FF2B5EF4-FFF2-40B4-BE49-F238E27FC236}">
                            <a16:creationId xmlns:a16="http://schemas.microsoft.com/office/drawing/2014/main" id="{CB2F8A47-804F-483A-96B8-9687EA3A7075}"/>
                          </a:ext>
                        </a:extLst>
                      </p:cNvPr>
                      <p:cNvGrpSpPr/>
                      <p:nvPr/>
                    </p:nvGrpSpPr>
                    <p:grpSpPr>
                      <a:xfrm>
                        <a:off x="7466865" y="5194428"/>
                        <a:ext cx="807086" cy="807086"/>
                        <a:chOff x="7430635" y="4572128"/>
                        <a:chExt cx="807086" cy="807086"/>
                      </a:xfrm>
                    </p:grpSpPr>
                    <p:sp>
                      <p:nvSpPr>
                        <p:cNvPr id="123" name="Oval 68">
                          <a:extLst>
                            <a:ext uri="{FF2B5EF4-FFF2-40B4-BE49-F238E27FC236}">
                              <a16:creationId xmlns:a16="http://schemas.microsoft.com/office/drawing/2014/main" id="{A0966FA4-D875-4A3C-AEC5-D00E659EF769}"/>
                            </a:ext>
                          </a:extLst>
                        </p:cNvPr>
                        <p:cNvSpPr/>
                        <p:nvPr/>
                      </p:nvSpPr>
                      <p:spPr>
                        <a:xfrm>
                          <a:off x="7430635" y="4572128"/>
                          <a:ext cx="807086" cy="807086"/>
                        </a:xfrm>
                        <a:prstGeom prst="ellipse">
                          <a:avLst/>
                        </a:prstGeom>
                        <a:solidFill>
                          <a:srgbClr val="36C1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24" name="Oval 69">
                          <a:extLst>
                            <a:ext uri="{FF2B5EF4-FFF2-40B4-BE49-F238E27FC236}">
                              <a16:creationId xmlns:a16="http://schemas.microsoft.com/office/drawing/2014/main" id="{8D10D6D2-89B6-47FD-A154-FA5B64E9A07C}"/>
                            </a:ext>
                          </a:extLst>
                        </p:cNvPr>
                        <p:cNvSpPr/>
                        <p:nvPr/>
                      </p:nvSpPr>
                      <p:spPr>
                        <a:xfrm>
                          <a:off x="7483022" y="4624515"/>
                          <a:ext cx="702312" cy="702312"/>
                        </a:xfrm>
                        <a:prstGeom prst="ellipse">
                          <a:avLst/>
                        </a:prstGeom>
                        <a:solidFill>
                          <a:srgbClr val="36C1C5"/>
                        </a:solidFill>
                        <a:ln>
                          <a:solidFill>
                            <a:schemeClr val="bg1"/>
                          </a:solid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25" name="Oval 70">
                          <a:extLst>
                            <a:ext uri="{FF2B5EF4-FFF2-40B4-BE49-F238E27FC236}">
                              <a16:creationId xmlns:a16="http://schemas.microsoft.com/office/drawing/2014/main" id="{CF0B58B5-1743-4A9E-A8B6-1CE033B5B4FE}"/>
                            </a:ext>
                          </a:extLst>
                        </p:cNvPr>
                        <p:cNvSpPr/>
                        <p:nvPr/>
                      </p:nvSpPr>
                      <p:spPr>
                        <a:xfrm>
                          <a:off x="7551387" y="4692880"/>
                          <a:ext cx="565582" cy="565582"/>
                        </a:xfrm>
                        <a:prstGeom prst="ellipse">
                          <a:avLst/>
                        </a:prstGeom>
                        <a:solidFill>
                          <a:schemeClr val="bg1"/>
                        </a:solidFill>
                        <a:ln>
                          <a:no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grpSp>
              </p:grpSp>
              <p:grpSp>
                <p:nvGrpSpPr>
                  <p:cNvPr id="64" name="Group 57">
                    <a:extLst>
                      <a:ext uri="{FF2B5EF4-FFF2-40B4-BE49-F238E27FC236}">
                        <a16:creationId xmlns:a16="http://schemas.microsoft.com/office/drawing/2014/main" id="{4B35C6A3-EA3A-479F-A252-D4DDEEDF3BB1}"/>
                      </a:ext>
                    </a:extLst>
                  </p:cNvPr>
                  <p:cNvGrpSpPr/>
                  <p:nvPr/>
                </p:nvGrpSpPr>
                <p:grpSpPr>
                  <a:xfrm>
                    <a:off x="1823738" y="2101086"/>
                    <a:ext cx="3216815" cy="3900428"/>
                    <a:chOff x="1823738" y="2101086"/>
                    <a:chExt cx="3216815" cy="3900428"/>
                  </a:xfrm>
                </p:grpSpPr>
                <p:grpSp>
                  <p:nvGrpSpPr>
                    <p:cNvPr id="66" name="Group 232">
                      <a:extLst>
                        <a:ext uri="{FF2B5EF4-FFF2-40B4-BE49-F238E27FC236}">
                          <a16:creationId xmlns:a16="http://schemas.microsoft.com/office/drawing/2014/main" id="{68F04DB8-B425-4307-BF23-183AD59C3F2C}"/>
                        </a:ext>
                      </a:extLst>
                    </p:cNvPr>
                    <p:cNvGrpSpPr/>
                    <p:nvPr/>
                  </p:nvGrpSpPr>
                  <p:grpSpPr>
                    <a:xfrm>
                      <a:off x="2376019" y="5194428"/>
                      <a:ext cx="2664534" cy="807086"/>
                      <a:chOff x="2376019" y="5194428"/>
                      <a:chExt cx="2664534" cy="807086"/>
                    </a:xfrm>
                  </p:grpSpPr>
                  <p:grpSp>
                    <p:nvGrpSpPr>
                      <p:cNvPr id="111" name="Group 230">
                        <a:extLst>
                          <a:ext uri="{FF2B5EF4-FFF2-40B4-BE49-F238E27FC236}">
                            <a16:creationId xmlns:a16="http://schemas.microsoft.com/office/drawing/2014/main" id="{7BD3E723-B233-49A6-B418-98219C199973}"/>
                          </a:ext>
                        </a:extLst>
                      </p:cNvPr>
                      <p:cNvGrpSpPr/>
                      <p:nvPr/>
                    </p:nvGrpSpPr>
                    <p:grpSpPr>
                      <a:xfrm>
                        <a:off x="2376019" y="5243961"/>
                        <a:ext cx="2664534" cy="659122"/>
                        <a:chOff x="2376019" y="5243961"/>
                        <a:chExt cx="2664534" cy="659122"/>
                      </a:xfrm>
                    </p:grpSpPr>
                    <p:sp>
                      <p:nvSpPr>
                        <p:cNvPr id="113" name="Freeform: Shape 84">
                          <a:extLst>
                            <a:ext uri="{FF2B5EF4-FFF2-40B4-BE49-F238E27FC236}">
                              <a16:creationId xmlns:a16="http://schemas.microsoft.com/office/drawing/2014/main" id="{86D995F1-0E4B-4012-A93C-CBB31726DA29}"/>
                            </a:ext>
                          </a:extLst>
                        </p:cNvPr>
                        <p:cNvSpPr/>
                        <p:nvPr/>
                      </p:nvSpPr>
                      <p:spPr>
                        <a:xfrm flipH="1">
                          <a:off x="4648326" y="5243961"/>
                          <a:ext cx="392227" cy="659122"/>
                        </a:xfrm>
                        <a:custGeom>
                          <a:avLst/>
                          <a:gdLst>
                            <a:gd name="connsiteX0" fmla="*/ 329561 w 392227"/>
                            <a:gd name="connsiteY0" fmla="*/ 0 h 659122"/>
                            <a:gd name="connsiteX1" fmla="*/ 392227 w 392227"/>
                            <a:gd name="connsiteY1" fmla="*/ 0 h 659122"/>
                            <a:gd name="connsiteX2" fmla="*/ 337580 w 392227"/>
                            <a:gd name="connsiteY2" fmla="*/ 45088 h 659122"/>
                            <a:gd name="connsiteX3" fmla="*/ 209620 w 392227"/>
                            <a:gd name="connsiteY3" fmla="*/ 354010 h 659122"/>
                            <a:gd name="connsiteX4" fmla="*/ 284233 w 392227"/>
                            <a:gd name="connsiteY4" fmla="*/ 598275 h 659122"/>
                            <a:gd name="connsiteX5" fmla="*/ 334437 w 392227"/>
                            <a:gd name="connsiteY5" fmla="*/ 659122 h 659122"/>
                            <a:gd name="connsiteX6" fmla="*/ 329561 w 392227"/>
                            <a:gd name="connsiteY6" fmla="*/ 659122 h 659122"/>
                            <a:gd name="connsiteX7" fmla="*/ 0 w 392227"/>
                            <a:gd name="connsiteY7" fmla="*/ 329561 h 659122"/>
                            <a:gd name="connsiteX8" fmla="*/ 329561 w 392227"/>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227" h="659122">
                              <a:moveTo>
                                <a:pt x="329561" y="0"/>
                              </a:moveTo>
                              <a:lnTo>
                                <a:pt x="392227" y="0"/>
                              </a:lnTo>
                              <a:lnTo>
                                <a:pt x="337580" y="45088"/>
                              </a:lnTo>
                              <a:cubicBezTo>
                                <a:pt x="258520" y="124148"/>
                                <a:pt x="209620" y="233369"/>
                                <a:pt x="209620" y="354010"/>
                              </a:cubicBezTo>
                              <a:cubicBezTo>
                                <a:pt x="209620" y="444491"/>
                                <a:pt x="237126" y="528548"/>
                                <a:pt x="284233" y="598275"/>
                              </a:cubicBezTo>
                              <a:lnTo>
                                <a:pt x="334437" y="659122"/>
                              </a:lnTo>
                              <a:lnTo>
                                <a:pt x="329561" y="659122"/>
                              </a:lnTo>
                              <a:cubicBezTo>
                                <a:pt x="147549" y="659122"/>
                                <a:pt x="0" y="511573"/>
                                <a:pt x="0" y="329561"/>
                              </a:cubicBezTo>
                              <a:cubicBezTo>
                                <a:pt x="0" y="147549"/>
                                <a:pt x="147549" y="0"/>
                                <a:pt x="329561" y="0"/>
                              </a:cubicBezTo>
                              <a:close/>
                            </a:path>
                          </a:pathLst>
                        </a:custGeom>
                        <a:solidFill>
                          <a:schemeClr val="bg1"/>
                        </a:solidFill>
                        <a:ln>
                          <a:noFill/>
                        </a:ln>
                        <a:effectLst>
                          <a:outerShdw blurRad="635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14" name="Freeform: Shape 85">
                          <a:extLst>
                            <a:ext uri="{FF2B5EF4-FFF2-40B4-BE49-F238E27FC236}">
                              <a16:creationId xmlns:a16="http://schemas.microsoft.com/office/drawing/2014/main" id="{619C9DE5-3A6B-4F7B-BC88-0B72A251B650}"/>
                            </a:ext>
                          </a:extLst>
                        </p:cNvPr>
                        <p:cNvSpPr/>
                        <p:nvPr/>
                      </p:nvSpPr>
                      <p:spPr>
                        <a:xfrm flipH="1">
                          <a:off x="2376019" y="5243961"/>
                          <a:ext cx="1763758" cy="659122"/>
                        </a:xfrm>
                        <a:custGeom>
                          <a:avLst/>
                          <a:gdLst>
                            <a:gd name="connsiteX0" fmla="*/ 0 w 1763758"/>
                            <a:gd name="connsiteY0" fmla="*/ 0 h 659122"/>
                            <a:gd name="connsiteX1" fmla="*/ 1434197 w 1763758"/>
                            <a:gd name="connsiteY1" fmla="*/ 0 h 659122"/>
                            <a:gd name="connsiteX2" fmla="*/ 1763758 w 1763758"/>
                            <a:gd name="connsiteY2" fmla="*/ 329561 h 659122"/>
                            <a:gd name="connsiteX3" fmla="*/ 1434197 w 1763758"/>
                            <a:gd name="connsiteY3" fmla="*/ 659122 h 659122"/>
                            <a:gd name="connsiteX4" fmla="*/ 57791 w 1763758"/>
                            <a:gd name="connsiteY4" fmla="*/ 659122 h 659122"/>
                            <a:gd name="connsiteX5" fmla="*/ 107994 w 1763758"/>
                            <a:gd name="connsiteY5" fmla="*/ 598275 h 659122"/>
                            <a:gd name="connsiteX6" fmla="*/ 182607 w 1763758"/>
                            <a:gd name="connsiteY6" fmla="*/ 354010 h 659122"/>
                            <a:gd name="connsiteX7" fmla="*/ 54647 w 1763758"/>
                            <a:gd name="connsiteY7" fmla="*/ 45088 h 659122"/>
                            <a:gd name="connsiteX8" fmla="*/ 0 w 1763758"/>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3758" h="659122">
                              <a:moveTo>
                                <a:pt x="0" y="0"/>
                              </a:moveTo>
                              <a:lnTo>
                                <a:pt x="1434197" y="0"/>
                              </a:lnTo>
                              <a:cubicBezTo>
                                <a:pt x="1616209" y="0"/>
                                <a:pt x="1763758" y="147549"/>
                                <a:pt x="1763758" y="329561"/>
                              </a:cubicBezTo>
                              <a:cubicBezTo>
                                <a:pt x="1763758" y="511573"/>
                                <a:pt x="1616209" y="659122"/>
                                <a:pt x="1434197" y="659122"/>
                              </a:cubicBezTo>
                              <a:lnTo>
                                <a:pt x="57791" y="659122"/>
                              </a:lnTo>
                              <a:lnTo>
                                <a:pt x="107994" y="598275"/>
                              </a:lnTo>
                              <a:cubicBezTo>
                                <a:pt x="155101" y="528548"/>
                                <a:pt x="182607" y="444491"/>
                                <a:pt x="182607" y="354010"/>
                              </a:cubicBezTo>
                              <a:cubicBezTo>
                                <a:pt x="182607" y="233369"/>
                                <a:pt x="133707" y="124148"/>
                                <a:pt x="54647" y="45088"/>
                              </a:cubicBezTo>
                              <a:lnTo>
                                <a:pt x="0" y="0"/>
                              </a:lnTo>
                              <a:close/>
                            </a:path>
                          </a:pathLst>
                        </a:custGeom>
                        <a:solidFill>
                          <a:schemeClr val="bg1"/>
                        </a:solidFill>
                        <a:ln>
                          <a:noFill/>
                        </a:ln>
                        <a:effectLst>
                          <a:outerShdw blurRad="63500" sx="102000" sy="1020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grpSp>
                    <p:nvGrpSpPr>
                      <p:cNvPr id="106" name="Group 189">
                        <a:extLst>
                          <a:ext uri="{FF2B5EF4-FFF2-40B4-BE49-F238E27FC236}">
                            <a16:creationId xmlns:a16="http://schemas.microsoft.com/office/drawing/2014/main" id="{C0F7C85C-725E-4336-A11A-1991EBF3C72D}"/>
                          </a:ext>
                        </a:extLst>
                      </p:cNvPr>
                      <p:cNvGrpSpPr/>
                      <p:nvPr/>
                    </p:nvGrpSpPr>
                    <p:grpSpPr>
                      <a:xfrm>
                        <a:off x="3990509" y="5194428"/>
                        <a:ext cx="807086" cy="807086"/>
                        <a:chOff x="3954279" y="4572128"/>
                        <a:chExt cx="807086" cy="807086"/>
                      </a:xfrm>
                    </p:grpSpPr>
                    <p:sp>
                      <p:nvSpPr>
                        <p:cNvPr id="108" name="Oval 87">
                          <a:extLst>
                            <a:ext uri="{FF2B5EF4-FFF2-40B4-BE49-F238E27FC236}">
                              <a16:creationId xmlns:a16="http://schemas.microsoft.com/office/drawing/2014/main" id="{5A9D7689-9030-49E9-9D61-63BD2EE78AB0}"/>
                            </a:ext>
                          </a:extLst>
                        </p:cNvPr>
                        <p:cNvSpPr/>
                        <p:nvPr/>
                      </p:nvSpPr>
                      <p:spPr>
                        <a:xfrm flipH="1">
                          <a:off x="3954279" y="4572128"/>
                          <a:ext cx="807086" cy="807086"/>
                        </a:xfrm>
                        <a:prstGeom prst="ellipse">
                          <a:avLst/>
                        </a:prstGeom>
                        <a:solidFill>
                          <a:srgbClr val="36C2C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09" name="Oval 88">
                          <a:extLst>
                            <a:ext uri="{FF2B5EF4-FFF2-40B4-BE49-F238E27FC236}">
                              <a16:creationId xmlns:a16="http://schemas.microsoft.com/office/drawing/2014/main" id="{1F276150-4AD0-476E-A8CD-49A0E5557951}"/>
                            </a:ext>
                          </a:extLst>
                        </p:cNvPr>
                        <p:cNvSpPr/>
                        <p:nvPr/>
                      </p:nvSpPr>
                      <p:spPr>
                        <a:xfrm flipH="1">
                          <a:off x="4006666" y="4624515"/>
                          <a:ext cx="702312" cy="702312"/>
                        </a:xfrm>
                        <a:prstGeom prst="ellipse">
                          <a:avLst/>
                        </a:prstGeom>
                        <a:solidFill>
                          <a:srgbClr val="36C2C6"/>
                        </a:solidFill>
                        <a:ln>
                          <a:solidFill>
                            <a:schemeClr val="bg1"/>
                          </a:solid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10" name="Oval 89">
                          <a:extLst>
                            <a:ext uri="{FF2B5EF4-FFF2-40B4-BE49-F238E27FC236}">
                              <a16:creationId xmlns:a16="http://schemas.microsoft.com/office/drawing/2014/main" id="{ADDFBF65-D13B-49EE-8552-262AF77C8181}"/>
                            </a:ext>
                          </a:extLst>
                        </p:cNvPr>
                        <p:cNvSpPr/>
                        <p:nvPr/>
                      </p:nvSpPr>
                      <p:spPr>
                        <a:xfrm flipH="1">
                          <a:off x="4075031" y="4692880"/>
                          <a:ext cx="565582" cy="565582"/>
                        </a:xfrm>
                        <a:prstGeom prst="ellipse">
                          <a:avLst/>
                        </a:prstGeom>
                        <a:solidFill>
                          <a:schemeClr val="bg1"/>
                        </a:solidFill>
                        <a:ln>
                          <a:no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grpSp>
                <p:grpSp>
                  <p:nvGrpSpPr>
                    <p:cNvPr id="67" name="Group 235">
                      <a:extLst>
                        <a:ext uri="{FF2B5EF4-FFF2-40B4-BE49-F238E27FC236}">
                          <a16:creationId xmlns:a16="http://schemas.microsoft.com/office/drawing/2014/main" id="{BE2A3992-C253-4C48-BFA1-44F87B1F4C62}"/>
                        </a:ext>
                      </a:extLst>
                    </p:cNvPr>
                    <p:cNvGrpSpPr/>
                    <p:nvPr/>
                  </p:nvGrpSpPr>
                  <p:grpSpPr>
                    <a:xfrm>
                      <a:off x="1982128" y="4163314"/>
                      <a:ext cx="2664534" cy="1582084"/>
                      <a:chOff x="1982128" y="4163314"/>
                      <a:chExt cx="2664534" cy="1582084"/>
                    </a:xfrm>
                  </p:grpSpPr>
                  <p:grpSp>
                    <p:nvGrpSpPr>
                      <p:cNvPr id="93" name="Group 234">
                        <a:extLst>
                          <a:ext uri="{FF2B5EF4-FFF2-40B4-BE49-F238E27FC236}">
                            <a16:creationId xmlns:a16="http://schemas.microsoft.com/office/drawing/2014/main" id="{5671F023-1397-41C8-A2FA-7DC50AE30738}"/>
                          </a:ext>
                        </a:extLst>
                      </p:cNvPr>
                      <p:cNvGrpSpPr/>
                      <p:nvPr/>
                    </p:nvGrpSpPr>
                    <p:grpSpPr>
                      <a:xfrm>
                        <a:off x="1982128" y="4212847"/>
                        <a:ext cx="2664534" cy="1532551"/>
                        <a:chOff x="1982128" y="4212847"/>
                        <a:chExt cx="2664534" cy="1532551"/>
                      </a:xfrm>
                    </p:grpSpPr>
                    <p:grpSp>
                      <p:nvGrpSpPr>
                        <p:cNvPr id="100" name="Group 233">
                          <a:extLst>
                            <a:ext uri="{FF2B5EF4-FFF2-40B4-BE49-F238E27FC236}">
                              <a16:creationId xmlns:a16="http://schemas.microsoft.com/office/drawing/2014/main" id="{D156A9F4-24A1-4546-9E2A-3D6CC1F071D4}"/>
                            </a:ext>
                          </a:extLst>
                        </p:cNvPr>
                        <p:cNvGrpSpPr/>
                        <p:nvPr/>
                      </p:nvGrpSpPr>
                      <p:grpSpPr>
                        <a:xfrm>
                          <a:off x="1982128" y="4212847"/>
                          <a:ext cx="2664534" cy="659122"/>
                          <a:chOff x="1982128" y="4212847"/>
                          <a:chExt cx="2664534" cy="659122"/>
                        </a:xfrm>
                      </p:grpSpPr>
                      <p:sp>
                        <p:nvSpPr>
                          <p:cNvPr id="102" name="Freeform: Shape 90">
                            <a:extLst>
                              <a:ext uri="{FF2B5EF4-FFF2-40B4-BE49-F238E27FC236}">
                                <a16:creationId xmlns:a16="http://schemas.microsoft.com/office/drawing/2014/main" id="{DE841A66-EE99-4C8A-95E0-198D17616D11}"/>
                              </a:ext>
                            </a:extLst>
                          </p:cNvPr>
                          <p:cNvSpPr/>
                          <p:nvPr/>
                        </p:nvSpPr>
                        <p:spPr>
                          <a:xfrm flipH="1">
                            <a:off x="4254435" y="4212847"/>
                            <a:ext cx="392227" cy="659122"/>
                          </a:xfrm>
                          <a:custGeom>
                            <a:avLst/>
                            <a:gdLst>
                              <a:gd name="connsiteX0" fmla="*/ 329561 w 392227"/>
                              <a:gd name="connsiteY0" fmla="*/ 0 h 659122"/>
                              <a:gd name="connsiteX1" fmla="*/ 392227 w 392227"/>
                              <a:gd name="connsiteY1" fmla="*/ 0 h 659122"/>
                              <a:gd name="connsiteX2" fmla="*/ 337580 w 392227"/>
                              <a:gd name="connsiteY2" fmla="*/ 45088 h 659122"/>
                              <a:gd name="connsiteX3" fmla="*/ 209620 w 392227"/>
                              <a:gd name="connsiteY3" fmla="*/ 354010 h 659122"/>
                              <a:gd name="connsiteX4" fmla="*/ 284233 w 392227"/>
                              <a:gd name="connsiteY4" fmla="*/ 598275 h 659122"/>
                              <a:gd name="connsiteX5" fmla="*/ 334437 w 392227"/>
                              <a:gd name="connsiteY5" fmla="*/ 659122 h 659122"/>
                              <a:gd name="connsiteX6" fmla="*/ 329561 w 392227"/>
                              <a:gd name="connsiteY6" fmla="*/ 659122 h 659122"/>
                              <a:gd name="connsiteX7" fmla="*/ 0 w 392227"/>
                              <a:gd name="connsiteY7" fmla="*/ 329561 h 659122"/>
                              <a:gd name="connsiteX8" fmla="*/ 329561 w 392227"/>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227" h="659122">
                                <a:moveTo>
                                  <a:pt x="329561" y="0"/>
                                </a:moveTo>
                                <a:lnTo>
                                  <a:pt x="392227" y="0"/>
                                </a:lnTo>
                                <a:lnTo>
                                  <a:pt x="337580" y="45088"/>
                                </a:lnTo>
                                <a:cubicBezTo>
                                  <a:pt x="258520" y="124148"/>
                                  <a:pt x="209620" y="233369"/>
                                  <a:pt x="209620" y="354010"/>
                                </a:cubicBezTo>
                                <a:cubicBezTo>
                                  <a:pt x="209620" y="444491"/>
                                  <a:pt x="237126" y="528548"/>
                                  <a:pt x="284233" y="598275"/>
                                </a:cubicBezTo>
                                <a:lnTo>
                                  <a:pt x="334437" y="659122"/>
                                </a:lnTo>
                                <a:lnTo>
                                  <a:pt x="329561" y="659122"/>
                                </a:lnTo>
                                <a:cubicBezTo>
                                  <a:pt x="147549" y="659122"/>
                                  <a:pt x="0" y="511573"/>
                                  <a:pt x="0" y="329561"/>
                                </a:cubicBezTo>
                                <a:cubicBezTo>
                                  <a:pt x="0" y="147549"/>
                                  <a:pt x="147549" y="0"/>
                                  <a:pt x="329561" y="0"/>
                                </a:cubicBezTo>
                                <a:close/>
                              </a:path>
                            </a:pathLst>
                          </a:custGeom>
                          <a:solidFill>
                            <a:schemeClr val="bg1"/>
                          </a:solidFill>
                          <a:ln>
                            <a:noFill/>
                          </a:ln>
                          <a:effectLst>
                            <a:outerShdw blurRad="635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103" name="Freeform: Shape 91">
                            <a:extLst>
                              <a:ext uri="{FF2B5EF4-FFF2-40B4-BE49-F238E27FC236}">
                                <a16:creationId xmlns:a16="http://schemas.microsoft.com/office/drawing/2014/main" id="{5A5CA0CD-610A-4FD5-A94F-68933BD6E9C9}"/>
                              </a:ext>
                            </a:extLst>
                          </p:cNvPr>
                          <p:cNvSpPr/>
                          <p:nvPr/>
                        </p:nvSpPr>
                        <p:spPr>
                          <a:xfrm flipH="1">
                            <a:off x="1982128" y="4212847"/>
                            <a:ext cx="1763758" cy="659122"/>
                          </a:xfrm>
                          <a:custGeom>
                            <a:avLst/>
                            <a:gdLst>
                              <a:gd name="connsiteX0" fmla="*/ 0 w 1763758"/>
                              <a:gd name="connsiteY0" fmla="*/ 0 h 659122"/>
                              <a:gd name="connsiteX1" fmla="*/ 1434197 w 1763758"/>
                              <a:gd name="connsiteY1" fmla="*/ 0 h 659122"/>
                              <a:gd name="connsiteX2" fmla="*/ 1763758 w 1763758"/>
                              <a:gd name="connsiteY2" fmla="*/ 329561 h 659122"/>
                              <a:gd name="connsiteX3" fmla="*/ 1434197 w 1763758"/>
                              <a:gd name="connsiteY3" fmla="*/ 659122 h 659122"/>
                              <a:gd name="connsiteX4" fmla="*/ 57791 w 1763758"/>
                              <a:gd name="connsiteY4" fmla="*/ 659122 h 659122"/>
                              <a:gd name="connsiteX5" fmla="*/ 107994 w 1763758"/>
                              <a:gd name="connsiteY5" fmla="*/ 598275 h 659122"/>
                              <a:gd name="connsiteX6" fmla="*/ 182607 w 1763758"/>
                              <a:gd name="connsiteY6" fmla="*/ 354010 h 659122"/>
                              <a:gd name="connsiteX7" fmla="*/ 54647 w 1763758"/>
                              <a:gd name="connsiteY7" fmla="*/ 45088 h 659122"/>
                              <a:gd name="connsiteX8" fmla="*/ 0 w 1763758"/>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3758" h="659122">
                                <a:moveTo>
                                  <a:pt x="0" y="0"/>
                                </a:moveTo>
                                <a:lnTo>
                                  <a:pt x="1434197" y="0"/>
                                </a:lnTo>
                                <a:cubicBezTo>
                                  <a:pt x="1616209" y="0"/>
                                  <a:pt x="1763758" y="147549"/>
                                  <a:pt x="1763758" y="329561"/>
                                </a:cubicBezTo>
                                <a:cubicBezTo>
                                  <a:pt x="1763758" y="511573"/>
                                  <a:pt x="1616209" y="659122"/>
                                  <a:pt x="1434197" y="659122"/>
                                </a:cubicBezTo>
                                <a:lnTo>
                                  <a:pt x="57791" y="659122"/>
                                </a:lnTo>
                                <a:lnTo>
                                  <a:pt x="107994" y="598275"/>
                                </a:lnTo>
                                <a:cubicBezTo>
                                  <a:pt x="155101" y="528548"/>
                                  <a:pt x="182607" y="444491"/>
                                  <a:pt x="182607" y="354010"/>
                                </a:cubicBezTo>
                                <a:cubicBezTo>
                                  <a:pt x="182607" y="233369"/>
                                  <a:pt x="133707" y="124148"/>
                                  <a:pt x="54647" y="45088"/>
                                </a:cubicBezTo>
                                <a:lnTo>
                                  <a:pt x="0" y="0"/>
                                </a:lnTo>
                                <a:close/>
                              </a:path>
                            </a:pathLst>
                          </a:custGeom>
                          <a:solidFill>
                            <a:schemeClr val="bg1"/>
                          </a:solidFill>
                          <a:ln>
                            <a:noFill/>
                          </a:ln>
                          <a:effectLst>
                            <a:outerShdw blurRad="63500" sx="102000" sy="1020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sp>
                      <p:nvSpPr>
                        <p:cNvPr id="101" name="TextBox 159">
                          <a:extLst>
                            <a:ext uri="{FF2B5EF4-FFF2-40B4-BE49-F238E27FC236}">
                              <a16:creationId xmlns:a16="http://schemas.microsoft.com/office/drawing/2014/main" id="{8398864F-6E60-48C9-B51F-D13C3E147A65}"/>
                            </a:ext>
                          </a:extLst>
                        </p:cNvPr>
                        <p:cNvSpPr txBox="1"/>
                        <p:nvPr/>
                      </p:nvSpPr>
                      <p:spPr>
                        <a:xfrm>
                          <a:off x="2529190" y="5351851"/>
                          <a:ext cx="1925915" cy="393547"/>
                        </a:xfrm>
                        <a:prstGeom prst="rect">
                          <a:avLst/>
                        </a:prstGeom>
                        <a:noFill/>
                      </p:spPr>
                      <p:txBody>
                        <a:bodyPr wrap="square" rtlCol="0" anchor="ctr">
                          <a:spAutoFit/>
                        </a:bodyPr>
                        <a:lstStyle>
                          <a:defPPr>
                            <a:defRPr lang="en-US"/>
                          </a:defPPr>
                          <a:lvl1pPr>
                            <a:defRPr sz="1600" b="1">
                              <a:solidFill>
                                <a:schemeClr val="tx1">
                                  <a:lumMod val="85000"/>
                                  <a:lumOff val="15000"/>
                                </a:schemeClr>
                              </a:solidFill>
                              <a:latin typeface="Arial Nova Cond" panose="020B0506020202020204" pitchFamily="34" charset="0"/>
                            </a:defRPr>
                          </a:lvl1pPr>
                        </a:lstStyle>
                        <a:p>
                          <a:r>
                            <a:rPr lang="es-MX" sz="1400" dirty="0"/>
                            <a:t>Seguridad Física de la Información</a:t>
                          </a:r>
                        </a:p>
                      </p:txBody>
                    </p:sp>
                  </p:grpSp>
                  <p:grpSp>
                    <p:nvGrpSpPr>
                      <p:cNvPr id="95" name="Group 191">
                        <a:extLst>
                          <a:ext uri="{FF2B5EF4-FFF2-40B4-BE49-F238E27FC236}">
                            <a16:creationId xmlns:a16="http://schemas.microsoft.com/office/drawing/2014/main" id="{4E109E1D-9C27-4BE1-A870-0B977B3478A9}"/>
                          </a:ext>
                        </a:extLst>
                      </p:cNvPr>
                      <p:cNvGrpSpPr/>
                      <p:nvPr/>
                    </p:nvGrpSpPr>
                    <p:grpSpPr>
                      <a:xfrm>
                        <a:off x="3596618" y="4163314"/>
                        <a:ext cx="807086" cy="807086"/>
                        <a:chOff x="3560388" y="3541014"/>
                        <a:chExt cx="807086" cy="807086"/>
                      </a:xfrm>
                    </p:grpSpPr>
                    <p:sp>
                      <p:nvSpPr>
                        <p:cNvPr id="97" name="Oval 93">
                          <a:extLst>
                            <a:ext uri="{FF2B5EF4-FFF2-40B4-BE49-F238E27FC236}">
                              <a16:creationId xmlns:a16="http://schemas.microsoft.com/office/drawing/2014/main" id="{8347F962-7039-4C13-82A5-7FA68571277A}"/>
                            </a:ext>
                          </a:extLst>
                        </p:cNvPr>
                        <p:cNvSpPr/>
                        <p:nvPr/>
                      </p:nvSpPr>
                      <p:spPr>
                        <a:xfrm flipH="1">
                          <a:off x="3560388" y="3541014"/>
                          <a:ext cx="807086" cy="807086"/>
                        </a:xfrm>
                        <a:prstGeom prst="ellipse">
                          <a:avLst/>
                        </a:prstGeom>
                        <a:solidFill>
                          <a:srgbClr val="36C1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98" name="Oval 94">
                          <a:extLst>
                            <a:ext uri="{FF2B5EF4-FFF2-40B4-BE49-F238E27FC236}">
                              <a16:creationId xmlns:a16="http://schemas.microsoft.com/office/drawing/2014/main" id="{7864DBE5-8BC9-439B-B485-7476B88CCEEE}"/>
                            </a:ext>
                          </a:extLst>
                        </p:cNvPr>
                        <p:cNvSpPr/>
                        <p:nvPr/>
                      </p:nvSpPr>
                      <p:spPr>
                        <a:xfrm flipH="1">
                          <a:off x="3612775" y="3593401"/>
                          <a:ext cx="702312" cy="702312"/>
                        </a:xfrm>
                        <a:prstGeom prst="ellipse">
                          <a:avLst/>
                        </a:prstGeom>
                        <a:solidFill>
                          <a:srgbClr val="36C1C5"/>
                        </a:solidFill>
                        <a:ln>
                          <a:solidFill>
                            <a:schemeClr val="bg1"/>
                          </a:solid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99" name="Oval 95">
                          <a:extLst>
                            <a:ext uri="{FF2B5EF4-FFF2-40B4-BE49-F238E27FC236}">
                              <a16:creationId xmlns:a16="http://schemas.microsoft.com/office/drawing/2014/main" id="{1BBE72ED-C1E1-48B1-935D-D1E8DC07911E}"/>
                            </a:ext>
                          </a:extLst>
                        </p:cNvPr>
                        <p:cNvSpPr/>
                        <p:nvPr/>
                      </p:nvSpPr>
                      <p:spPr>
                        <a:xfrm flipH="1">
                          <a:off x="3681140" y="3661766"/>
                          <a:ext cx="565582" cy="565582"/>
                        </a:xfrm>
                        <a:prstGeom prst="ellipse">
                          <a:avLst/>
                        </a:prstGeom>
                        <a:solidFill>
                          <a:schemeClr val="bg1"/>
                        </a:solidFill>
                        <a:ln>
                          <a:no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grpSp>
                <p:grpSp>
                  <p:nvGrpSpPr>
                    <p:cNvPr id="68" name="Group 238">
                      <a:extLst>
                        <a:ext uri="{FF2B5EF4-FFF2-40B4-BE49-F238E27FC236}">
                          <a16:creationId xmlns:a16="http://schemas.microsoft.com/office/drawing/2014/main" id="{BF43F2A9-B4F4-479E-A3F7-083FBDA96381}"/>
                        </a:ext>
                      </a:extLst>
                    </p:cNvPr>
                    <p:cNvGrpSpPr/>
                    <p:nvPr/>
                  </p:nvGrpSpPr>
                  <p:grpSpPr>
                    <a:xfrm>
                      <a:off x="1977231" y="3132200"/>
                      <a:ext cx="2664534" cy="807086"/>
                      <a:chOff x="1977231" y="3132200"/>
                      <a:chExt cx="2664534" cy="807086"/>
                    </a:xfrm>
                  </p:grpSpPr>
                  <p:grpSp>
                    <p:nvGrpSpPr>
                      <p:cNvPr id="82" name="Group 237">
                        <a:extLst>
                          <a:ext uri="{FF2B5EF4-FFF2-40B4-BE49-F238E27FC236}">
                            <a16:creationId xmlns:a16="http://schemas.microsoft.com/office/drawing/2014/main" id="{DF5729E9-6892-465D-A3B2-FFF0DCF189B7}"/>
                          </a:ext>
                        </a:extLst>
                      </p:cNvPr>
                      <p:cNvGrpSpPr/>
                      <p:nvPr/>
                    </p:nvGrpSpPr>
                    <p:grpSpPr>
                      <a:xfrm>
                        <a:off x="1977231" y="3177570"/>
                        <a:ext cx="2664534" cy="663285"/>
                        <a:chOff x="1977231" y="3177570"/>
                        <a:chExt cx="2664534" cy="663285"/>
                      </a:xfrm>
                    </p:grpSpPr>
                    <p:grpSp>
                      <p:nvGrpSpPr>
                        <p:cNvPr id="89" name="Group 236">
                          <a:extLst>
                            <a:ext uri="{FF2B5EF4-FFF2-40B4-BE49-F238E27FC236}">
                              <a16:creationId xmlns:a16="http://schemas.microsoft.com/office/drawing/2014/main" id="{A9974D94-9A1B-4D99-BFC8-532C99037B2C}"/>
                            </a:ext>
                          </a:extLst>
                        </p:cNvPr>
                        <p:cNvGrpSpPr/>
                        <p:nvPr/>
                      </p:nvGrpSpPr>
                      <p:grpSpPr>
                        <a:xfrm>
                          <a:off x="1977231" y="3177570"/>
                          <a:ext cx="2664534" cy="663285"/>
                          <a:chOff x="1977231" y="3177570"/>
                          <a:chExt cx="2664534" cy="663285"/>
                        </a:xfrm>
                      </p:grpSpPr>
                      <p:sp>
                        <p:nvSpPr>
                          <p:cNvPr id="91" name="Freeform: Shape 96">
                            <a:extLst>
                              <a:ext uri="{FF2B5EF4-FFF2-40B4-BE49-F238E27FC236}">
                                <a16:creationId xmlns:a16="http://schemas.microsoft.com/office/drawing/2014/main" id="{8199380E-E3CD-408F-9044-A287CEC1CCEF}"/>
                              </a:ext>
                            </a:extLst>
                          </p:cNvPr>
                          <p:cNvSpPr/>
                          <p:nvPr/>
                        </p:nvSpPr>
                        <p:spPr>
                          <a:xfrm flipH="1">
                            <a:off x="4249538" y="3181733"/>
                            <a:ext cx="392227" cy="659122"/>
                          </a:xfrm>
                          <a:custGeom>
                            <a:avLst/>
                            <a:gdLst>
                              <a:gd name="connsiteX0" fmla="*/ 329561 w 392227"/>
                              <a:gd name="connsiteY0" fmla="*/ 0 h 659122"/>
                              <a:gd name="connsiteX1" fmla="*/ 392227 w 392227"/>
                              <a:gd name="connsiteY1" fmla="*/ 0 h 659122"/>
                              <a:gd name="connsiteX2" fmla="*/ 337580 w 392227"/>
                              <a:gd name="connsiteY2" fmla="*/ 45088 h 659122"/>
                              <a:gd name="connsiteX3" fmla="*/ 209620 w 392227"/>
                              <a:gd name="connsiteY3" fmla="*/ 354010 h 659122"/>
                              <a:gd name="connsiteX4" fmla="*/ 284233 w 392227"/>
                              <a:gd name="connsiteY4" fmla="*/ 598275 h 659122"/>
                              <a:gd name="connsiteX5" fmla="*/ 334437 w 392227"/>
                              <a:gd name="connsiteY5" fmla="*/ 659122 h 659122"/>
                              <a:gd name="connsiteX6" fmla="*/ 329561 w 392227"/>
                              <a:gd name="connsiteY6" fmla="*/ 659122 h 659122"/>
                              <a:gd name="connsiteX7" fmla="*/ 0 w 392227"/>
                              <a:gd name="connsiteY7" fmla="*/ 329561 h 659122"/>
                              <a:gd name="connsiteX8" fmla="*/ 329561 w 392227"/>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227" h="659122">
                                <a:moveTo>
                                  <a:pt x="329561" y="0"/>
                                </a:moveTo>
                                <a:lnTo>
                                  <a:pt x="392227" y="0"/>
                                </a:lnTo>
                                <a:lnTo>
                                  <a:pt x="337580" y="45088"/>
                                </a:lnTo>
                                <a:cubicBezTo>
                                  <a:pt x="258520" y="124148"/>
                                  <a:pt x="209620" y="233369"/>
                                  <a:pt x="209620" y="354010"/>
                                </a:cubicBezTo>
                                <a:cubicBezTo>
                                  <a:pt x="209620" y="444491"/>
                                  <a:pt x="237126" y="528548"/>
                                  <a:pt x="284233" y="598275"/>
                                </a:cubicBezTo>
                                <a:lnTo>
                                  <a:pt x="334437" y="659122"/>
                                </a:lnTo>
                                <a:lnTo>
                                  <a:pt x="329561" y="659122"/>
                                </a:lnTo>
                                <a:cubicBezTo>
                                  <a:pt x="147549" y="659122"/>
                                  <a:pt x="0" y="511573"/>
                                  <a:pt x="0" y="329561"/>
                                </a:cubicBezTo>
                                <a:cubicBezTo>
                                  <a:pt x="0" y="147549"/>
                                  <a:pt x="147549" y="0"/>
                                  <a:pt x="329561" y="0"/>
                                </a:cubicBezTo>
                                <a:close/>
                              </a:path>
                            </a:pathLst>
                          </a:custGeom>
                          <a:solidFill>
                            <a:schemeClr val="bg1"/>
                          </a:solidFill>
                          <a:ln>
                            <a:noFill/>
                          </a:ln>
                          <a:effectLst>
                            <a:outerShdw blurRad="635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92" name="Freeform: Shape 97">
                            <a:extLst>
                              <a:ext uri="{FF2B5EF4-FFF2-40B4-BE49-F238E27FC236}">
                                <a16:creationId xmlns:a16="http://schemas.microsoft.com/office/drawing/2014/main" id="{82254076-CA4B-455D-AFF6-289EA721C2C4}"/>
                              </a:ext>
                            </a:extLst>
                          </p:cNvPr>
                          <p:cNvSpPr/>
                          <p:nvPr/>
                        </p:nvSpPr>
                        <p:spPr>
                          <a:xfrm flipH="1">
                            <a:off x="1977231" y="3177570"/>
                            <a:ext cx="1763758" cy="659122"/>
                          </a:xfrm>
                          <a:custGeom>
                            <a:avLst/>
                            <a:gdLst>
                              <a:gd name="connsiteX0" fmla="*/ 0 w 1763758"/>
                              <a:gd name="connsiteY0" fmla="*/ 0 h 659122"/>
                              <a:gd name="connsiteX1" fmla="*/ 1434197 w 1763758"/>
                              <a:gd name="connsiteY1" fmla="*/ 0 h 659122"/>
                              <a:gd name="connsiteX2" fmla="*/ 1763758 w 1763758"/>
                              <a:gd name="connsiteY2" fmla="*/ 329561 h 659122"/>
                              <a:gd name="connsiteX3" fmla="*/ 1434197 w 1763758"/>
                              <a:gd name="connsiteY3" fmla="*/ 659122 h 659122"/>
                              <a:gd name="connsiteX4" fmla="*/ 57791 w 1763758"/>
                              <a:gd name="connsiteY4" fmla="*/ 659122 h 659122"/>
                              <a:gd name="connsiteX5" fmla="*/ 107994 w 1763758"/>
                              <a:gd name="connsiteY5" fmla="*/ 598275 h 659122"/>
                              <a:gd name="connsiteX6" fmla="*/ 182607 w 1763758"/>
                              <a:gd name="connsiteY6" fmla="*/ 354010 h 659122"/>
                              <a:gd name="connsiteX7" fmla="*/ 54647 w 1763758"/>
                              <a:gd name="connsiteY7" fmla="*/ 45088 h 659122"/>
                              <a:gd name="connsiteX8" fmla="*/ 0 w 1763758"/>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3758" h="659122">
                                <a:moveTo>
                                  <a:pt x="0" y="0"/>
                                </a:moveTo>
                                <a:lnTo>
                                  <a:pt x="1434197" y="0"/>
                                </a:lnTo>
                                <a:cubicBezTo>
                                  <a:pt x="1616209" y="0"/>
                                  <a:pt x="1763758" y="147549"/>
                                  <a:pt x="1763758" y="329561"/>
                                </a:cubicBezTo>
                                <a:cubicBezTo>
                                  <a:pt x="1763758" y="511573"/>
                                  <a:pt x="1616209" y="659122"/>
                                  <a:pt x="1434197" y="659122"/>
                                </a:cubicBezTo>
                                <a:lnTo>
                                  <a:pt x="57791" y="659122"/>
                                </a:lnTo>
                                <a:lnTo>
                                  <a:pt x="107994" y="598275"/>
                                </a:lnTo>
                                <a:cubicBezTo>
                                  <a:pt x="155101" y="528548"/>
                                  <a:pt x="182607" y="444491"/>
                                  <a:pt x="182607" y="354010"/>
                                </a:cubicBezTo>
                                <a:cubicBezTo>
                                  <a:pt x="182607" y="233369"/>
                                  <a:pt x="133707" y="124148"/>
                                  <a:pt x="54647" y="45088"/>
                                </a:cubicBezTo>
                                <a:lnTo>
                                  <a:pt x="0" y="0"/>
                                </a:lnTo>
                                <a:close/>
                              </a:path>
                            </a:pathLst>
                          </a:custGeom>
                          <a:solidFill>
                            <a:schemeClr val="bg1"/>
                          </a:solidFill>
                          <a:ln>
                            <a:noFill/>
                          </a:ln>
                          <a:effectLst>
                            <a:outerShdw blurRad="63500" sx="102000" sy="1020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sp>
                      <p:nvSpPr>
                        <p:cNvPr id="90" name="TextBox 161">
                          <a:extLst>
                            <a:ext uri="{FF2B5EF4-FFF2-40B4-BE49-F238E27FC236}">
                              <a16:creationId xmlns:a16="http://schemas.microsoft.com/office/drawing/2014/main" id="{F949235D-E3C7-4F2E-AB3D-E09DBBE2A6EC}"/>
                            </a:ext>
                          </a:extLst>
                        </p:cNvPr>
                        <p:cNvSpPr txBox="1"/>
                        <p:nvPr/>
                      </p:nvSpPr>
                      <p:spPr>
                        <a:xfrm>
                          <a:off x="2265176" y="3326857"/>
                          <a:ext cx="1556878" cy="393547"/>
                        </a:xfrm>
                        <a:prstGeom prst="rect">
                          <a:avLst/>
                        </a:prstGeom>
                        <a:noFill/>
                      </p:spPr>
                      <p:txBody>
                        <a:bodyPr wrap="square" rtlCol="0" anchor="ctr">
                          <a:spAutoFit/>
                        </a:bodyPr>
                        <a:lstStyle/>
                        <a:p>
                          <a:r>
                            <a:rPr lang="es-MX" sz="1400" b="1" i="0" dirty="0">
                              <a:solidFill>
                                <a:srgbClr val="000000"/>
                              </a:solidFill>
                              <a:effectLst/>
                              <a:latin typeface="Arial Nova Cond" panose="020B0506020202020204" pitchFamily="34" charset="0"/>
                            </a:rPr>
                            <a:t>Seguridad en Trabajo </a:t>
                          </a:r>
                          <a:r>
                            <a:rPr lang="es-MX" sz="1400" b="1" dirty="0">
                              <a:solidFill>
                                <a:schemeClr val="tx1">
                                  <a:lumMod val="85000"/>
                                  <a:lumOff val="15000"/>
                                </a:schemeClr>
                              </a:solidFill>
                              <a:latin typeface="Arial Nova Cond" panose="020B0506020202020204" pitchFamily="34" charset="0"/>
                            </a:rPr>
                            <a:t>Remoto</a:t>
                          </a:r>
                        </a:p>
                      </p:txBody>
                    </p:sp>
                  </p:grpSp>
                  <p:grpSp>
                    <p:nvGrpSpPr>
                      <p:cNvPr id="84" name="Group 193">
                        <a:extLst>
                          <a:ext uri="{FF2B5EF4-FFF2-40B4-BE49-F238E27FC236}">
                            <a16:creationId xmlns:a16="http://schemas.microsoft.com/office/drawing/2014/main" id="{5549EA7B-9C47-4056-B53C-CB1E5B08F89D}"/>
                          </a:ext>
                        </a:extLst>
                      </p:cNvPr>
                      <p:cNvGrpSpPr/>
                      <p:nvPr/>
                    </p:nvGrpSpPr>
                    <p:grpSpPr>
                      <a:xfrm>
                        <a:off x="3591721" y="3132200"/>
                        <a:ext cx="807086" cy="807086"/>
                        <a:chOff x="3555491" y="2509900"/>
                        <a:chExt cx="807086" cy="807086"/>
                      </a:xfrm>
                    </p:grpSpPr>
                    <p:sp>
                      <p:nvSpPr>
                        <p:cNvPr id="86" name="Oval 99">
                          <a:extLst>
                            <a:ext uri="{FF2B5EF4-FFF2-40B4-BE49-F238E27FC236}">
                              <a16:creationId xmlns:a16="http://schemas.microsoft.com/office/drawing/2014/main" id="{D0CE1115-15BC-40E2-9ACA-528BFEDC143D}"/>
                            </a:ext>
                          </a:extLst>
                        </p:cNvPr>
                        <p:cNvSpPr/>
                        <p:nvPr/>
                      </p:nvSpPr>
                      <p:spPr>
                        <a:xfrm flipH="1">
                          <a:off x="3555491" y="2509900"/>
                          <a:ext cx="807086" cy="807086"/>
                        </a:xfrm>
                        <a:prstGeom prst="ellipse">
                          <a:avLst/>
                        </a:prstGeom>
                        <a:solidFill>
                          <a:srgbClr val="36C2C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87" name="Oval 100">
                          <a:extLst>
                            <a:ext uri="{FF2B5EF4-FFF2-40B4-BE49-F238E27FC236}">
                              <a16:creationId xmlns:a16="http://schemas.microsoft.com/office/drawing/2014/main" id="{9EE47DA4-E63C-40AE-8E0E-CDABB38BCFA9}"/>
                            </a:ext>
                          </a:extLst>
                        </p:cNvPr>
                        <p:cNvSpPr/>
                        <p:nvPr/>
                      </p:nvSpPr>
                      <p:spPr>
                        <a:xfrm flipH="1">
                          <a:off x="3607879" y="2562287"/>
                          <a:ext cx="702312" cy="702312"/>
                        </a:xfrm>
                        <a:prstGeom prst="ellipse">
                          <a:avLst/>
                        </a:prstGeom>
                        <a:solidFill>
                          <a:srgbClr val="36C2C6"/>
                        </a:solidFill>
                        <a:ln>
                          <a:solidFill>
                            <a:schemeClr val="bg1"/>
                          </a:solid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88" name="Oval 101">
                          <a:extLst>
                            <a:ext uri="{FF2B5EF4-FFF2-40B4-BE49-F238E27FC236}">
                              <a16:creationId xmlns:a16="http://schemas.microsoft.com/office/drawing/2014/main" id="{B97060BA-02D0-4C75-8D34-94D04FCCBFCB}"/>
                            </a:ext>
                          </a:extLst>
                        </p:cNvPr>
                        <p:cNvSpPr/>
                        <p:nvPr/>
                      </p:nvSpPr>
                      <p:spPr>
                        <a:xfrm flipH="1">
                          <a:off x="3676244" y="2630652"/>
                          <a:ext cx="565582" cy="565582"/>
                        </a:xfrm>
                        <a:prstGeom prst="ellipse">
                          <a:avLst/>
                        </a:prstGeom>
                        <a:solidFill>
                          <a:schemeClr val="bg1"/>
                        </a:solidFill>
                        <a:ln>
                          <a:no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Nova Cond" panose="020B0506020202020204" pitchFamily="34" charset="0"/>
                          </a:endParaRPr>
                        </a:p>
                      </p:txBody>
                    </p:sp>
                  </p:grpSp>
                </p:grpSp>
                <p:grpSp>
                  <p:nvGrpSpPr>
                    <p:cNvPr id="69" name="Group 243">
                      <a:extLst>
                        <a:ext uri="{FF2B5EF4-FFF2-40B4-BE49-F238E27FC236}">
                          <a16:creationId xmlns:a16="http://schemas.microsoft.com/office/drawing/2014/main" id="{52A3B125-07B2-484C-95ED-BA2391287FCA}"/>
                        </a:ext>
                      </a:extLst>
                    </p:cNvPr>
                    <p:cNvGrpSpPr/>
                    <p:nvPr/>
                  </p:nvGrpSpPr>
                  <p:grpSpPr>
                    <a:xfrm>
                      <a:off x="1823738" y="2101086"/>
                      <a:ext cx="3215151" cy="807086"/>
                      <a:chOff x="1823738" y="2101086"/>
                      <a:chExt cx="3215151" cy="807086"/>
                    </a:xfrm>
                  </p:grpSpPr>
                  <p:grpSp>
                    <p:nvGrpSpPr>
                      <p:cNvPr id="70" name="Group 242">
                        <a:extLst>
                          <a:ext uri="{FF2B5EF4-FFF2-40B4-BE49-F238E27FC236}">
                            <a16:creationId xmlns:a16="http://schemas.microsoft.com/office/drawing/2014/main" id="{01E75E3D-743B-477D-9061-C1924BB53E1E}"/>
                          </a:ext>
                        </a:extLst>
                      </p:cNvPr>
                      <p:cNvGrpSpPr/>
                      <p:nvPr/>
                    </p:nvGrpSpPr>
                    <p:grpSpPr>
                      <a:xfrm>
                        <a:off x="1823738" y="2150619"/>
                        <a:ext cx="3215151" cy="659122"/>
                        <a:chOff x="1823738" y="2150619"/>
                        <a:chExt cx="3215151" cy="659122"/>
                      </a:xfrm>
                    </p:grpSpPr>
                    <p:grpSp>
                      <p:nvGrpSpPr>
                        <p:cNvPr id="78" name="Group 239">
                          <a:extLst>
                            <a:ext uri="{FF2B5EF4-FFF2-40B4-BE49-F238E27FC236}">
                              <a16:creationId xmlns:a16="http://schemas.microsoft.com/office/drawing/2014/main" id="{58957B0A-801D-41BC-A9F3-674CC8DDE2BE}"/>
                            </a:ext>
                          </a:extLst>
                        </p:cNvPr>
                        <p:cNvGrpSpPr/>
                        <p:nvPr/>
                      </p:nvGrpSpPr>
                      <p:grpSpPr>
                        <a:xfrm>
                          <a:off x="2374355" y="2150619"/>
                          <a:ext cx="2664534" cy="659122"/>
                          <a:chOff x="2374355" y="2150619"/>
                          <a:chExt cx="2664534" cy="659122"/>
                        </a:xfrm>
                      </p:grpSpPr>
                      <p:sp>
                        <p:nvSpPr>
                          <p:cNvPr id="80" name="Freeform: Shape 102">
                            <a:extLst>
                              <a:ext uri="{FF2B5EF4-FFF2-40B4-BE49-F238E27FC236}">
                                <a16:creationId xmlns:a16="http://schemas.microsoft.com/office/drawing/2014/main" id="{9FB6D93D-798B-454F-A8AC-B05AECE6A869}"/>
                              </a:ext>
                            </a:extLst>
                          </p:cNvPr>
                          <p:cNvSpPr/>
                          <p:nvPr/>
                        </p:nvSpPr>
                        <p:spPr>
                          <a:xfrm flipH="1">
                            <a:off x="4646662" y="2150619"/>
                            <a:ext cx="392227" cy="659122"/>
                          </a:xfrm>
                          <a:custGeom>
                            <a:avLst/>
                            <a:gdLst>
                              <a:gd name="connsiteX0" fmla="*/ 329561 w 392227"/>
                              <a:gd name="connsiteY0" fmla="*/ 0 h 659122"/>
                              <a:gd name="connsiteX1" fmla="*/ 392227 w 392227"/>
                              <a:gd name="connsiteY1" fmla="*/ 0 h 659122"/>
                              <a:gd name="connsiteX2" fmla="*/ 337580 w 392227"/>
                              <a:gd name="connsiteY2" fmla="*/ 45088 h 659122"/>
                              <a:gd name="connsiteX3" fmla="*/ 209620 w 392227"/>
                              <a:gd name="connsiteY3" fmla="*/ 354010 h 659122"/>
                              <a:gd name="connsiteX4" fmla="*/ 284233 w 392227"/>
                              <a:gd name="connsiteY4" fmla="*/ 598275 h 659122"/>
                              <a:gd name="connsiteX5" fmla="*/ 334437 w 392227"/>
                              <a:gd name="connsiteY5" fmla="*/ 659122 h 659122"/>
                              <a:gd name="connsiteX6" fmla="*/ 329561 w 392227"/>
                              <a:gd name="connsiteY6" fmla="*/ 659122 h 659122"/>
                              <a:gd name="connsiteX7" fmla="*/ 0 w 392227"/>
                              <a:gd name="connsiteY7" fmla="*/ 329561 h 659122"/>
                              <a:gd name="connsiteX8" fmla="*/ 329561 w 392227"/>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227" h="659122">
                                <a:moveTo>
                                  <a:pt x="329561" y="0"/>
                                </a:moveTo>
                                <a:lnTo>
                                  <a:pt x="392227" y="0"/>
                                </a:lnTo>
                                <a:lnTo>
                                  <a:pt x="337580" y="45088"/>
                                </a:lnTo>
                                <a:cubicBezTo>
                                  <a:pt x="258520" y="124148"/>
                                  <a:pt x="209620" y="233369"/>
                                  <a:pt x="209620" y="354010"/>
                                </a:cubicBezTo>
                                <a:cubicBezTo>
                                  <a:pt x="209620" y="444491"/>
                                  <a:pt x="237126" y="528548"/>
                                  <a:pt x="284233" y="598275"/>
                                </a:cubicBezTo>
                                <a:lnTo>
                                  <a:pt x="334437" y="659122"/>
                                </a:lnTo>
                                <a:lnTo>
                                  <a:pt x="329561" y="659122"/>
                                </a:lnTo>
                                <a:cubicBezTo>
                                  <a:pt x="147549" y="659122"/>
                                  <a:pt x="0" y="511573"/>
                                  <a:pt x="0" y="329561"/>
                                </a:cubicBezTo>
                                <a:cubicBezTo>
                                  <a:pt x="0" y="147549"/>
                                  <a:pt x="147549" y="0"/>
                                  <a:pt x="329561" y="0"/>
                                </a:cubicBezTo>
                                <a:close/>
                              </a:path>
                            </a:pathLst>
                          </a:custGeom>
                          <a:solidFill>
                            <a:schemeClr val="bg1"/>
                          </a:solidFill>
                          <a:ln>
                            <a:noFill/>
                          </a:ln>
                          <a:effectLst>
                            <a:outerShdw blurRad="635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81" name="Freeform: Shape 103">
                            <a:extLst>
                              <a:ext uri="{FF2B5EF4-FFF2-40B4-BE49-F238E27FC236}">
                                <a16:creationId xmlns:a16="http://schemas.microsoft.com/office/drawing/2014/main" id="{9085AD08-0684-4477-B864-D8BFD2490E85}"/>
                              </a:ext>
                            </a:extLst>
                          </p:cNvPr>
                          <p:cNvSpPr/>
                          <p:nvPr/>
                        </p:nvSpPr>
                        <p:spPr>
                          <a:xfrm flipH="1">
                            <a:off x="2374355" y="2150619"/>
                            <a:ext cx="1763758" cy="659122"/>
                          </a:xfrm>
                          <a:custGeom>
                            <a:avLst/>
                            <a:gdLst>
                              <a:gd name="connsiteX0" fmla="*/ 0 w 1763758"/>
                              <a:gd name="connsiteY0" fmla="*/ 0 h 659122"/>
                              <a:gd name="connsiteX1" fmla="*/ 1434197 w 1763758"/>
                              <a:gd name="connsiteY1" fmla="*/ 0 h 659122"/>
                              <a:gd name="connsiteX2" fmla="*/ 1763758 w 1763758"/>
                              <a:gd name="connsiteY2" fmla="*/ 329561 h 659122"/>
                              <a:gd name="connsiteX3" fmla="*/ 1434197 w 1763758"/>
                              <a:gd name="connsiteY3" fmla="*/ 659122 h 659122"/>
                              <a:gd name="connsiteX4" fmla="*/ 57791 w 1763758"/>
                              <a:gd name="connsiteY4" fmla="*/ 659122 h 659122"/>
                              <a:gd name="connsiteX5" fmla="*/ 107994 w 1763758"/>
                              <a:gd name="connsiteY5" fmla="*/ 598275 h 659122"/>
                              <a:gd name="connsiteX6" fmla="*/ 182607 w 1763758"/>
                              <a:gd name="connsiteY6" fmla="*/ 354010 h 659122"/>
                              <a:gd name="connsiteX7" fmla="*/ 54647 w 1763758"/>
                              <a:gd name="connsiteY7" fmla="*/ 45088 h 659122"/>
                              <a:gd name="connsiteX8" fmla="*/ 0 w 1763758"/>
                              <a:gd name="connsiteY8" fmla="*/ 0 h 65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3758" h="659122">
                                <a:moveTo>
                                  <a:pt x="0" y="0"/>
                                </a:moveTo>
                                <a:lnTo>
                                  <a:pt x="1434197" y="0"/>
                                </a:lnTo>
                                <a:cubicBezTo>
                                  <a:pt x="1616209" y="0"/>
                                  <a:pt x="1763758" y="147549"/>
                                  <a:pt x="1763758" y="329561"/>
                                </a:cubicBezTo>
                                <a:cubicBezTo>
                                  <a:pt x="1763758" y="511573"/>
                                  <a:pt x="1616209" y="659122"/>
                                  <a:pt x="1434197" y="659122"/>
                                </a:cubicBezTo>
                                <a:lnTo>
                                  <a:pt x="57791" y="659122"/>
                                </a:lnTo>
                                <a:lnTo>
                                  <a:pt x="107994" y="598275"/>
                                </a:lnTo>
                                <a:cubicBezTo>
                                  <a:pt x="155101" y="528548"/>
                                  <a:pt x="182607" y="444491"/>
                                  <a:pt x="182607" y="354010"/>
                                </a:cubicBezTo>
                                <a:cubicBezTo>
                                  <a:pt x="182607" y="233369"/>
                                  <a:pt x="133707" y="124148"/>
                                  <a:pt x="54647" y="45088"/>
                                </a:cubicBezTo>
                                <a:lnTo>
                                  <a:pt x="0" y="0"/>
                                </a:lnTo>
                                <a:close/>
                              </a:path>
                            </a:pathLst>
                          </a:custGeom>
                          <a:solidFill>
                            <a:schemeClr val="bg1"/>
                          </a:solidFill>
                          <a:ln>
                            <a:noFill/>
                          </a:ln>
                          <a:effectLst>
                            <a:outerShdw blurRad="63500" sx="102000" sy="1020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sp>
                      <p:nvSpPr>
                        <p:cNvPr id="79" name="TextBox 163">
                          <a:extLst>
                            <a:ext uri="{FF2B5EF4-FFF2-40B4-BE49-F238E27FC236}">
                              <a16:creationId xmlns:a16="http://schemas.microsoft.com/office/drawing/2014/main" id="{44B034BD-331C-454E-B918-5DEA1D513975}"/>
                            </a:ext>
                          </a:extLst>
                        </p:cNvPr>
                        <p:cNvSpPr txBox="1"/>
                        <p:nvPr/>
                      </p:nvSpPr>
                      <p:spPr>
                        <a:xfrm>
                          <a:off x="1823738" y="2364429"/>
                          <a:ext cx="2159126" cy="231498"/>
                        </a:xfrm>
                        <a:prstGeom prst="rect">
                          <a:avLst/>
                        </a:prstGeom>
                        <a:noFill/>
                      </p:spPr>
                      <p:txBody>
                        <a:bodyPr wrap="square" rtlCol="0" anchor="ctr">
                          <a:spAutoFit/>
                        </a:bodyPr>
                        <a:lstStyle/>
                        <a:p>
                          <a:pPr algn="r"/>
                          <a:r>
                            <a:rPr lang="es-MX" sz="1400" b="1" i="0" dirty="0">
                              <a:solidFill>
                                <a:srgbClr val="000000"/>
                              </a:solidFill>
                              <a:effectLst/>
                              <a:latin typeface="Arial Nova Cond" panose="020B0506020202020204" pitchFamily="34" charset="0"/>
                            </a:rPr>
                            <a:t>Seguridad de la </a:t>
                          </a:r>
                          <a:r>
                            <a:rPr lang="es-MX" sz="1400" b="1" dirty="0">
                              <a:solidFill>
                                <a:schemeClr val="tx1">
                                  <a:lumMod val="85000"/>
                                  <a:lumOff val="15000"/>
                                </a:schemeClr>
                              </a:solidFill>
                              <a:latin typeface="Arial Nova Cond" panose="020B0506020202020204" pitchFamily="34" charset="0"/>
                            </a:rPr>
                            <a:t>Información</a:t>
                          </a:r>
                        </a:p>
                      </p:txBody>
                    </p:sp>
                  </p:grpSp>
                  <p:grpSp>
                    <p:nvGrpSpPr>
                      <p:cNvPr id="72" name="Group 195">
                        <a:extLst>
                          <a:ext uri="{FF2B5EF4-FFF2-40B4-BE49-F238E27FC236}">
                            <a16:creationId xmlns:a16="http://schemas.microsoft.com/office/drawing/2014/main" id="{68839E34-6896-4B9D-AB68-1487DC152493}"/>
                          </a:ext>
                        </a:extLst>
                      </p:cNvPr>
                      <p:cNvGrpSpPr/>
                      <p:nvPr/>
                    </p:nvGrpSpPr>
                    <p:grpSpPr>
                      <a:xfrm>
                        <a:off x="3988845" y="2101086"/>
                        <a:ext cx="807086" cy="807086"/>
                        <a:chOff x="3952615" y="1478786"/>
                        <a:chExt cx="807086" cy="807086"/>
                      </a:xfrm>
                    </p:grpSpPr>
                    <p:sp>
                      <p:nvSpPr>
                        <p:cNvPr id="75" name="Oval 105">
                          <a:extLst>
                            <a:ext uri="{FF2B5EF4-FFF2-40B4-BE49-F238E27FC236}">
                              <a16:creationId xmlns:a16="http://schemas.microsoft.com/office/drawing/2014/main" id="{FC82FA0C-1F31-4137-B62B-D2E4C89B194A}"/>
                            </a:ext>
                          </a:extLst>
                        </p:cNvPr>
                        <p:cNvSpPr/>
                        <p:nvPr/>
                      </p:nvSpPr>
                      <p:spPr>
                        <a:xfrm flipH="1">
                          <a:off x="3952615" y="1478786"/>
                          <a:ext cx="807086" cy="807086"/>
                        </a:xfrm>
                        <a:prstGeom prst="ellipse">
                          <a:avLst/>
                        </a:prstGeom>
                        <a:solidFill>
                          <a:srgbClr val="36C1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76" name="Oval 106">
                          <a:extLst>
                            <a:ext uri="{FF2B5EF4-FFF2-40B4-BE49-F238E27FC236}">
                              <a16:creationId xmlns:a16="http://schemas.microsoft.com/office/drawing/2014/main" id="{FB8A2534-88C6-43AA-AE99-67ED3A6C21B1}"/>
                            </a:ext>
                          </a:extLst>
                        </p:cNvPr>
                        <p:cNvSpPr/>
                        <p:nvPr/>
                      </p:nvSpPr>
                      <p:spPr>
                        <a:xfrm flipH="1">
                          <a:off x="4005002" y="1531173"/>
                          <a:ext cx="702312" cy="702312"/>
                        </a:xfrm>
                        <a:prstGeom prst="ellipse">
                          <a:avLst/>
                        </a:prstGeom>
                        <a:solidFill>
                          <a:srgbClr val="36C1C5"/>
                        </a:solidFill>
                        <a:ln>
                          <a:solidFill>
                            <a:schemeClr val="bg1"/>
                          </a:solid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sp>
                      <p:nvSpPr>
                        <p:cNvPr id="77" name="Oval 107">
                          <a:extLst>
                            <a:ext uri="{FF2B5EF4-FFF2-40B4-BE49-F238E27FC236}">
                              <a16:creationId xmlns:a16="http://schemas.microsoft.com/office/drawing/2014/main" id="{46144DF9-0D64-4AA9-A2DB-6D7E443899E4}"/>
                            </a:ext>
                          </a:extLst>
                        </p:cNvPr>
                        <p:cNvSpPr/>
                        <p:nvPr/>
                      </p:nvSpPr>
                      <p:spPr>
                        <a:xfrm flipH="1">
                          <a:off x="4073367" y="1599538"/>
                          <a:ext cx="565582" cy="565582"/>
                        </a:xfrm>
                        <a:prstGeom prst="ellipse">
                          <a:avLst/>
                        </a:prstGeom>
                        <a:solidFill>
                          <a:schemeClr val="bg1"/>
                        </a:solidFill>
                        <a:ln>
                          <a:no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Nova Cond" panose="020B0506020202020204" pitchFamily="34" charset="0"/>
                          </a:endParaRPr>
                        </a:p>
                      </p:txBody>
                    </p:sp>
                  </p:grpSp>
                </p:grpSp>
              </p:grpSp>
            </p:grpSp>
          </p:grpSp>
        </p:grpSp>
      </p:grpSp>
      <p:pic>
        <p:nvPicPr>
          <p:cNvPr id="6" name="Imagen 5">
            <a:extLst>
              <a:ext uri="{FF2B5EF4-FFF2-40B4-BE49-F238E27FC236}">
                <a16:creationId xmlns:a16="http://schemas.microsoft.com/office/drawing/2014/main" id="{CE89FD4D-A184-4664-862B-B11013887EC2}"/>
              </a:ext>
            </a:extLst>
          </p:cNvPr>
          <p:cNvPicPr>
            <a:picLocks noChangeAspect="1"/>
          </p:cNvPicPr>
          <p:nvPr/>
        </p:nvPicPr>
        <p:blipFill>
          <a:blip r:embed="rId3"/>
          <a:stretch>
            <a:fillRect/>
          </a:stretch>
        </p:blipFill>
        <p:spPr>
          <a:xfrm>
            <a:off x="5908843" y="3163677"/>
            <a:ext cx="808121" cy="481307"/>
          </a:xfrm>
          <a:prstGeom prst="rect">
            <a:avLst/>
          </a:prstGeom>
        </p:spPr>
      </p:pic>
      <p:sp>
        <p:nvSpPr>
          <p:cNvPr id="257" name="TextBox 173">
            <a:extLst>
              <a:ext uri="{FF2B5EF4-FFF2-40B4-BE49-F238E27FC236}">
                <a16:creationId xmlns:a16="http://schemas.microsoft.com/office/drawing/2014/main" id="{8A912206-7925-4865-868D-7A6C9F5FCB77}"/>
              </a:ext>
            </a:extLst>
          </p:cNvPr>
          <p:cNvSpPr txBox="1"/>
          <p:nvPr/>
        </p:nvSpPr>
        <p:spPr>
          <a:xfrm>
            <a:off x="8605876" y="2721687"/>
            <a:ext cx="1115827" cy="307776"/>
          </a:xfrm>
          <a:prstGeom prst="rect">
            <a:avLst/>
          </a:prstGeom>
          <a:noFill/>
        </p:spPr>
        <p:txBody>
          <a:bodyPr wrap="square" rtlCol="0" anchor="ctr">
            <a:spAutoFit/>
          </a:bodyPr>
          <a:lstStyle/>
          <a:p>
            <a:pPr algn="ctr"/>
            <a:r>
              <a:rPr lang="en-US" sz="1400" b="1" dirty="0">
                <a:solidFill>
                  <a:schemeClr val="tx1">
                    <a:lumMod val="85000"/>
                    <a:lumOff val="15000"/>
                  </a:schemeClr>
                </a:solidFill>
                <a:latin typeface="Arial Nova Cond" panose="020B0506020202020204" pitchFamily="34" charset="0"/>
              </a:rPr>
              <a:t>PO-TI-002</a:t>
            </a:r>
            <a:endParaRPr lang="en-IN" sz="1400" b="1" dirty="0">
              <a:solidFill>
                <a:schemeClr val="tx1">
                  <a:lumMod val="85000"/>
                  <a:lumOff val="15000"/>
                </a:schemeClr>
              </a:solidFill>
              <a:latin typeface="Arial Nova Cond" panose="020B0506020202020204" pitchFamily="34" charset="0"/>
            </a:endParaRPr>
          </a:p>
        </p:txBody>
      </p:sp>
      <p:sp>
        <p:nvSpPr>
          <p:cNvPr id="258" name="TextBox 173">
            <a:extLst>
              <a:ext uri="{FF2B5EF4-FFF2-40B4-BE49-F238E27FC236}">
                <a16:creationId xmlns:a16="http://schemas.microsoft.com/office/drawing/2014/main" id="{C56B540F-2EAC-47C2-8027-86E6C377A1F3}"/>
              </a:ext>
            </a:extLst>
          </p:cNvPr>
          <p:cNvSpPr txBox="1"/>
          <p:nvPr/>
        </p:nvSpPr>
        <p:spPr>
          <a:xfrm>
            <a:off x="8598787" y="4086198"/>
            <a:ext cx="1115827" cy="307776"/>
          </a:xfrm>
          <a:prstGeom prst="rect">
            <a:avLst/>
          </a:prstGeom>
          <a:noFill/>
        </p:spPr>
        <p:txBody>
          <a:bodyPr wrap="square" rtlCol="0" anchor="ctr">
            <a:spAutoFit/>
          </a:bodyPr>
          <a:lstStyle/>
          <a:p>
            <a:pPr algn="ctr"/>
            <a:r>
              <a:rPr lang="en-US" sz="1400" b="1" dirty="0">
                <a:solidFill>
                  <a:schemeClr val="tx1">
                    <a:lumMod val="85000"/>
                    <a:lumOff val="15000"/>
                  </a:schemeClr>
                </a:solidFill>
                <a:latin typeface="Arial Nova Cond" panose="020B0506020202020204" pitchFamily="34" charset="0"/>
              </a:rPr>
              <a:t>PO-TI-025</a:t>
            </a:r>
            <a:endParaRPr lang="en-IN" sz="1400" b="1" dirty="0">
              <a:solidFill>
                <a:schemeClr val="tx1">
                  <a:lumMod val="85000"/>
                  <a:lumOff val="15000"/>
                </a:schemeClr>
              </a:solidFill>
              <a:latin typeface="Arial Nova Cond" panose="020B0506020202020204" pitchFamily="34" charset="0"/>
            </a:endParaRPr>
          </a:p>
        </p:txBody>
      </p:sp>
      <p:sp>
        <p:nvSpPr>
          <p:cNvPr id="259" name="TextBox 173">
            <a:extLst>
              <a:ext uri="{FF2B5EF4-FFF2-40B4-BE49-F238E27FC236}">
                <a16:creationId xmlns:a16="http://schemas.microsoft.com/office/drawing/2014/main" id="{2F23F23F-3892-4FA5-AB5C-DCBE8B3593C5}"/>
              </a:ext>
            </a:extLst>
          </p:cNvPr>
          <p:cNvSpPr txBox="1"/>
          <p:nvPr/>
        </p:nvSpPr>
        <p:spPr>
          <a:xfrm>
            <a:off x="8077793" y="5468430"/>
            <a:ext cx="1115827" cy="307776"/>
          </a:xfrm>
          <a:prstGeom prst="rect">
            <a:avLst/>
          </a:prstGeom>
          <a:noFill/>
        </p:spPr>
        <p:txBody>
          <a:bodyPr wrap="square" rtlCol="0" anchor="ctr">
            <a:spAutoFit/>
          </a:bodyPr>
          <a:lstStyle/>
          <a:p>
            <a:pPr algn="ctr"/>
            <a:r>
              <a:rPr lang="en-US" sz="1400" b="1" dirty="0">
                <a:solidFill>
                  <a:schemeClr val="tx1">
                    <a:lumMod val="85000"/>
                    <a:lumOff val="15000"/>
                  </a:schemeClr>
                </a:solidFill>
                <a:latin typeface="Arial Nova Cond" panose="020B0506020202020204" pitchFamily="34" charset="0"/>
              </a:rPr>
              <a:t>PO-TI-003</a:t>
            </a:r>
            <a:endParaRPr lang="en-IN" sz="1400" b="1" dirty="0">
              <a:solidFill>
                <a:schemeClr val="tx1">
                  <a:lumMod val="85000"/>
                  <a:lumOff val="15000"/>
                </a:schemeClr>
              </a:solidFill>
              <a:latin typeface="Arial Nova Cond" panose="020B0506020202020204" pitchFamily="34" charset="0"/>
            </a:endParaRPr>
          </a:p>
        </p:txBody>
      </p:sp>
      <p:sp>
        <p:nvSpPr>
          <p:cNvPr id="260" name="TextBox 173">
            <a:extLst>
              <a:ext uri="{FF2B5EF4-FFF2-40B4-BE49-F238E27FC236}">
                <a16:creationId xmlns:a16="http://schemas.microsoft.com/office/drawing/2014/main" id="{16E0D691-855C-4B89-AD7F-7ABEABD1B26A}"/>
              </a:ext>
            </a:extLst>
          </p:cNvPr>
          <p:cNvSpPr txBox="1"/>
          <p:nvPr/>
        </p:nvSpPr>
        <p:spPr>
          <a:xfrm>
            <a:off x="3378202" y="5457798"/>
            <a:ext cx="1115827" cy="307776"/>
          </a:xfrm>
          <a:prstGeom prst="rect">
            <a:avLst/>
          </a:prstGeom>
          <a:noFill/>
        </p:spPr>
        <p:txBody>
          <a:bodyPr wrap="square" rtlCol="0" anchor="ctr">
            <a:spAutoFit/>
          </a:bodyPr>
          <a:lstStyle/>
          <a:p>
            <a:pPr algn="ctr"/>
            <a:r>
              <a:rPr lang="en-US" sz="1400" b="1" dirty="0">
                <a:solidFill>
                  <a:schemeClr val="tx1">
                    <a:lumMod val="85000"/>
                    <a:lumOff val="15000"/>
                  </a:schemeClr>
                </a:solidFill>
                <a:latin typeface="Arial Nova Cond" panose="020B0506020202020204" pitchFamily="34" charset="0"/>
              </a:rPr>
              <a:t>PO-TI-015</a:t>
            </a:r>
            <a:endParaRPr lang="en-IN" sz="1400" b="1" dirty="0">
              <a:solidFill>
                <a:schemeClr val="tx1">
                  <a:lumMod val="85000"/>
                  <a:lumOff val="15000"/>
                </a:schemeClr>
              </a:solidFill>
              <a:latin typeface="Arial Nova Cond" panose="020B0506020202020204" pitchFamily="34" charset="0"/>
            </a:endParaRPr>
          </a:p>
        </p:txBody>
      </p:sp>
      <p:sp>
        <p:nvSpPr>
          <p:cNvPr id="261" name="TextBox 173">
            <a:extLst>
              <a:ext uri="{FF2B5EF4-FFF2-40B4-BE49-F238E27FC236}">
                <a16:creationId xmlns:a16="http://schemas.microsoft.com/office/drawing/2014/main" id="{4B097A18-7728-4B32-903B-B594A3FCF42A}"/>
              </a:ext>
            </a:extLst>
          </p:cNvPr>
          <p:cNvSpPr txBox="1"/>
          <p:nvPr/>
        </p:nvSpPr>
        <p:spPr>
          <a:xfrm>
            <a:off x="2846573" y="4064933"/>
            <a:ext cx="1115827" cy="307776"/>
          </a:xfrm>
          <a:prstGeom prst="rect">
            <a:avLst/>
          </a:prstGeom>
          <a:noFill/>
        </p:spPr>
        <p:txBody>
          <a:bodyPr wrap="square" rtlCol="0" anchor="ctr">
            <a:spAutoFit/>
          </a:bodyPr>
          <a:lstStyle/>
          <a:p>
            <a:pPr algn="ctr"/>
            <a:r>
              <a:rPr lang="en-US" sz="1400" b="1" dirty="0">
                <a:solidFill>
                  <a:schemeClr val="tx1">
                    <a:lumMod val="85000"/>
                    <a:lumOff val="15000"/>
                  </a:schemeClr>
                </a:solidFill>
                <a:latin typeface="Arial Nova Cond" panose="020B0506020202020204" pitchFamily="34" charset="0"/>
              </a:rPr>
              <a:t>PO-TI-022</a:t>
            </a:r>
            <a:endParaRPr lang="en-IN" sz="1400" b="1" dirty="0">
              <a:solidFill>
                <a:schemeClr val="tx1">
                  <a:lumMod val="85000"/>
                  <a:lumOff val="15000"/>
                </a:schemeClr>
              </a:solidFill>
              <a:latin typeface="Arial Nova Cond" panose="020B0506020202020204" pitchFamily="34" charset="0"/>
            </a:endParaRPr>
          </a:p>
        </p:txBody>
      </p:sp>
      <p:sp>
        <p:nvSpPr>
          <p:cNvPr id="262" name="TextBox 173">
            <a:extLst>
              <a:ext uri="{FF2B5EF4-FFF2-40B4-BE49-F238E27FC236}">
                <a16:creationId xmlns:a16="http://schemas.microsoft.com/office/drawing/2014/main" id="{370D665B-818D-43FB-800E-9C1A619474A3}"/>
              </a:ext>
            </a:extLst>
          </p:cNvPr>
          <p:cNvSpPr txBox="1"/>
          <p:nvPr/>
        </p:nvSpPr>
        <p:spPr>
          <a:xfrm>
            <a:off x="3374658" y="1350087"/>
            <a:ext cx="1115827" cy="307776"/>
          </a:xfrm>
          <a:prstGeom prst="rect">
            <a:avLst/>
          </a:prstGeom>
          <a:noFill/>
        </p:spPr>
        <p:txBody>
          <a:bodyPr wrap="square" rtlCol="0" anchor="ctr">
            <a:spAutoFit/>
          </a:bodyPr>
          <a:lstStyle/>
          <a:p>
            <a:pPr algn="ctr"/>
            <a:r>
              <a:rPr lang="en-US" sz="1400" b="1" dirty="0">
                <a:solidFill>
                  <a:schemeClr val="tx1">
                    <a:lumMod val="85000"/>
                    <a:lumOff val="15000"/>
                  </a:schemeClr>
                </a:solidFill>
                <a:latin typeface="Arial Nova Cond" panose="020B0506020202020204" pitchFamily="34" charset="0"/>
              </a:rPr>
              <a:t>PO-TI-006</a:t>
            </a:r>
            <a:endParaRPr lang="en-IN" sz="1400" b="1" dirty="0">
              <a:solidFill>
                <a:schemeClr val="tx1">
                  <a:lumMod val="85000"/>
                  <a:lumOff val="15000"/>
                </a:schemeClr>
              </a:solidFill>
              <a:latin typeface="Arial Nova Cond" panose="020B0506020202020204" pitchFamily="34" charset="0"/>
            </a:endParaRPr>
          </a:p>
        </p:txBody>
      </p:sp>
      <p:sp>
        <p:nvSpPr>
          <p:cNvPr id="263" name="TextBox 173">
            <a:extLst>
              <a:ext uri="{FF2B5EF4-FFF2-40B4-BE49-F238E27FC236}">
                <a16:creationId xmlns:a16="http://schemas.microsoft.com/office/drawing/2014/main" id="{D7A35C1C-FFB6-492B-84BC-49EB71622776}"/>
              </a:ext>
            </a:extLst>
          </p:cNvPr>
          <p:cNvSpPr txBox="1"/>
          <p:nvPr/>
        </p:nvSpPr>
        <p:spPr>
          <a:xfrm>
            <a:off x="2821764" y="2732319"/>
            <a:ext cx="1115827" cy="307776"/>
          </a:xfrm>
          <a:prstGeom prst="rect">
            <a:avLst/>
          </a:prstGeom>
          <a:noFill/>
        </p:spPr>
        <p:txBody>
          <a:bodyPr wrap="square" rtlCol="0" anchor="ctr">
            <a:spAutoFit/>
          </a:bodyPr>
          <a:lstStyle/>
          <a:p>
            <a:pPr algn="ctr"/>
            <a:r>
              <a:rPr lang="en-US" sz="1400" b="1" dirty="0">
                <a:solidFill>
                  <a:schemeClr val="tx1">
                    <a:lumMod val="85000"/>
                    <a:lumOff val="15000"/>
                  </a:schemeClr>
                </a:solidFill>
                <a:latin typeface="Arial Nova Cond" panose="020B0506020202020204" pitchFamily="34" charset="0"/>
              </a:rPr>
              <a:t>PO-TI-010</a:t>
            </a:r>
            <a:endParaRPr lang="en-IN" sz="1400" b="1" dirty="0">
              <a:solidFill>
                <a:schemeClr val="tx1">
                  <a:lumMod val="85000"/>
                  <a:lumOff val="15000"/>
                </a:schemeClr>
              </a:solidFill>
              <a:latin typeface="Arial Nova Cond" panose="020B0506020202020204" pitchFamily="34" charset="0"/>
            </a:endParaRPr>
          </a:p>
        </p:txBody>
      </p:sp>
      <p:sp>
        <p:nvSpPr>
          <p:cNvPr id="264" name="TextBox 151">
            <a:extLst>
              <a:ext uri="{FF2B5EF4-FFF2-40B4-BE49-F238E27FC236}">
                <a16:creationId xmlns:a16="http://schemas.microsoft.com/office/drawing/2014/main" id="{F318131E-3AF7-41A4-9FE1-9D4A2B957EF1}"/>
              </a:ext>
            </a:extLst>
          </p:cNvPr>
          <p:cNvSpPr txBox="1"/>
          <p:nvPr/>
        </p:nvSpPr>
        <p:spPr>
          <a:xfrm>
            <a:off x="9837113" y="3943466"/>
            <a:ext cx="2165724" cy="523220"/>
          </a:xfrm>
          <a:prstGeom prst="rect">
            <a:avLst/>
          </a:prstGeom>
          <a:noFill/>
        </p:spPr>
        <p:txBody>
          <a:bodyPr wrap="square" rtlCol="0" anchor="ctr">
            <a:spAutoFit/>
          </a:bodyPr>
          <a:lstStyle/>
          <a:p>
            <a:r>
              <a:rPr lang="es-MX" sz="1400" b="1" i="0" dirty="0">
                <a:solidFill>
                  <a:srgbClr val="000000"/>
                </a:solidFill>
                <a:effectLst/>
                <a:latin typeface="Arial Nova Cond" panose="020B0506020202020204" pitchFamily="34" charset="0"/>
              </a:rPr>
              <a:t>Uso de </a:t>
            </a:r>
            <a:r>
              <a:rPr lang="es-MX" sz="1400" b="1" dirty="0">
                <a:solidFill>
                  <a:schemeClr val="tx1">
                    <a:lumMod val="85000"/>
                    <a:lumOff val="15000"/>
                  </a:schemeClr>
                </a:solidFill>
                <a:latin typeface="Arial Nova Cond" panose="020B0506020202020204" pitchFamily="34" charset="0"/>
              </a:rPr>
              <a:t>Recursos</a:t>
            </a:r>
            <a:r>
              <a:rPr lang="es-MX" sz="1400" b="1" i="0" dirty="0">
                <a:solidFill>
                  <a:srgbClr val="000000"/>
                </a:solidFill>
                <a:effectLst/>
                <a:latin typeface="Arial Nova Cond" panose="020B0506020202020204" pitchFamily="34" charset="0"/>
              </a:rPr>
              <a:t> Compartidos</a:t>
            </a:r>
          </a:p>
        </p:txBody>
      </p:sp>
      <p:sp>
        <p:nvSpPr>
          <p:cNvPr id="265" name="TextBox 161">
            <a:extLst>
              <a:ext uri="{FF2B5EF4-FFF2-40B4-BE49-F238E27FC236}">
                <a16:creationId xmlns:a16="http://schemas.microsoft.com/office/drawing/2014/main" id="{0BF6F542-FA46-4B86-BB34-FDA7868102CD}"/>
              </a:ext>
            </a:extLst>
          </p:cNvPr>
          <p:cNvSpPr txBox="1"/>
          <p:nvPr/>
        </p:nvSpPr>
        <p:spPr>
          <a:xfrm>
            <a:off x="-127295" y="4014344"/>
            <a:ext cx="2815389" cy="307777"/>
          </a:xfrm>
          <a:prstGeom prst="rect">
            <a:avLst/>
          </a:prstGeom>
          <a:noFill/>
        </p:spPr>
        <p:txBody>
          <a:bodyPr wrap="square" rtlCol="0" anchor="ctr">
            <a:spAutoFit/>
          </a:bodyPr>
          <a:lstStyle/>
          <a:p>
            <a:pPr algn="r"/>
            <a:r>
              <a:rPr lang="es-MX" sz="1400" b="1" i="0" dirty="0">
                <a:solidFill>
                  <a:srgbClr val="000000"/>
                </a:solidFill>
                <a:effectLst/>
                <a:latin typeface="Arial Nova Cond" panose="020B0506020202020204" pitchFamily="34" charset="0"/>
              </a:rPr>
              <a:t>Software </a:t>
            </a:r>
            <a:r>
              <a:rPr lang="es-MX" sz="1400" b="1" dirty="0">
                <a:solidFill>
                  <a:schemeClr val="tx1">
                    <a:lumMod val="85000"/>
                    <a:lumOff val="15000"/>
                  </a:schemeClr>
                </a:solidFill>
                <a:latin typeface="Arial Nova Cond" panose="020B0506020202020204" pitchFamily="34" charset="0"/>
              </a:rPr>
              <a:t>Malicioso</a:t>
            </a:r>
          </a:p>
        </p:txBody>
      </p:sp>
      <p:pic>
        <p:nvPicPr>
          <p:cNvPr id="1026" name="Picture 2" descr="Seguro - Iconos gratis de seguridad">
            <a:extLst>
              <a:ext uri="{FF2B5EF4-FFF2-40B4-BE49-F238E27FC236}">
                <a16:creationId xmlns:a16="http://schemas.microsoft.com/office/drawing/2014/main" id="{F507D0F6-734A-4CED-B94D-6B1713045AFA}"/>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88024" y="972355"/>
            <a:ext cx="973724" cy="97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5721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E2482AA-3EB0-4980-94D8-34850D8DDDF6}"/>
              </a:ext>
            </a:extLst>
          </p:cNvPr>
          <p:cNvSpPr/>
          <p:nvPr/>
        </p:nvSpPr>
        <p:spPr>
          <a:xfrm>
            <a:off x="0" y="10750"/>
            <a:ext cx="12192000" cy="6836501"/>
          </a:xfrm>
          <a:prstGeom prst="rect">
            <a:avLst/>
          </a:prstGeom>
          <a:pattFill prst="ltHorz">
            <a:fgClr>
              <a:srgbClr val="FFFFFF">
                <a:lumMod val="95000"/>
              </a:srgbClr>
            </a:fgClr>
            <a:bgClr>
              <a:srgbClr val="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BCD3CC2-32E2-4FCE-B207-CC3D33D0E7FB}"/>
              </a:ext>
            </a:extLst>
          </p:cNvPr>
          <p:cNvSpPr/>
          <p:nvPr/>
        </p:nvSpPr>
        <p:spPr>
          <a:xfrm rot="1782530">
            <a:off x="7087349" y="1871101"/>
            <a:ext cx="316701" cy="272214"/>
          </a:xfrm>
          <a:prstGeom prst="rect">
            <a:avLst/>
          </a:prstGeom>
          <a:solidFill>
            <a:srgbClr val="03A0D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33434E96-9D0B-4F6E-B603-887D8A53D595}"/>
              </a:ext>
            </a:extLst>
          </p:cNvPr>
          <p:cNvSpPr/>
          <p:nvPr/>
        </p:nvSpPr>
        <p:spPr>
          <a:xfrm rot="3655087">
            <a:off x="7624667" y="1327732"/>
            <a:ext cx="316701" cy="272214"/>
          </a:xfrm>
          <a:prstGeom prst="rect">
            <a:avLst/>
          </a:prstGeom>
          <a:solidFill>
            <a:srgbClr val="03A0D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941E271-8C5B-4D2E-9DC6-F6FD38D4D211}"/>
              </a:ext>
            </a:extLst>
          </p:cNvPr>
          <p:cNvSpPr/>
          <p:nvPr/>
        </p:nvSpPr>
        <p:spPr>
          <a:xfrm rot="5400000">
            <a:off x="8392466" y="1108362"/>
            <a:ext cx="316701" cy="272214"/>
          </a:xfrm>
          <a:prstGeom prst="rect">
            <a:avLst/>
          </a:prstGeom>
          <a:solidFill>
            <a:srgbClr val="03A0D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AA81A3A-8989-48E4-A327-8FBF332203C2}"/>
              </a:ext>
            </a:extLst>
          </p:cNvPr>
          <p:cNvSpPr/>
          <p:nvPr/>
        </p:nvSpPr>
        <p:spPr>
          <a:xfrm rot="7380626">
            <a:off x="9144136" y="1315300"/>
            <a:ext cx="316701" cy="272214"/>
          </a:xfrm>
          <a:prstGeom prst="rect">
            <a:avLst/>
          </a:prstGeom>
          <a:solidFill>
            <a:srgbClr val="03A0D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F7783CE9-80FE-4AD6-8345-E0BC1BFDE7E6}"/>
              </a:ext>
            </a:extLst>
          </p:cNvPr>
          <p:cNvSpPr/>
          <p:nvPr/>
        </p:nvSpPr>
        <p:spPr>
          <a:xfrm rot="9033550">
            <a:off x="9714692" y="1870771"/>
            <a:ext cx="316701" cy="272214"/>
          </a:xfrm>
          <a:prstGeom prst="rect">
            <a:avLst/>
          </a:prstGeom>
          <a:solidFill>
            <a:srgbClr val="03A0D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75CADBD-ED1B-4BED-BBE3-334D0873074B}"/>
              </a:ext>
            </a:extLst>
          </p:cNvPr>
          <p:cNvSpPr/>
          <p:nvPr/>
        </p:nvSpPr>
        <p:spPr>
          <a:xfrm rot="11063742">
            <a:off x="9913194" y="2649103"/>
            <a:ext cx="316701" cy="272214"/>
          </a:xfrm>
          <a:prstGeom prst="rect">
            <a:avLst/>
          </a:prstGeom>
          <a:solidFill>
            <a:srgbClr val="03A0D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04200C52-DDC5-45EF-99E3-6304AEA46135}"/>
              </a:ext>
            </a:extLst>
          </p:cNvPr>
          <p:cNvGrpSpPr/>
          <p:nvPr/>
        </p:nvGrpSpPr>
        <p:grpSpPr>
          <a:xfrm>
            <a:off x="1669023" y="1853192"/>
            <a:ext cx="7841398" cy="3994890"/>
            <a:chOff x="1656323" y="1776992"/>
            <a:chExt cx="7841398" cy="3994890"/>
          </a:xfrm>
        </p:grpSpPr>
        <p:sp>
          <p:nvSpPr>
            <p:cNvPr id="5" name="TextBox 4">
              <a:extLst>
                <a:ext uri="{FF2B5EF4-FFF2-40B4-BE49-F238E27FC236}">
                  <a16:creationId xmlns:a16="http://schemas.microsoft.com/office/drawing/2014/main" id="{91C00ED9-5F79-4AA8-9ECC-68E0BBFAAEC7}"/>
                </a:ext>
              </a:extLst>
            </p:cNvPr>
            <p:cNvSpPr txBox="1"/>
            <p:nvPr/>
          </p:nvSpPr>
          <p:spPr>
            <a:xfrm>
              <a:off x="1656323" y="2848763"/>
              <a:ext cx="522771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600" b="1" i="0" u="none" strike="noStrike" kern="0" cap="none" spc="600" normalizeH="0" baseline="0">
                  <a:ln>
                    <a:noFill/>
                  </a:ln>
                  <a:solidFill>
                    <a:prstClr val="black"/>
                  </a:solidFill>
                  <a:effectLst/>
                  <a:uLnTx/>
                  <a:uFillTx/>
                  <a:latin typeface="Tw Cen MT" panose="020B0602020104020603" pitchFamily="34" charset="0"/>
                  <a:ea typeface="+mn-ea"/>
                  <a:cs typeface="+mn-cs"/>
                </a:rPr>
                <a:t>Duda</a:t>
              </a:r>
            </a:p>
          </p:txBody>
        </p:sp>
        <p:grpSp>
          <p:nvGrpSpPr>
            <p:cNvPr id="20" name="Group 19">
              <a:extLst>
                <a:ext uri="{FF2B5EF4-FFF2-40B4-BE49-F238E27FC236}">
                  <a16:creationId xmlns:a16="http://schemas.microsoft.com/office/drawing/2014/main" id="{2CC62704-86EB-4823-92AA-AF4BDBA7B16E}"/>
                </a:ext>
              </a:extLst>
            </p:cNvPr>
            <p:cNvGrpSpPr/>
            <p:nvPr/>
          </p:nvGrpSpPr>
          <p:grpSpPr>
            <a:xfrm>
              <a:off x="7608089" y="1776992"/>
              <a:ext cx="1889632" cy="3994890"/>
              <a:chOff x="7608089" y="1776992"/>
              <a:chExt cx="1889632" cy="3994890"/>
            </a:xfrm>
          </p:grpSpPr>
          <p:sp>
            <p:nvSpPr>
              <p:cNvPr id="15" name="Rectangle 16">
                <a:extLst>
                  <a:ext uri="{FF2B5EF4-FFF2-40B4-BE49-F238E27FC236}">
                    <a16:creationId xmlns:a16="http://schemas.microsoft.com/office/drawing/2014/main" id="{7C1AB401-D6B5-4A41-8E0D-7C7D69A91AA8}"/>
                  </a:ext>
                </a:extLst>
              </p:cNvPr>
              <p:cNvSpPr/>
              <p:nvPr/>
            </p:nvSpPr>
            <p:spPr>
              <a:xfrm>
                <a:off x="7608089" y="1776992"/>
                <a:ext cx="1889632" cy="1693012"/>
              </a:xfrm>
              <a:custGeom>
                <a:avLst/>
                <a:gdLst>
                  <a:gd name="connsiteX0" fmla="*/ 0 w 2103120"/>
                  <a:gd name="connsiteY0" fmla="*/ 0 h 1724778"/>
                  <a:gd name="connsiteX1" fmla="*/ 2103120 w 2103120"/>
                  <a:gd name="connsiteY1" fmla="*/ 0 h 1724778"/>
                  <a:gd name="connsiteX2" fmla="*/ 2103120 w 2103120"/>
                  <a:gd name="connsiteY2" fmla="*/ 1724778 h 1724778"/>
                  <a:gd name="connsiteX3" fmla="*/ 0 w 2103120"/>
                  <a:gd name="connsiteY3" fmla="*/ 1724778 h 1724778"/>
                  <a:gd name="connsiteX4" fmla="*/ 0 w 2103120"/>
                  <a:gd name="connsiteY4" fmla="*/ 0 h 1724778"/>
                  <a:gd name="connsiteX0" fmla="*/ 0 w 2659380"/>
                  <a:gd name="connsiteY0" fmla="*/ 800100 h 1724778"/>
                  <a:gd name="connsiteX1" fmla="*/ 2659380 w 2659380"/>
                  <a:gd name="connsiteY1" fmla="*/ 0 h 1724778"/>
                  <a:gd name="connsiteX2" fmla="*/ 2659380 w 2659380"/>
                  <a:gd name="connsiteY2" fmla="*/ 1724778 h 1724778"/>
                  <a:gd name="connsiteX3" fmla="*/ 556260 w 2659380"/>
                  <a:gd name="connsiteY3" fmla="*/ 1724778 h 1724778"/>
                  <a:gd name="connsiteX4" fmla="*/ 0 w 2659380"/>
                  <a:gd name="connsiteY4" fmla="*/ 800100 h 1724778"/>
                  <a:gd name="connsiteX0" fmla="*/ 0 w 3512820"/>
                  <a:gd name="connsiteY0" fmla="*/ 358140 h 1282818"/>
                  <a:gd name="connsiteX1" fmla="*/ 3512820 w 3512820"/>
                  <a:gd name="connsiteY1" fmla="*/ 0 h 1282818"/>
                  <a:gd name="connsiteX2" fmla="*/ 2659380 w 3512820"/>
                  <a:gd name="connsiteY2" fmla="*/ 1282818 h 1282818"/>
                  <a:gd name="connsiteX3" fmla="*/ 556260 w 3512820"/>
                  <a:gd name="connsiteY3" fmla="*/ 1282818 h 1282818"/>
                  <a:gd name="connsiteX4" fmla="*/ 0 w 3512820"/>
                  <a:gd name="connsiteY4" fmla="*/ 358140 h 1282818"/>
                  <a:gd name="connsiteX0" fmla="*/ 0 w 3512820"/>
                  <a:gd name="connsiteY0" fmla="*/ 358140 h 1526658"/>
                  <a:gd name="connsiteX1" fmla="*/ 3512820 w 3512820"/>
                  <a:gd name="connsiteY1" fmla="*/ 0 h 1526658"/>
                  <a:gd name="connsiteX2" fmla="*/ 2689860 w 3512820"/>
                  <a:gd name="connsiteY2" fmla="*/ 1526658 h 1526658"/>
                  <a:gd name="connsiteX3" fmla="*/ 556260 w 3512820"/>
                  <a:gd name="connsiteY3" fmla="*/ 1282818 h 1526658"/>
                  <a:gd name="connsiteX4" fmla="*/ 0 w 3512820"/>
                  <a:gd name="connsiteY4" fmla="*/ 358140 h 1526658"/>
                  <a:gd name="connsiteX0" fmla="*/ 0 w 3512820"/>
                  <a:gd name="connsiteY0" fmla="*/ 358140 h 1526658"/>
                  <a:gd name="connsiteX1" fmla="*/ 3512820 w 3512820"/>
                  <a:gd name="connsiteY1" fmla="*/ 0 h 1526658"/>
                  <a:gd name="connsiteX2" fmla="*/ 2689860 w 3512820"/>
                  <a:gd name="connsiteY2" fmla="*/ 1526658 h 1526658"/>
                  <a:gd name="connsiteX3" fmla="*/ 2186940 w 3512820"/>
                  <a:gd name="connsiteY3" fmla="*/ 1467285 h 1526658"/>
                  <a:gd name="connsiteX4" fmla="*/ 556260 w 3512820"/>
                  <a:gd name="connsiteY4" fmla="*/ 1282818 h 1526658"/>
                  <a:gd name="connsiteX5" fmla="*/ 0 w 3512820"/>
                  <a:gd name="connsiteY5" fmla="*/ 358140 h 1526658"/>
                  <a:gd name="connsiteX0" fmla="*/ 0 w 3512820"/>
                  <a:gd name="connsiteY0" fmla="*/ 358140 h 2031165"/>
                  <a:gd name="connsiteX1" fmla="*/ 3512820 w 3512820"/>
                  <a:gd name="connsiteY1" fmla="*/ 0 h 2031165"/>
                  <a:gd name="connsiteX2" fmla="*/ 2689860 w 3512820"/>
                  <a:gd name="connsiteY2" fmla="*/ 1526658 h 2031165"/>
                  <a:gd name="connsiteX3" fmla="*/ 2339340 w 3512820"/>
                  <a:gd name="connsiteY3" fmla="*/ 2031165 h 2031165"/>
                  <a:gd name="connsiteX4" fmla="*/ 556260 w 3512820"/>
                  <a:gd name="connsiteY4" fmla="*/ 1282818 h 2031165"/>
                  <a:gd name="connsiteX5" fmla="*/ 0 w 3512820"/>
                  <a:gd name="connsiteY5" fmla="*/ 358140 h 2031165"/>
                  <a:gd name="connsiteX0" fmla="*/ 0 w 3512820"/>
                  <a:gd name="connsiteY0" fmla="*/ 358140 h 2031165"/>
                  <a:gd name="connsiteX1" fmla="*/ 3512820 w 3512820"/>
                  <a:gd name="connsiteY1" fmla="*/ 0 h 2031165"/>
                  <a:gd name="connsiteX2" fmla="*/ 2689860 w 3512820"/>
                  <a:gd name="connsiteY2" fmla="*/ 1526658 h 2031165"/>
                  <a:gd name="connsiteX3" fmla="*/ 2339340 w 3512820"/>
                  <a:gd name="connsiteY3" fmla="*/ 2031165 h 2031165"/>
                  <a:gd name="connsiteX4" fmla="*/ 2026920 w 3512820"/>
                  <a:gd name="connsiteY4" fmla="*/ 1894005 h 2031165"/>
                  <a:gd name="connsiteX5" fmla="*/ 556260 w 3512820"/>
                  <a:gd name="connsiteY5" fmla="*/ 1282818 h 2031165"/>
                  <a:gd name="connsiteX6" fmla="*/ 0 w 3512820"/>
                  <a:gd name="connsiteY6" fmla="*/ 358140 h 2031165"/>
                  <a:gd name="connsiteX0" fmla="*/ 0 w 3512820"/>
                  <a:gd name="connsiteY0" fmla="*/ 358140 h 2168325"/>
                  <a:gd name="connsiteX1" fmla="*/ 3512820 w 3512820"/>
                  <a:gd name="connsiteY1" fmla="*/ 0 h 2168325"/>
                  <a:gd name="connsiteX2" fmla="*/ 2689860 w 3512820"/>
                  <a:gd name="connsiteY2" fmla="*/ 1526658 h 2168325"/>
                  <a:gd name="connsiteX3" fmla="*/ 2339340 w 3512820"/>
                  <a:gd name="connsiteY3" fmla="*/ 2031165 h 2168325"/>
                  <a:gd name="connsiteX4" fmla="*/ 2080260 w 3512820"/>
                  <a:gd name="connsiteY4" fmla="*/ 2168325 h 2168325"/>
                  <a:gd name="connsiteX5" fmla="*/ 556260 w 3512820"/>
                  <a:gd name="connsiteY5" fmla="*/ 1282818 h 2168325"/>
                  <a:gd name="connsiteX6" fmla="*/ 0 w 3512820"/>
                  <a:gd name="connsiteY6" fmla="*/ 358140 h 2168325"/>
                  <a:gd name="connsiteX0" fmla="*/ 0 w 3512820"/>
                  <a:gd name="connsiteY0" fmla="*/ 358140 h 2168325"/>
                  <a:gd name="connsiteX1" fmla="*/ 3512820 w 3512820"/>
                  <a:gd name="connsiteY1" fmla="*/ 0 h 2168325"/>
                  <a:gd name="connsiteX2" fmla="*/ 2689860 w 3512820"/>
                  <a:gd name="connsiteY2" fmla="*/ 1526658 h 2168325"/>
                  <a:gd name="connsiteX3" fmla="*/ 2339340 w 3512820"/>
                  <a:gd name="connsiteY3" fmla="*/ 2031165 h 2168325"/>
                  <a:gd name="connsiteX4" fmla="*/ 2080260 w 3512820"/>
                  <a:gd name="connsiteY4" fmla="*/ 2168325 h 2168325"/>
                  <a:gd name="connsiteX5" fmla="*/ 1432560 w 3512820"/>
                  <a:gd name="connsiteY5" fmla="*/ 1787325 h 2168325"/>
                  <a:gd name="connsiteX6" fmla="*/ 556260 w 3512820"/>
                  <a:gd name="connsiteY6" fmla="*/ 1282818 h 2168325"/>
                  <a:gd name="connsiteX7" fmla="*/ 0 w 3512820"/>
                  <a:gd name="connsiteY7" fmla="*/ 358140 h 2168325"/>
                  <a:gd name="connsiteX0" fmla="*/ 0 w 3512820"/>
                  <a:gd name="connsiteY0" fmla="*/ 358140 h 2198805"/>
                  <a:gd name="connsiteX1" fmla="*/ 3512820 w 3512820"/>
                  <a:gd name="connsiteY1" fmla="*/ 0 h 2198805"/>
                  <a:gd name="connsiteX2" fmla="*/ 2689860 w 3512820"/>
                  <a:gd name="connsiteY2" fmla="*/ 1526658 h 2198805"/>
                  <a:gd name="connsiteX3" fmla="*/ 2339340 w 3512820"/>
                  <a:gd name="connsiteY3" fmla="*/ 2031165 h 2198805"/>
                  <a:gd name="connsiteX4" fmla="*/ 2080260 w 3512820"/>
                  <a:gd name="connsiteY4" fmla="*/ 2168325 h 2198805"/>
                  <a:gd name="connsiteX5" fmla="*/ 1196340 w 3512820"/>
                  <a:gd name="connsiteY5" fmla="*/ 2198805 h 2198805"/>
                  <a:gd name="connsiteX6" fmla="*/ 556260 w 3512820"/>
                  <a:gd name="connsiteY6" fmla="*/ 1282818 h 2198805"/>
                  <a:gd name="connsiteX7" fmla="*/ 0 w 3512820"/>
                  <a:gd name="connsiteY7" fmla="*/ 358140 h 2198805"/>
                  <a:gd name="connsiteX0" fmla="*/ 0 w 3512820"/>
                  <a:gd name="connsiteY0" fmla="*/ 358140 h 2198805"/>
                  <a:gd name="connsiteX1" fmla="*/ 3512820 w 3512820"/>
                  <a:gd name="connsiteY1" fmla="*/ 0 h 2198805"/>
                  <a:gd name="connsiteX2" fmla="*/ 2689860 w 3512820"/>
                  <a:gd name="connsiteY2" fmla="*/ 1526658 h 2198805"/>
                  <a:gd name="connsiteX3" fmla="*/ 2339340 w 3512820"/>
                  <a:gd name="connsiteY3" fmla="*/ 2031165 h 2198805"/>
                  <a:gd name="connsiteX4" fmla="*/ 2080260 w 3512820"/>
                  <a:gd name="connsiteY4" fmla="*/ 2168325 h 2198805"/>
                  <a:gd name="connsiteX5" fmla="*/ 1196340 w 3512820"/>
                  <a:gd name="connsiteY5" fmla="*/ 2198805 h 2198805"/>
                  <a:gd name="connsiteX6" fmla="*/ 1036320 w 3512820"/>
                  <a:gd name="connsiteY6" fmla="*/ 1985445 h 2198805"/>
                  <a:gd name="connsiteX7" fmla="*/ 556260 w 3512820"/>
                  <a:gd name="connsiteY7" fmla="*/ 1282818 h 2198805"/>
                  <a:gd name="connsiteX8" fmla="*/ 0 w 3512820"/>
                  <a:gd name="connsiteY8" fmla="*/ 358140 h 2198805"/>
                  <a:gd name="connsiteX0" fmla="*/ 0 w 3512820"/>
                  <a:gd name="connsiteY0" fmla="*/ 358140 h 2198805"/>
                  <a:gd name="connsiteX1" fmla="*/ 3512820 w 3512820"/>
                  <a:gd name="connsiteY1" fmla="*/ 0 h 2198805"/>
                  <a:gd name="connsiteX2" fmla="*/ 2689860 w 3512820"/>
                  <a:gd name="connsiteY2" fmla="*/ 1526658 h 2198805"/>
                  <a:gd name="connsiteX3" fmla="*/ 2339340 w 3512820"/>
                  <a:gd name="connsiteY3" fmla="*/ 2031165 h 2198805"/>
                  <a:gd name="connsiteX4" fmla="*/ 2080260 w 3512820"/>
                  <a:gd name="connsiteY4" fmla="*/ 2168325 h 2198805"/>
                  <a:gd name="connsiteX5" fmla="*/ 1196340 w 3512820"/>
                  <a:gd name="connsiteY5" fmla="*/ 2198805 h 2198805"/>
                  <a:gd name="connsiteX6" fmla="*/ 1066800 w 3512820"/>
                  <a:gd name="connsiteY6" fmla="*/ 1947345 h 2198805"/>
                  <a:gd name="connsiteX7" fmla="*/ 556260 w 3512820"/>
                  <a:gd name="connsiteY7" fmla="*/ 1282818 h 2198805"/>
                  <a:gd name="connsiteX8" fmla="*/ 0 w 3512820"/>
                  <a:gd name="connsiteY8" fmla="*/ 358140 h 2198805"/>
                  <a:gd name="connsiteX0" fmla="*/ 0 w 3512820"/>
                  <a:gd name="connsiteY0" fmla="*/ 358140 h 2198805"/>
                  <a:gd name="connsiteX1" fmla="*/ 3512820 w 3512820"/>
                  <a:gd name="connsiteY1" fmla="*/ 0 h 2198805"/>
                  <a:gd name="connsiteX2" fmla="*/ 2689860 w 3512820"/>
                  <a:gd name="connsiteY2" fmla="*/ 1526658 h 2198805"/>
                  <a:gd name="connsiteX3" fmla="*/ 2339340 w 3512820"/>
                  <a:gd name="connsiteY3" fmla="*/ 2031165 h 2198805"/>
                  <a:gd name="connsiteX4" fmla="*/ 2080260 w 3512820"/>
                  <a:gd name="connsiteY4" fmla="*/ 2168325 h 2198805"/>
                  <a:gd name="connsiteX5" fmla="*/ 1196340 w 3512820"/>
                  <a:gd name="connsiteY5" fmla="*/ 2198805 h 2198805"/>
                  <a:gd name="connsiteX6" fmla="*/ 1066800 w 3512820"/>
                  <a:gd name="connsiteY6" fmla="*/ 1947345 h 2198805"/>
                  <a:gd name="connsiteX7" fmla="*/ 792480 w 3512820"/>
                  <a:gd name="connsiteY7" fmla="*/ 1604445 h 2198805"/>
                  <a:gd name="connsiteX8" fmla="*/ 556260 w 3512820"/>
                  <a:gd name="connsiteY8" fmla="*/ 1282818 h 2198805"/>
                  <a:gd name="connsiteX9" fmla="*/ 0 w 3512820"/>
                  <a:gd name="connsiteY9" fmla="*/ 358140 h 2198805"/>
                  <a:gd name="connsiteX0" fmla="*/ 0 w 3512820"/>
                  <a:gd name="connsiteY0" fmla="*/ 358140 h 2198805"/>
                  <a:gd name="connsiteX1" fmla="*/ 3512820 w 3512820"/>
                  <a:gd name="connsiteY1" fmla="*/ 0 h 2198805"/>
                  <a:gd name="connsiteX2" fmla="*/ 2689860 w 3512820"/>
                  <a:gd name="connsiteY2" fmla="*/ 1526658 h 2198805"/>
                  <a:gd name="connsiteX3" fmla="*/ 2339340 w 3512820"/>
                  <a:gd name="connsiteY3" fmla="*/ 2031165 h 2198805"/>
                  <a:gd name="connsiteX4" fmla="*/ 2080260 w 3512820"/>
                  <a:gd name="connsiteY4" fmla="*/ 2168325 h 2198805"/>
                  <a:gd name="connsiteX5" fmla="*/ 1196340 w 3512820"/>
                  <a:gd name="connsiteY5" fmla="*/ 2198805 h 2198805"/>
                  <a:gd name="connsiteX6" fmla="*/ 1066800 w 3512820"/>
                  <a:gd name="connsiteY6" fmla="*/ 1947345 h 2198805"/>
                  <a:gd name="connsiteX7" fmla="*/ 1562100 w 3512820"/>
                  <a:gd name="connsiteY7" fmla="*/ 1063425 h 2198805"/>
                  <a:gd name="connsiteX8" fmla="*/ 556260 w 3512820"/>
                  <a:gd name="connsiteY8" fmla="*/ 1282818 h 2198805"/>
                  <a:gd name="connsiteX9" fmla="*/ 0 w 3512820"/>
                  <a:gd name="connsiteY9" fmla="*/ 358140 h 2198805"/>
                  <a:gd name="connsiteX0" fmla="*/ 0 w 3512820"/>
                  <a:gd name="connsiteY0" fmla="*/ 358140 h 2198805"/>
                  <a:gd name="connsiteX1" fmla="*/ 1607820 w 3512820"/>
                  <a:gd name="connsiteY1" fmla="*/ 187125 h 2198805"/>
                  <a:gd name="connsiteX2" fmla="*/ 3512820 w 3512820"/>
                  <a:gd name="connsiteY2" fmla="*/ 0 h 2198805"/>
                  <a:gd name="connsiteX3" fmla="*/ 2689860 w 3512820"/>
                  <a:gd name="connsiteY3" fmla="*/ 1526658 h 2198805"/>
                  <a:gd name="connsiteX4" fmla="*/ 2339340 w 3512820"/>
                  <a:gd name="connsiteY4" fmla="*/ 2031165 h 2198805"/>
                  <a:gd name="connsiteX5" fmla="*/ 2080260 w 3512820"/>
                  <a:gd name="connsiteY5" fmla="*/ 2168325 h 2198805"/>
                  <a:gd name="connsiteX6" fmla="*/ 1196340 w 3512820"/>
                  <a:gd name="connsiteY6" fmla="*/ 2198805 h 2198805"/>
                  <a:gd name="connsiteX7" fmla="*/ 1066800 w 3512820"/>
                  <a:gd name="connsiteY7" fmla="*/ 1947345 h 2198805"/>
                  <a:gd name="connsiteX8" fmla="*/ 1562100 w 3512820"/>
                  <a:gd name="connsiteY8" fmla="*/ 1063425 h 2198805"/>
                  <a:gd name="connsiteX9" fmla="*/ 556260 w 3512820"/>
                  <a:gd name="connsiteY9" fmla="*/ 1282818 h 2198805"/>
                  <a:gd name="connsiteX10" fmla="*/ 0 w 3512820"/>
                  <a:gd name="connsiteY10" fmla="*/ 358140 h 2198805"/>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556260 w 3512820"/>
                  <a:gd name="connsiteY9" fmla="*/ 2307273 h 3223260"/>
                  <a:gd name="connsiteX10" fmla="*/ 0 w 3512820"/>
                  <a:gd name="connsiteY10"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1242060 w 3512820"/>
                  <a:gd name="connsiteY9" fmla="*/ 1354773 h 3223260"/>
                  <a:gd name="connsiteX10" fmla="*/ 0 w 3512820"/>
                  <a:gd name="connsiteY10"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1242060 w 3512820"/>
                  <a:gd name="connsiteY9" fmla="*/ 1354773 h 3223260"/>
                  <a:gd name="connsiteX10" fmla="*/ 685800 w 3512820"/>
                  <a:gd name="connsiteY10" fmla="*/ 1371600 h 3223260"/>
                  <a:gd name="connsiteX11" fmla="*/ 0 w 3512820"/>
                  <a:gd name="connsiteY11"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1242060 w 3512820"/>
                  <a:gd name="connsiteY9" fmla="*/ 1354773 h 3223260"/>
                  <a:gd name="connsiteX10" fmla="*/ 1089660 w 3512820"/>
                  <a:gd name="connsiteY10" fmla="*/ 1562100 h 3223260"/>
                  <a:gd name="connsiteX11" fmla="*/ 0 w 3512820"/>
                  <a:gd name="connsiteY11"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1242060 w 3512820"/>
                  <a:gd name="connsiteY9" fmla="*/ 1354773 h 3223260"/>
                  <a:gd name="connsiteX10" fmla="*/ 1089660 w 3512820"/>
                  <a:gd name="connsiteY10" fmla="*/ 1562100 h 3223260"/>
                  <a:gd name="connsiteX11" fmla="*/ 441960 w 3512820"/>
                  <a:gd name="connsiteY11" fmla="*/ 1470660 h 3223260"/>
                  <a:gd name="connsiteX12" fmla="*/ 0 w 3512820"/>
                  <a:gd name="connsiteY12"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1242060 w 3512820"/>
                  <a:gd name="connsiteY9" fmla="*/ 1354773 h 3223260"/>
                  <a:gd name="connsiteX10" fmla="*/ 1089660 w 3512820"/>
                  <a:gd name="connsiteY10" fmla="*/ 1562100 h 3223260"/>
                  <a:gd name="connsiteX11" fmla="*/ 76200 w 3512820"/>
                  <a:gd name="connsiteY11" fmla="*/ 1531620 h 3223260"/>
                  <a:gd name="connsiteX12" fmla="*/ 0 w 3512820"/>
                  <a:gd name="connsiteY12"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1417320 w 3512820"/>
                  <a:gd name="connsiteY9" fmla="*/ 1722120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2072640 w 3512820"/>
                  <a:gd name="connsiteY9" fmla="*/ 1249680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2072640 w 3512820"/>
                  <a:gd name="connsiteY9" fmla="*/ 1249680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2110740 w 3512820"/>
                  <a:gd name="connsiteY9" fmla="*/ 1237773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2110740 w 3512820"/>
                  <a:gd name="connsiteY9" fmla="*/ 1237773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6800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80260 w 3512820"/>
                  <a:gd name="connsiteY5" fmla="*/ 3192780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077879 w 3512820"/>
                  <a:gd name="connsiteY5" fmla="*/ 3204686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127885 w 3512820"/>
                  <a:gd name="connsiteY5" fmla="*/ 3209448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127885 w 3512820"/>
                  <a:gd name="connsiteY5" fmla="*/ 3209448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127885 w 3512820"/>
                  <a:gd name="connsiteY5" fmla="*/ 3209448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89860 w 3512820"/>
                  <a:gd name="connsiteY3" fmla="*/ 2551113 h 3223260"/>
                  <a:gd name="connsiteX4" fmla="*/ 2339340 w 3512820"/>
                  <a:gd name="connsiteY4" fmla="*/ 3055620 h 3223260"/>
                  <a:gd name="connsiteX5" fmla="*/ 2139791 w 3512820"/>
                  <a:gd name="connsiteY5" fmla="*/ 3209448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97004 w 3512820"/>
                  <a:gd name="connsiteY3" fmla="*/ 2555876 h 3223260"/>
                  <a:gd name="connsiteX4" fmla="*/ 2339340 w 3512820"/>
                  <a:gd name="connsiteY4" fmla="*/ 3055620 h 3223260"/>
                  <a:gd name="connsiteX5" fmla="*/ 2139791 w 3512820"/>
                  <a:gd name="connsiteY5" fmla="*/ 3209448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97004 w 3512820"/>
                  <a:gd name="connsiteY3" fmla="*/ 2555876 h 3223260"/>
                  <a:gd name="connsiteX4" fmla="*/ 2339340 w 3512820"/>
                  <a:gd name="connsiteY4" fmla="*/ 3055620 h 3223260"/>
                  <a:gd name="connsiteX5" fmla="*/ 2139791 w 3512820"/>
                  <a:gd name="connsiteY5" fmla="*/ 3209448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97004 w 3512820"/>
                  <a:gd name="connsiteY3" fmla="*/ 2555876 h 3223260"/>
                  <a:gd name="connsiteX4" fmla="*/ 2353627 w 3512820"/>
                  <a:gd name="connsiteY4" fmla="*/ 3058001 h 3223260"/>
                  <a:gd name="connsiteX5" fmla="*/ 2139791 w 3512820"/>
                  <a:gd name="connsiteY5" fmla="*/ 3209448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97004 w 3512820"/>
                  <a:gd name="connsiteY3" fmla="*/ 2555876 h 3223260"/>
                  <a:gd name="connsiteX4" fmla="*/ 2353627 w 3512820"/>
                  <a:gd name="connsiteY4" fmla="*/ 3058001 h 3223260"/>
                  <a:gd name="connsiteX5" fmla="*/ 2139791 w 3512820"/>
                  <a:gd name="connsiteY5" fmla="*/ 3209448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97004 w 3512820"/>
                  <a:gd name="connsiteY3" fmla="*/ 2555876 h 3223260"/>
                  <a:gd name="connsiteX4" fmla="*/ 2353627 w 3512820"/>
                  <a:gd name="connsiteY4" fmla="*/ 3058001 h 3223260"/>
                  <a:gd name="connsiteX5" fmla="*/ 2139791 w 3512820"/>
                  <a:gd name="connsiteY5" fmla="*/ 3209448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97004 w 3512820"/>
                  <a:gd name="connsiteY3" fmla="*/ 2555876 h 3223260"/>
                  <a:gd name="connsiteX4" fmla="*/ 2353627 w 3512820"/>
                  <a:gd name="connsiteY4" fmla="*/ 3058001 h 3223260"/>
                  <a:gd name="connsiteX5" fmla="*/ 2139791 w 3512820"/>
                  <a:gd name="connsiteY5" fmla="*/ 3209448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97004 w 3512820"/>
                  <a:gd name="connsiteY3" fmla="*/ 2555876 h 3223260"/>
                  <a:gd name="connsiteX4" fmla="*/ 2353627 w 3512820"/>
                  <a:gd name="connsiteY4" fmla="*/ 3058001 h 3223260"/>
                  <a:gd name="connsiteX5" fmla="*/ 2139791 w 3512820"/>
                  <a:gd name="connsiteY5" fmla="*/ 3209448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12820"/>
                  <a:gd name="connsiteY0" fmla="*/ 1382595 h 3223260"/>
                  <a:gd name="connsiteX1" fmla="*/ 1485900 w 3512820"/>
                  <a:gd name="connsiteY1" fmla="*/ 0 h 3223260"/>
                  <a:gd name="connsiteX2" fmla="*/ 3512820 w 3512820"/>
                  <a:gd name="connsiteY2" fmla="*/ 1024455 h 3223260"/>
                  <a:gd name="connsiteX3" fmla="*/ 2697004 w 3512820"/>
                  <a:gd name="connsiteY3" fmla="*/ 2555876 h 3223260"/>
                  <a:gd name="connsiteX4" fmla="*/ 2353627 w 3512820"/>
                  <a:gd name="connsiteY4" fmla="*/ 3058001 h 3223260"/>
                  <a:gd name="connsiteX5" fmla="*/ 2139791 w 3512820"/>
                  <a:gd name="connsiteY5" fmla="*/ 3209448 h 3223260"/>
                  <a:gd name="connsiteX6" fmla="*/ 1196340 w 3512820"/>
                  <a:gd name="connsiteY6" fmla="*/ 3223260 h 3223260"/>
                  <a:gd name="connsiteX7" fmla="*/ 1062037 w 3512820"/>
                  <a:gd name="connsiteY7" fmla="*/ 2971800 h 3223260"/>
                  <a:gd name="connsiteX8" fmla="*/ 1562100 w 3512820"/>
                  <a:gd name="connsiteY8" fmla="*/ 2087880 h 3223260"/>
                  <a:gd name="connsiteX9" fmla="*/ 2108359 w 3512820"/>
                  <a:gd name="connsiteY9" fmla="*/ 1247298 h 3223260"/>
                  <a:gd name="connsiteX10" fmla="*/ 1242060 w 3512820"/>
                  <a:gd name="connsiteY10" fmla="*/ 1354773 h 3223260"/>
                  <a:gd name="connsiteX11" fmla="*/ 1089660 w 3512820"/>
                  <a:gd name="connsiteY11" fmla="*/ 1562100 h 3223260"/>
                  <a:gd name="connsiteX12" fmla="*/ 76200 w 3512820"/>
                  <a:gd name="connsiteY12" fmla="*/ 1531620 h 3223260"/>
                  <a:gd name="connsiteX13" fmla="*/ 0 w 3512820"/>
                  <a:gd name="connsiteY13" fmla="*/ 1382595 h 3223260"/>
                  <a:gd name="connsiteX0" fmla="*/ 0 w 3569351"/>
                  <a:gd name="connsiteY0" fmla="*/ 1382595 h 3223260"/>
                  <a:gd name="connsiteX1" fmla="*/ 1485900 w 3569351"/>
                  <a:gd name="connsiteY1" fmla="*/ 0 h 3223260"/>
                  <a:gd name="connsiteX2" fmla="*/ 3512820 w 3569351"/>
                  <a:gd name="connsiteY2" fmla="*/ 1024455 h 3223260"/>
                  <a:gd name="connsiteX3" fmla="*/ 2697004 w 3569351"/>
                  <a:gd name="connsiteY3" fmla="*/ 2555876 h 3223260"/>
                  <a:gd name="connsiteX4" fmla="*/ 2353627 w 3569351"/>
                  <a:gd name="connsiteY4" fmla="*/ 3058001 h 3223260"/>
                  <a:gd name="connsiteX5" fmla="*/ 2139791 w 3569351"/>
                  <a:gd name="connsiteY5" fmla="*/ 3209448 h 3223260"/>
                  <a:gd name="connsiteX6" fmla="*/ 1196340 w 3569351"/>
                  <a:gd name="connsiteY6" fmla="*/ 3223260 h 3223260"/>
                  <a:gd name="connsiteX7" fmla="*/ 1062037 w 3569351"/>
                  <a:gd name="connsiteY7" fmla="*/ 2971800 h 3223260"/>
                  <a:gd name="connsiteX8" fmla="*/ 1562100 w 3569351"/>
                  <a:gd name="connsiteY8" fmla="*/ 2087880 h 3223260"/>
                  <a:gd name="connsiteX9" fmla="*/ 2108359 w 3569351"/>
                  <a:gd name="connsiteY9" fmla="*/ 1247298 h 3223260"/>
                  <a:gd name="connsiteX10" fmla="*/ 1242060 w 3569351"/>
                  <a:gd name="connsiteY10" fmla="*/ 1354773 h 3223260"/>
                  <a:gd name="connsiteX11" fmla="*/ 1089660 w 3569351"/>
                  <a:gd name="connsiteY11" fmla="*/ 1562100 h 3223260"/>
                  <a:gd name="connsiteX12" fmla="*/ 76200 w 3569351"/>
                  <a:gd name="connsiteY12" fmla="*/ 1531620 h 3223260"/>
                  <a:gd name="connsiteX13" fmla="*/ 0 w 3569351"/>
                  <a:gd name="connsiteY13" fmla="*/ 1382595 h 3223260"/>
                  <a:gd name="connsiteX0" fmla="*/ 0 w 3569351"/>
                  <a:gd name="connsiteY0" fmla="*/ 1382595 h 3223260"/>
                  <a:gd name="connsiteX1" fmla="*/ 1485900 w 3569351"/>
                  <a:gd name="connsiteY1" fmla="*/ 0 h 3223260"/>
                  <a:gd name="connsiteX2" fmla="*/ 3512820 w 3569351"/>
                  <a:gd name="connsiteY2" fmla="*/ 1024455 h 3223260"/>
                  <a:gd name="connsiteX3" fmla="*/ 2697004 w 3569351"/>
                  <a:gd name="connsiteY3" fmla="*/ 2555876 h 3223260"/>
                  <a:gd name="connsiteX4" fmla="*/ 2353627 w 3569351"/>
                  <a:gd name="connsiteY4" fmla="*/ 3058001 h 3223260"/>
                  <a:gd name="connsiteX5" fmla="*/ 2139791 w 3569351"/>
                  <a:gd name="connsiteY5" fmla="*/ 3209448 h 3223260"/>
                  <a:gd name="connsiteX6" fmla="*/ 1196340 w 3569351"/>
                  <a:gd name="connsiteY6" fmla="*/ 3223260 h 3223260"/>
                  <a:gd name="connsiteX7" fmla="*/ 1062037 w 3569351"/>
                  <a:gd name="connsiteY7" fmla="*/ 2971800 h 3223260"/>
                  <a:gd name="connsiteX8" fmla="*/ 1562100 w 3569351"/>
                  <a:gd name="connsiteY8" fmla="*/ 2087880 h 3223260"/>
                  <a:gd name="connsiteX9" fmla="*/ 2108359 w 3569351"/>
                  <a:gd name="connsiteY9" fmla="*/ 1247298 h 3223260"/>
                  <a:gd name="connsiteX10" fmla="*/ 1242060 w 3569351"/>
                  <a:gd name="connsiteY10" fmla="*/ 1354773 h 3223260"/>
                  <a:gd name="connsiteX11" fmla="*/ 1089660 w 3569351"/>
                  <a:gd name="connsiteY11" fmla="*/ 1562100 h 3223260"/>
                  <a:gd name="connsiteX12" fmla="*/ 76200 w 3569351"/>
                  <a:gd name="connsiteY12" fmla="*/ 1531620 h 3223260"/>
                  <a:gd name="connsiteX13" fmla="*/ 0 w 3569351"/>
                  <a:gd name="connsiteY13" fmla="*/ 1382595 h 3223260"/>
                  <a:gd name="connsiteX0" fmla="*/ 0 w 3569351"/>
                  <a:gd name="connsiteY0" fmla="*/ 1369895 h 3210560"/>
                  <a:gd name="connsiteX1" fmla="*/ 1473200 w 3569351"/>
                  <a:gd name="connsiteY1" fmla="*/ 0 h 3210560"/>
                  <a:gd name="connsiteX2" fmla="*/ 3512820 w 3569351"/>
                  <a:gd name="connsiteY2" fmla="*/ 1011755 h 3210560"/>
                  <a:gd name="connsiteX3" fmla="*/ 2697004 w 3569351"/>
                  <a:gd name="connsiteY3" fmla="*/ 2543176 h 3210560"/>
                  <a:gd name="connsiteX4" fmla="*/ 2353627 w 3569351"/>
                  <a:gd name="connsiteY4" fmla="*/ 3045301 h 3210560"/>
                  <a:gd name="connsiteX5" fmla="*/ 2139791 w 3569351"/>
                  <a:gd name="connsiteY5" fmla="*/ 3196748 h 3210560"/>
                  <a:gd name="connsiteX6" fmla="*/ 1196340 w 3569351"/>
                  <a:gd name="connsiteY6" fmla="*/ 3210560 h 3210560"/>
                  <a:gd name="connsiteX7" fmla="*/ 1062037 w 3569351"/>
                  <a:gd name="connsiteY7" fmla="*/ 2959100 h 3210560"/>
                  <a:gd name="connsiteX8" fmla="*/ 1562100 w 3569351"/>
                  <a:gd name="connsiteY8" fmla="*/ 2075180 h 3210560"/>
                  <a:gd name="connsiteX9" fmla="*/ 2108359 w 3569351"/>
                  <a:gd name="connsiteY9" fmla="*/ 1234598 h 3210560"/>
                  <a:gd name="connsiteX10" fmla="*/ 1242060 w 3569351"/>
                  <a:gd name="connsiteY10" fmla="*/ 1342073 h 3210560"/>
                  <a:gd name="connsiteX11" fmla="*/ 1089660 w 3569351"/>
                  <a:gd name="connsiteY11" fmla="*/ 1549400 h 3210560"/>
                  <a:gd name="connsiteX12" fmla="*/ 76200 w 3569351"/>
                  <a:gd name="connsiteY12" fmla="*/ 1518920 h 3210560"/>
                  <a:gd name="connsiteX13" fmla="*/ 0 w 3569351"/>
                  <a:gd name="connsiteY13" fmla="*/ 1369895 h 3210560"/>
                  <a:gd name="connsiteX0" fmla="*/ 0 w 3569351"/>
                  <a:gd name="connsiteY0" fmla="*/ 1372807 h 3213472"/>
                  <a:gd name="connsiteX1" fmla="*/ 1473200 w 3569351"/>
                  <a:gd name="connsiteY1" fmla="*/ 2912 h 3213472"/>
                  <a:gd name="connsiteX2" fmla="*/ 3512820 w 3569351"/>
                  <a:gd name="connsiteY2" fmla="*/ 1014667 h 3213472"/>
                  <a:gd name="connsiteX3" fmla="*/ 2697004 w 3569351"/>
                  <a:gd name="connsiteY3" fmla="*/ 2546088 h 3213472"/>
                  <a:gd name="connsiteX4" fmla="*/ 2353627 w 3569351"/>
                  <a:gd name="connsiteY4" fmla="*/ 3048213 h 3213472"/>
                  <a:gd name="connsiteX5" fmla="*/ 2139791 w 3569351"/>
                  <a:gd name="connsiteY5" fmla="*/ 3199660 h 3213472"/>
                  <a:gd name="connsiteX6" fmla="*/ 1196340 w 3569351"/>
                  <a:gd name="connsiteY6" fmla="*/ 3213472 h 3213472"/>
                  <a:gd name="connsiteX7" fmla="*/ 1062037 w 3569351"/>
                  <a:gd name="connsiteY7" fmla="*/ 2962012 h 3213472"/>
                  <a:gd name="connsiteX8" fmla="*/ 1562100 w 3569351"/>
                  <a:gd name="connsiteY8" fmla="*/ 2078092 h 3213472"/>
                  <a:gd name="connsiteX9" fmla="*/ 2108359 w 3569351"/>
                  <a:gd name="connsiteY9" fmla="*/ 1237510 h 3213472"/>
                  <a:gd name="connsiteX10" fmla="*/ 1242060 w 3569351"/>
                  <a:gd name="connsiteY10" fmla="*/ 1344985 h 3213472"/>
                  <a:gd name="connsiteX11" fmla="*/ 1089660 w 3569351"/>
                  <a:gd name="connsiteY11" fmla="*/ 1552312 h 3213472"/>
                  <a:gd name="connsiteX12" fmla="*/ 76200 w 3569351"/>
                  <a:gd name="connsiteY12" fmla="*/ 1521832 h 3213472"/>
                  <a:gd name="connsiteX13" fmla="*/ 0 w 3569351"/>
                  <a:gd name="connsiteY13" fmla="*/ 1372807 h 3213472"/>
                  <a:gd name="connsiteX0" fmla="*/ 0 w 3569351"/>
                  <a:gd name="connsiteY0" fmla="*/ 1372643 h 3213308"/>
                  <a:gd name="connsiteX1" fmla="*/ 1473200 w 3569351"/>
                  <a:gd name="connsiteY1" fmla="*/ 2748 h 3213308"/>
                  <a:gd name="connsiteX2" fmla="*/ 3512820 w 3569351"/>
                  <a:gd name="connsiteY2" fmla="*/ 1014503 h 3213308"/>
                  <a:gd name="connsiteX3" fmla="*/ 2697004 w 3569351"/>
                  <a:gd name="connsiteY3" fmla="*/ 2545924 h 3213308"/>
                  <a:gd name="connsiteX4" fmla="*/ 2353627 w 3569351"/>
                  <a:gd name="connsiteY4" fmla="*/ 3048049 h 3213308"/>
                  <a:gd name="connsiteX5" fmla="*/ 2139791 w 3569351"/>
                  <a:gd name="connsiteY5" fmla="*/ 3199496 h 3213308"/>
                  <a:gd name="connsiteX6" fmla="*/ 1196340 w 3569351"/>
                  <a:gd name="connsiteY6" fmla="*/ 3213308 h 3213308"/>
                  <a:gd name="connsiteX7" fmla="*/ 1062037 w 3569351"/>
                  <a:gd name="connsiteY7" fmla="*/ 2961848 h 3213308"/>
                  <a:gd name="connsiteX8" fmla="*/ 1562100 w 3569351"/>
                  <a:gd name="connsiteY8" fmla="*/ 2077928 h 3213308"/>
                  <a:gd name="connsiteX9" fmla="*/ 2108359 w 3569351"/>
                  <a:gd name="connsiteY9" fmla="*/ 1237346 h 3213308"/>
                  <a:gd name="connsiteX10" fmla="*/ 1242060 w 3569351"/>
                  <a:gd name="connsiteY10" fmla="*/ 1344821 h 3213308"/>
                  <a:gd name="connsiteX11" fmla="*/ 1089660 w 3569351"/>
                  <a:gd name="connsiteY11" fmla="*/ 1552148 h 3213308"/>
                  <a:gd name="connsiteX12" fmla="*/ 76200 w 3569351"/>
                  <a:gd name="connsiteY12" fmla="*/ 1521668 h 3213308"/>
                  <a:gd name="connsiteX13" fmla="*/ 0 w 3569351"/>
                  <a:gd name="connsiteY13" fmla="*/ 1372643 h 3213308"/>
                  <a:gd name="connsiteX0" fmla="*/ 0 w 3569351"/>
                  <a:gd name="connsiteY0" fmla="*/ 1373000 h 3213665"/>
                  <a:gd name="connsiteX1" fmla="*/ 1473200 w 3569351"/>
                  <a:gd name="connsiteY1" fmla="*/ 3105 h 3213665"/>
                  <a:gd name="connsiteX2" fmla="*/ 3512820 w 3569351"/>
                  <a:gd name="connsiteY2" fmla="*/ 989460 h 3213665"/>
                  <a:gd name="connsiteX3" fmla="*/ 2697004 w 3569351"/>
                  <a:gd name="connsiteY3" fmla="*/ 2546281 h 3213665"/>
                  <a:gd name="connsiteX4" fmla="*/ 2353627 w 3569351"/>
                  <a:gd name="connsiteY4" fmla="*/ 3048406 h 3213665"/>
                  <a:gd name="connsiteX5" fmla="*/ 2139791 w 3569351"/>
                  <a:gd name="connsiteY5" fmla="*/ 3199853 h 3213665"/>
                  <a:gd name="connsiteX6" fmla="*/ 1196340 w 3569351"/>
                  <a:gd name="connsiteY6" fmla="*/ 3213665 h 3213665"/>
                  <a:gd name="connsiteX7" fmla="*/ 1062037 w 3569351"/>
                  <a:gd name="connsiteY7" fmla="*/ 2962205 h 3213665"/>
                  <a:gd name="connsiteX8" fmla="*/ 1562100 w 3569351"/>
                  <a:gd name="connsiteY8" fmla="*/ 2078285 h 3213665"/>
                  <a:gd name="connsiteX9" fmla="*/ 2108359 w 3569351"/>
                  <a:gd name="connsiteY9" fmla="*/ 1237703 h 3213665"/>
                  <a:gd name="connsiteX10" fmla="*/ 1242060 w 3569351"/>
                  <a:gd name="connsiteY10" fmla="*/ 1345178 h 3213665"/>
                  <a:gd name="connsiteX11" fmla="*/ 1089660 w 3569351"/>
                  <a:gd name="connsiteY11" fmla="*/ 1552505 h 3213665"/>
                  <a:gd name="connsiteX12" fmla="*/ 76200 w 3569351"/>
                  <a:gd name="connsiteY12" fmla="*/ 1522025 h 3213665"/>
                  <a:gd name="connsiteX13" fmla="*/ 0 w 3569351"/>
                  <a:gd name="connsiteY13" fmla="*/ 1373000 h 3213665"/>
                  <a:gd name="connsiteX0" fmla="*/ 0 w 3569351"/>
                  <a:gd name="connsiteY0" fmla="*/ 1366754 h 3207419"/>
                  <a:gd name="connsiteX1" fmla="*/ 1454150 w 3569351"/>
                  <a:gd name="connsiteY1" fmla="*/ 3209 h 3207419"/>
                  <a:gd name="connsiteX2" fmla="*/ 3512820 w 3569351"/>
                  <a:gd name="connsiteY2" fmla="*/ 983214 h 3207419"/>
                  <a:gd name="connsiteX3" fmla="*/ 2697004 w 3569351"/>
                  <a:gd name="connsiteY3" fmla="*/ 2540035 h 3207419"/>
                  <a:gd name="connsiteX4" fmla="*/ 2353627 w 3569351"/>
                  <a:gd name="connsiteY4" fmla="*/ 3042160 h 3207419"/>
                  <a:gd name="connsiteX5" fmla="*/ 2139791 w 3569351"/>
                  <a:gd name="connsiteY5" fmla="*/ 3193607 h 3207419"/>
                  <a:gd name="connsiteX6" fmla="*/ 1196340 w 3569351"/>
                  <a:gd name="connsiteY6" fmla="*/ 3207419 h 3207419"/>
                  <a:gd name="connsiteX7" fmla="*/ 1062037 w 3569351"/>
                  <a:gd name="connsiteY7" fmla="*/ 2955959 h 3207419"/>
                  <a:gd name="connsiteX8" fmla="*/ 1562100 w 3569351"/>
                  <a:gd name="connsiteY8" fmla="*/ 2072039 h 3207419"/>
                  <a:gd name="connsiteX9" fmla="*/ 2108359 w 3569351"/>
                  <a:gd name="connsiteY9" fmla="*/ 1231457 h 3207419"/>
                  <a:gd name="connsiteX10" fmla="*/ 1242060 w 3569351"/>
                  <a:gd name="connsiteY10" fmla="*/ 1338932 h 3207419"/>
                  <a:gd name="connsiteX11" fmla="*/ 1089660 w 3569351"/>
                  <a:gd name="connsiteY11" fmla="*/ 1546259 h 3207419"/>
                  <a:gd name="connsiteX12" fmla="*/ 76200 w 3569351"/>
                  <a:gd name="connsiteY12" fmla="*/ 1515779 h 3207419"/>
                  <a:gd name="connsiteX13" fmla="*/ 0 w 3569351"/>
                  <a:gd name="connsiteY13" fmla="*/ 1366754 h 3207419"/>
                  <a:gd name="connsiteX0" fmla="*/ 0 w 3569351"/>
                  <a:gd name="connsiteY0" fmla="*/ 1366754 h 3207419"/>
                  <a:gd name="connsiteX1" fmla="*/ 1454150 w 3569351"/>
                  <a:gd name="connsiteY1" fmla="*/ 3209 h 3207419"/>
                  <a:gd name="connsiteX2" fmla="*/ 3512820 w 3569351"/>
                  <a:gd name="connsiteY2" fmla="*/ 983214 h 3207419"/>
                  <a:gd name="connsiteX3" fmla="*/ 2697004 w 3569351"/>
                  <a:gd name="connsiteY3" fmla="*/ 2540035 h 3207419"/>
                  <a:gd name="connsiteX4" fmla="*/ 2353627 w 3569351"/>
                  <a:gd name="connsiteY4" fmla="*/ 3042160 h 3207419"/>
                  <a:gd name="connsiteX5" fmla="*/ 2139791 w 3569351"/>
                  <a:gd name="connsiteY5" fmla="*/ 3193607 h 3207419"/>
                  <a:gd name="connsiteX6" fmla="*/ 1196340 w 3569351"/>
                  <a:gd name="connsiteY6" fmla="*/ 3207419 h 3207419"/>
                  <a:gd name="connsiteX7" fmla="*/ 1062037 w 3569351"/>
                  <a:gd name="connsiteY7" fmla="*/ 2955959 h 3207419"/>
                  <a:gd name="connsiteX8" fmla="*/ 1562100 w 3569351"/>
                  <a:gd name="connsiteY8" fmla="*/ 2072039 h 3207419"/>
                  <a:gd name="connsiteX9" fmla="*/ 2108359 w 3569351"/>
                  <a:gd name="connsiteY9" fmla="*/ 1231457 h 3207419"/>
                  <a:gd name="connsiteX10" fmla="*/ 1242060 w 3569351"/>
                  <a:gd name="connsiteY10" fmla="*/ 1338932 h 3207419"/>
                  <a:gd name="connsiteX11" fmla="*/ 1089660 w 3569351"/>
                  <a:gd name="connsiteY11" fmla="*/ 1546259 h 3207419"/>
                  <a:gd name="connsiteX12" fmla="*/ 76200 w 3569351"/>
                  <a:gd name="connsiteY12" fmla="*/ 1515779 h 3207419"/>
                  <a:gd name="connsiteX13" fmla="*/ 0 w 3569351"/>
                  <a:gd name="connsiteY13" fmla="*/ 1366754 h 3207419"/>
                  <a:gd name="connsiteX0" fmla="*/ 1667 w 3571018"/>
                  <a:gd name="connsiteY0" fmla="*/ 1366754 h 3207419"/>
                  <a:gd name="connsiteX1" fmla="*/ 1455817 w 3571018"/>
                  <a:gd name="connsiteY1" fmla="*/ 3209 h 3207419"/>
                  <a:gd name="connsiteX2" fmla="*/ 3514487 w 3571018"/>
                  <a:gd name="connsiteY2" fmla="*/ 983214 h 3207419"/>
                  <a:gd name="connsiteX3" fmla="*/ 2698671 w 3571018"/>
                  <a:gd name="connsiteY3" fmla="*/ 2540035 h 3207419"/>
                  <a:gd name="connsiteX4" fmla="*/ 2355294 w 3571018"/>
                  <a:gd name="connsiteY4" fmla="*/ 3042160 h 3207419"/>
                  <a:gd name="connsiteX5" fmla="*/ 2141458 w 3571018"/>
                  <a:gd name="connsiteY5" fmla="*/ 3193607 h 3207419"/>
                  <a:gd name="connsiteX6" fmla="*/ 1198007 w 3571018"/>
                  <a:gd name="connsiteY6" fmla="*/ 3207419 h 3207419"/>
                  <a:gd name="connsiteX7" fmla="*/ 1063704 w 3571018"/>
                  <a:gd name="connsiteY7" fmla="*/ 2955959 h 3207419"/>
                  <a:gd name="connsiteX8" fmla="*/ 1563767 w 3571018"/>
                  <a:gd name="connsiteY8" fmla="*/ 2072039 h 3207419"/>
                  <a:gd name="connsiteX9" fmla="*/ 2110026 w 3571018"/>
                  <a:gd name="connsiteY9" fmla="*/ 1231457 h 3207419"/>
                  <a:gd name="connsiteX10" fmla="*/ 1243727 w 3571018"/>
                  <a:gd name="connsiteY10" fmla="*/ 1338932 h 3207419"/>
                  <a:gd name="connsiteX11" fmla="*/ 1091327 w 3571018"/>
                  <a:gd name="connsiteY11" fmla="*/ 1546259 h 3207419"/>
                  <a:gd name="connsiteX12" fmla="*/ 77867 w 3571018"/>
                  <a:gd name="connsiteY12" fmla="*/ 1515779 h 3207419"/>
                  <a:gd name="connsiteX13" fmla="*/ 1667 w 3571018"/>
                  <a:gd name="connsiteY13" fmla="*/ 1366754 h 3207419"/>
                  <a:gd name="connsiteX0" fmla="*/ 1617 w 3570968"/>
                  <a:gd name="connsiteY0" fmla="*/ 1366754 h 3207419"/>
                  <a:gd name="connsiteX1" fmla="*/ 1455767 w 3570968"/>
                  <a:gd name="connsiteY1" fmla="*/ 3209 h 3207419"/>
                  <a:gd name="connsiteX2" fmla="*/ 3514437 w 3570968"/>
                  <a:gd name="connsiteY2" fmla="*/ 983214 h 3207419"/>
                  <a:gd name="connsiteX3" fmla="*/ 2698621 w 3570968"/>
                  <a:gd name="connsiteY3" fmla="*/ 2540035 h 3207419"/>
                  <a:gd name="connsiteX4" fmla="*/ 2355244 w 3570968"/>
                  <a:gd name="connsiteY4" fmla="*/ 3042160 h 3207419"/>
                  <a:gd name="connsiteX5" fmla="*/ 2141408 w 3570968"/>
                  <a:gd name="connsiteY5" fmla="*/ 3193607 h 3207419"/>
                  <a:gd name="connsiteX6" fmla="*/ 1197957 w 3570968"/>
                  <a:gd name="connsiteY6" fmla="*/ 3207419 h 3207419"/>
                  <a:gd name="connsiteX7" fmla="*/ 1063654 w 3570968"/>
                  <a:gd name="connsiteY7" fmla="*/ 2955959 h 3207419"/>
                  <a:gd name="connsiteX8" fmla="*/ 1563717 w 3570968"/>
                  <a:gd name="connsiteY8" fmla="*/ 2072039 h 3207419"/>
                  <a:gd name="connsiteX9" fmla="*/ 2109976 w 3570968"/>
                  <a:gd name="connsiteY9" fmla="*/ 1231457 h 3207419"/>
                  <a:gd name="connsiteX10" fmla="*/ 1243677 w 3570968"/>
                  <a:gd name="connsiteY10" fmla="*/ 1338932 h 3207419"/>
                  <a:gd name="connsiteX11" fmla="*/ 1091277 w 3570968"/>
                  <a:gd name="connsiteY11" fmla="*/ 1546259 h 3207419"/>
                  <a:gd name="connsiteX12" fmla="*/ 77817 w 3570968"/>
                  <a:gd name="connsiteY12" fmla="*/ 1515779 h 3207419"/>
                  <a:gd name="connsiteX13" fmla="*/ 1617 w 3570968"/>
                  <a:gd name="connsiteY13" fmla="*/ 1366754 h 3207419"/>
                  <a:gd name="connsiteX0" fmla="*/ 1624 w 3570975"/>
                  <a:gd name="connsiteY0" fmla="*/ 1354278 h 3194943"/>
                  <a:gd name="connsiteX1" fmla="*/ 1452599 w 3570975"/>
                  <a:gd name="connsiteY1" fmla="*/ 3433 h 3194943"/>
                  <a:gd name="connsiteX2" fmla="*/ 3514444 w 3570975"/>
                  <a:gd name="connsiteY2" fmla="*/ 970738 h 3194943"/>
                  <a:gd name="connsiteX3" fmla="*/ 2698628 w 3570975"/>
                  <a:gd name="connsiteY3" fmla="*/ 2527559 h 3194943"/>
                  <a:gd name="connsiteX4" fmla="*/ 2355251 w 3570975"/>
                  <a:gd name="connsiteY4" fmla="*/ 3029684 h 3194943"/>
                  <a:gd name="connsiteX5" fmla="*/ 2141415 w 3570975"/>
                  <a:gd name="connsiteY5" fmla="*/ 3181131 h 3194943"/>
                  <a:gd name="connsiteX6" fmla="*/ 1197964 w 3570975"/>
                  <a:gd name="connsiteY6" fmla="*/ 3194943 h 3194943"/>
                  <a:gd name="connsiteX7" fmla="*/ 1063661 w 3570975"/>
                  <a:gd name="connsiteY7" fmla="*/ 2943483 h 3194943"/>
                  <a:gd name="connsiteX8" fmla="*/ 1563724 w 3570975"/>
                  <a:gd name="connsiteY8" fmla="*/ 2059563 h 3194943"/>
                  <a:gd name="connsiteX9" fmla="*/ 2109983 w 3570975"/>
                  <a:gd name="connsiteY9" fmla="*/ 1218981 h 3194943"/>
                  <a:gd name="connsiteX10" fmla="*/ 1243684 w 3570975"/>
                  <a:gd name="connsiteY10" fmla="*/ 1326456 h 3194943"/>
                  <a:gd name="connsiteX11" fmla="*/ 1091284 w 3570975"/>
                  <a:gd name="connsiteY11" fmla="*/ 1533783 h 3194943"/>
                  <a:gd name="connsiteX12" fmla="*/ 77824 w 3570975"/>
                  <a:gd name="connsiteY12" fmla="*/ 1503303 h 3194943"/>
                  <a:gd name="connsiteX13" fmla="*/ 1624 w 3570975"/>
                  <a:gd name="connsiteY13" fmla="*/ 1354278 h 3194943"/>
                  <a:gd name="connsiteX0" fmla="*/ 1624 w 3570975"/>
                  <a:gd name="connsiteY0" fmla="*/ 1358765 h 3199430"/>
                  <a:gd name="connsiteX1" fmla="*/ 1452599 w 3570975"/>
                  <a:gd name="connsiteY1" fmla="*/ 7920 h 3199430"/>
                  <a:gd name="connsiteX2" fmla="*/ 3514444 w 3570975"/>
                  <a:gd name="connsiteY2" fmla="*/ 975225 h 3199430"/>
                  <a:gd name="connsiteX3" fmla="*/ 2698628 w 3570975"/>
                  <a:gd name="connsiteY3" fmla="*/ 2532046 h 3199430"/>
                  <a:gd name="connsiteX4" fmla="*/ 2355251 w 3570975"/>
                  <a:gd name="connsiteY4" fmla="*/ 3034171 h 3199430"/>
                  <a:gd name="connsiteX5" fmla="*/ 2141415 w 3570975"/>
                  <a:gd name="connsiteY5" fmla="*/ 3185618 h 3199430"/>
                  <a:gd name="connsiteX6" fmla="*/ 1197964 w 3570975"/>
                  <a:gd name="connsiteY6" fmla="*/ 3199430 h 3199430"/>
                  <a:gd name="connsiteX7" fmla="*/ 1063661 w 3570975"/>
                  <a:gd name="connsiteY7" fmla="*/ 2947970 h 3199430"/>
                  <a:gd name="connsiteX8" fmla="*/ 1563724 w 3570975"/>
                  <a:gd name="connsiteY8" fmla="*/ 2064050 h 3199430"/>
                  <a:gd name="connsiteX9" fmla="*/ 2109983 w 3570975"/>
                  <a:gd name="connsiteY9" fmla="*/ 1223468 h 3199430"/>
                  <a:gd name="connsiteX10" fmla="*/ 1243684 w 3570975"/>
                  <a:gd name="connsiteY10" fmla="*/ 1330943 h 3199430"/>
                  <a:gd name="connsiteX11" fmla="*/ 1091284 w 3570975"/>
                  <a:gd name="connsiteY11" fmla="*/ 1538270 h 3199430"/>
                  <a:gd name="connsiteX12" fmla="*/ 77824 w 3570975"/>
                  <a:gd name="connsiteY12" fmla="*/ 1507790 h 3199430"/>
                  <a:gd name="connsiteX13" fmla="*/ 1624 w 3570975"/>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 name="connsiteX0" fmla="*/ 1650 w 3571001"/>
                  <a:gd name="connsiteY0" fmla="*/ 1358765 h 3199430"/>
                  <a:gd name="connsiteX1" fmla="*/ 1452625 w 3571001"/>
                  <a:gd name="connsiteY1" fmla="*/ 7920 h 3199430"/>
                  <a:gd name="connsiteX2" fmla="*/ 3514470 w 3571001"/>
                  <a:gd name="connsiteY2" fmla="*/ 975225 h 3199430"/>
                  <a:gd name="connsiteX3" fmla="*/ 2698654 w 3571001"/>
                  <a:gd name="connsiteY3" fmla="*/ 2532046 h 3199430"/>
                  <a:gd name="connsiteX4" fmla="*/ 2355277 w 3571001"/>
                  <a:gd name="connsiteY4" fmla="*/ 3034171 h 3199430"/>
                  <a:gd name="connsiteX5" fmla="*/ 2141441 w 3571001"/>
                  <a:gd name="connsiteY5" fmla="*/ 3185618 h 3199430"/>
                  <a:gd name="connsiteX6" fmla="*/ 1197990 w 3571001"/>
                  <a:gd name="connsiteY6" fmla="*/ 3199430 h 3199430"/>
                  <a:gd name="connsiteX7" fmla="*/ 1063687 w 3571001"/>
                  <a:gd name="connsiteY7" fmla="*/ 2947970 h 3199430"/>
                  <a:gd name="connsiteX8" fmla="*/ 1563750 w 3571001"/>
                  <a:gd name="connsiteY8" fmla="*/ 2064050 h 3199430"/>
                  <a:gd name="connsiteX9" fmla="*/ 2110009 w 3571001"/>
                  <a:gd name="connsiteY9" fmla="*/ 1223468 h 3199430"/>
                  <a:gd name="connsiteX10" fmla="*/ 1243710 w 3571001"/>
                  <a:gd name="connsiteY10" fmla="*/ 1330943 h 3199430"/>
                  <a:gd name="connsiteX11" fmla="*/ 1091310 w 3571001"/>
                  <a:gd name="connsiteY11" fmla="*/ 1538270 h 3199430"/>
                  <a:gd name="connsiteX12" fmla="*/ 77850 w 3571001"/>
                  <a:gd name="connsiteY12" fmla="*/ 1507790 h 3199430"/>
                  <a:gd name="connsiteX13" fmla="*/ 1650 w 3571001"/>
                  <a:gd name="connsiteY13" fmla="*/ 1358765 h 319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71001" h="3199430">
                    <a:moveTo>
                      <a:pt x="1650" y="1358765"/>
                    </a:moveTo>
                    <a:cubicBezTo>
                      <a:pt x="-34333" y="631200"/>
                      <a:pt x="520233" y="103660"/>
                      <a:pt x="1452625" y="7920"/>
                    </a:cubicBezTo>
                    <a:cubicBezTo>
                      <a:pt x="2210815" y="-37945"/>
                      <a:pt x="3194430" y="93990"/>
                      <a:pt x="3514470" y="975225"/>
                    </a:cubicBezTo>
                    <a:cubicBezTo>
                      <a:pt x="3674331" y="1504749"/>
                      <a:pt x="3523043" y="2072372"/>
                      <a:pt x="2698654" y="2532046"/>
                    </a:cubicBezTo>
                    <a:cubicBezTo>
                      <a:pt x="2531808" y="2670052"/>
                      <a:pt x="2405442" y="2855683"/>
                      <a:pt x="2355277" y="3034171"/>
                    </a:cubicBezTo>
                    <a:cubicBezTo>
                      <a:pt x="2327654" y="3133073"/>
                      <a:pt x="2278602" y="3184348"/>
                      <a:pt x="2141441" y="3185618"/>
                    </a:cubicBezTo>
                    <a:lnTo>
                      <a:pt x="1197990" y="3199430"/>
                    </a:lnTo>
                    <a:cubicBezTo>
                      <a:pt x="1088135" y="3189428"/>
                      <a:pt x="1025905" y="3119896"/>
                      <a:pt x="1063687" y="2947970"/>
                    </a:cubicBezTo>
                    <a:cubicBezTo>
                      <a:pt x="1081149" y="2677142"/>
                      <a:pt x="1201006" y="2322971"/>
                      <a:pt x="1563750" y="2064050"/>
                    </a:cubicBezTo>
                    <a:cubicBezTo>
                      <a:pt x="1660111" y="1969593"/>
                      <a:pt x="2492279" y="1663206"/>
                      <a:pt x="2110009" y="1223468"/>
                    </a:cubicBezTo>
                    <a:cubicBezTo>
                      <a:pt x="1897443" y="996562"/>
                      <a:pt x="1503902" y="964918"/>
                      <a:pt x="1243710" y="1330943"/>
                    </a:cubicBezTo>
                    <a:cubicBezTo>
                      <a:pt x="1185766" y="1423865"/>
                      <a:pt x="1213547" y="1519166"/>
                      <a:pt x="1091310" y="1538270"/>
                    </a:cubicBezTo>
                    <a:cubicBezTo>
                      <a:pt x="746346" y="1573353"/>
                      <a:pt x="344233" y="1548906"/>
                      <a:pt x="77850" y="1507790"/>
                    </a:cubicBezTo>
                    <a:cubicBezTo>
                      <a:pt x="7206" y="1493834"/>
                      <a:pt x="12763" y="1432252"/>
                      <a:pt x="1650" y="1358765"/>
                    </a:cubicBezTo>
                    <a:close/>
                  </a:path>
                </a:pathLst>
              </a:custGeom>
              <a:solidFill>
                <a:srgbClr val="03A0D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2D29F80B-109A-45F4-83E1-3F58FE4DBF07}"/>
                  </a:ext>
                </a:extLst>
              </p:cNvPr>
              <p:cNvSpPr/>
              <p:nvPr/>
            </p:nvSpPr>
            <p:spPr>
              <a:xfrm>
                <a:off x="8021999" y="3744908"/>
                <a:ext cx="979334" cy="897302"/>
              </a:xfrm>
              <a:prstGeom prst="ellipse">
                <a:avLst/>
              </a:prstGeom>
              <a:solidFill>
                <a:srgbClr val="03A0D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Rectangle: Rounded Corners 16">
                <a:extLst>
                  <a:ext uri="{FF2B5EF4-FFF2-40B4-BE49-F238E27FC236}">
                    <a16:creationId xmlns:a16="http://schemas.microsoft.com/office/drawing/2014/main" id="{732CF010-7584-4D19-B2B6-50398E33E2B4}"/>
                  </a:ext>
                </a:extLst>
              </p:cNvPr>
              <p:cNvSpPr/>
              <p:nvPr/>
            </p:nvSpPr>
            <p:spPr>
              <a:xfrm>
                <a:off x="7980613" y="4794073"/>
                <a:ext cx="1128191" cy="285614"/>
              </a:xfrm>
              <a:prstGeom prst="roundRect">
                <a:avLst>
                  <a:gd name="adj" fmla="val 50000"/>
                </a:avLst>
              </a:prstGeom>
              <a:solidFill>
                <a:srgbClr val="03A0D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Rectangle: Rounded Corners 17">
                <a:extLst>
                  <a:ext uri="{FF2B5EF4-FFF2-40B4-BE49-F238E27FC236}">
                    <a16:creationId xmlns:a16="http://schemas.microsoft.com/office/drawing/2014/main" id="{2B511DDB-B685-4670-A8E6-1F8F9D53D7E5}"/>
                  </a:ext>
                </a:extLst>
              </p:cNvPr>
              <p:cNvSpPr/>
              <p:nvPr/>
            </p:nvSpPr>
            <p:spPr>
              <a:xfrm>
                <a:off x="7980613" y="5207375"/>
                <a:ext cx="1128191" cy="285614"/>
              </a:xfrm>
              <a:prstGeom prst="roundRect">
                <a:avLst>
                  <a:gd name="adj" fmla="val 50000"/>
                </a:avLst>
              </a:prstGeom>
              <a:solidFill>
                <a:srgbClr val="03A0D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9B7FBBAE-ED9E-4286-8667-7F5E91109B6B}"/>
                  </a:ext>
                </a:extLst>
              </p:cNvPr>
              <p:cNvSpPr/>
              <p:nvPr/>
            </p:nvSpPr>
            <p:spPr>
              <a:xfrm flipH="1">
                <a:off x="8102488" y="5360812"/>
                <a:ext cx="898845" cy="411070"/>
              </a:xfrm>
              <a:custGeom>
                <a:avLst/>
                <a:gdLst>
                  <a:gd name="connsiteX0" fmla="*/ 1104461 w 1698625"/>
                  <a:gd name="connsiteY0" fmla="*/ 0 h 776834"/>
                  <a:gd name="connsiteX1" fmla="*/ 1104461 w 1698625"/>
                  <a:gd name="connsiteY1" fmla="*/ 37120 h 776834"/>
                  <a:gd name="connsiteX2" fmla="*/ 1085537 w 1698625"/>
                  <a:gd name="connsiteY2" fmla="*/ 30524 h 776834"/>
                  <a:gd name="connsiteX3" fmla="*/ 850107 w 1698625"/>
                  <a:gd name="connsiteY3" fmla="*/ 0 h 776834"/>
                  <a:gd name="connsiteX4" fmla="*/ 849313 w 1698625"/>
                  <a:gd name="connsiteY4" fmla="*/ 52 h 776834"/>
                  <a:gd name="connsiteX5" fmla="*/ 848518 w 1698625"/>
                  <a:gd name="connsiteY5" fmla="*/ 0 h 776834"/>
                  <a:gd name="connsiteX6" fmla="*/ 613088 w 1698625"/>
                  <a:gd name="connsiteY6" fmla="*/ 30524 h 776834"/>
                  <a:gd name="connsiteX7" fmla="*/ 594164 w 1698625"/>
                  <a:gd name="connsiteY7" fmla="*/ 37120 h 776834"/>
                  <a:gd name="connsiteX8" fmla="*/ 594164 w 1698625"/>
                  <a:gd name="connsiteY8" fmla="*/ 0 h 776834"/>
                  <a:gd name="connsiteX9" fmla="*/ 0 w 1698625"/>
                  <a:gd name="connsiteY9" fmla="*/ 230983 h 776834"/>
                  <a:gd name="connsiteX10" fmla="*/ 291211 w 1698625"/>
                  <a:gd name="connsiteY10" fmla="*/ 539607 h 776834"/>
                  <a:gd name="connsiteX11" fmla="*/ 306295 w 1698625"/>
                  <a:gd name="connsiteY11" fmla="*/ 555573 h 776834"/>
                  <a:gd name="connsiteX12" fmla="*/ 348566 w 1698625"/>
                  <a:gd name="connsiteY12" fmla="*/ 605585 h 776834"/>
                  <a:gd name="connsiteX13" fmla="*/ 367380 w 1698625"/>
                  <a:gd name="connsiteY13" fmla="*/ 620229 h 776834"/>
                  <a:gd name="connsiteX14" fmla="*/ 381796 w 1698625"/>
                  <a:gd name="connsiteY14" fmla="*/ 635487 h 776834"/>
                  <a:gd name="connsiteX15" fmla="*/ 402523 w 1698625"/>
                  <a:gd name="connsiteY15" fmla="*/ 647582 h 776834"/>
                  <a:gd name="connsiteX16" fmla="*/ 422422 w 1698625"/>
                  <a:gd name="connsiteY16" fmla="*/ 663070 h 776834"/>
                  <a:gd name="connsiteX17" fmla="*/ 494659 w 1698625"/>
                  <a:gd name="connsiteY17" fmla="*/ 701344 h 776834"/>
                  <a:gd name="connsiteX18" fmla="*/ 510347 w 1698625"/>
                  <a:gd name="connsiteY18" fmla="*/ 710499 h 776834"/>
                  <a:gd name="connsiteX19" fmla="*/ 586296 w 1698625"/>
                  <a:gd name="connsiteY19" fmla="*/ 738532 h 776834"/>
                  <a:gd name="connsiteX20" fmla="*/ 608425 w 1698625"/>
                  <a:gd name="connsiteY20" fmla="*/ 744131 h 776834"/>
                  <a:gd name="connsiteX21" fmla="*/ 614677 w 1698625"/>
                  <a:gd name="connsiteY21" fmla="*/ 746311 h 776834"/>
                  <a:gd name="connsiteX22" fmla="*/ 625804 w 1698625"/>
                  <a:gd name="connsiteY22" fmla="*/ 748529 h 776834"/>
                  <a:gd name="connsiteX23" fmla="*/ 668658 w 1698625"/>
                  <a:gd name="connsiteY23" fmla="*/ 759372 h 776834"/>
                  <a:gd name="connsiteX24" fmla="*/ 713462 w 1698625"/>
                  <a:gd name="connsiteY24" fmla="*/ 766003 h 776834"/>
                  <a:gd name="connsiteX25" fmla="*/ 728211 w 1698625"/>
                  <a:gd name="connsiteY25" fmla="*/ 768943 h 776834"/>
                  <a:gd name="connsiteX26" fmla="*/ 737306 w 1698625"/>
                  <a:gd name="connsiteY26" fmla="*/ 769532 h 776834"/>
                  <a:gd name="connsiteX27" fmla="*/ 756407 w 1698625"/>
                  <a:gd name="connsiteY27" fmla="*/ 772359 h 776834"/>
                  <a:gd name="connsiteX28" fmla="*/ 848518 w 1698625"/>
                  <a:gd name="connsiteY28" fmla="*/ 776834 h 776834"/>
                  <a:gd name="connsiteX29" fmla="*/ 849313 w 1698625"/>
                  <a:gd name="connsiteY29" fmla="*/ 776783 h 776834"/>
                  <a:gd name="connsiteX30" fmla="*/ 850107 w 1698625"/>
                  <a:gd name="connsiteY30" fmla="*/ 776834 h 776834"/>
                  <a:gd name="connsiteX31" fmla="*/ 942218 w 1698625"/>
                  <a:gd name="connsiteY31" fmla="*/ 772359 h 776834"/>
                  <a:gd name="connsiteX32" fmla="*/ 961319 w 1698625"/>
                  <a:gd name="connsiteY32" fmla="*/ 769532 h 776834"/>
                  <a:gd name="connsiteX33" fmla="*/ 970414 w 1698625"/>
                  <a:gd name="connsiteY33" fmla="*/ 768943 h 776834"/>
                  <a:gd name="connsiteX34" fmla="*/ 985163 w 1698625"/>
                  <a:gd name="connsiteY34" fmla="*/ 766003 h 776834"/>
                  <a:gd name="connsiteX35" fmla="*/ 1029968 w 1698625"/>
                  <a:gd name="connsiteY35" fmla="*/ 759372 h 776834"/>
                  <a:gd name="connsiteX36" fmla="*/ 1072821 w 1698625"/>
                  <a:gd name="connsiteY36" fmla="*/ 748529 h 776834"/>
                  <a:gd name="connsiteX37" fmla="*/ 1083949 w 1698625"/>
                  <a:gd name="connsiteY37" fmla="*/ 746311 h 776834"/>
                  <a:gd name="connsiteX38" fmla="*/ 1090200 w 1698625"/>
                  <a:gd name="connsiteY38" fmla="*/ 744131 h 776834"/>
                  <a:gd name="connsiteX39" fmla="*/ 1112330 w 1698625"/>
                  <a:gd name="connsiteY39" fmla="*/ 738532 h 776834"/>
                  <a:gd name="connsiteX40" fmla="*/ 1188278 w 1698625"/>
                  <a:gd name="connsiteY40" fmla="*/ 710499 h 776834"/>
                  <a:gd name="connsiteX41" fmla="*/ 1203967 w 1698625"/>
                  <a:gd name="connsiteY41" fmla="*/ 701344 h 776834"/>
                  <a:gd name="connsiteX42" fmla="*/ 1276203 w 1698625"/>
                  <a:gd name="connsiteY42" fmla="*/ 663070 h 776834"/>
                  <a:gd name="connsiteX43" fmla="*/ 1296102 w 1698625"/>
                  <a:gd name="connsiteY43" fmla="*/ 647582 h 776834"/>
                  <a:gd name="connsiteX44" fmla="*/ 1316830 w 1698625"/>
                  <a:gd name="connsiteY44" fmla="*/ 635487 h 776834"/>
                  <a:gd name="connsiteX45" fmla="*/ 1331245 w 1698625"/>
                  <a:gd name="connsiteY45" fmla="*/ 620229 h 776834"/>
                  <a:gd name="connsiteX46" fmla="*/ 1350059 w 1698625"/>
                  <a:gd name="connsiteY46" fmla="*/ 605585 h 776834"/>
                  <a:gd name="connsiteX47" fmla="*/ 1392330 w 1698625"/>
                  <a:gd name="connsiteY47" fmla="*/ 555573 h 776834"/>
                  <a:gd name="connsiteX48" fmla="*/ 1407414 w 1698625"/>
                  <a:gd name="connsiteY48" fmla="*/ 539607 h 776834"/>
                  <a:gd name="connsiteX49" fmla="*/ 1698625 w 1698625"/>
                  <a:gd name="connsiteY49" fmla="*/ 230983 h 77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698625" h="776834">
                    <a:moveTo>
                      <a:pt x="1104461" y="0"/>
                    </a:moveTo>
                    <a:lnTo>
                      <a:pt x="1104461" y="37120"/>
                    </a:lnTo>
                    <a:lnTo>
                      <a:pt x="1085537" y="30524"/>
                    </a:lnTo>
                    <a:cubicBezTo>
                      <a:pt x="1013175" y="10869"/>
                      <a:pt x="933618" y="0"/>
                      <a:pt x="850107" y="0"/>
                    </a:cubicBezTo>
                    <a:lnTo>
                      <a:pt x="849313" y="52"/>
                    </a:lnTo>
                    <a:lnTo>
                      <a:pt x="848518" y="0"/>
                    </a:lnTo>
                    <a:cubicBezTo>
                      <a:pt x="765007" y="0"/>
                      <a:pt x="685450" y="10869"/>
                      <a:pt x="613088" y="30524"/>
                    </a:cubicBezTo>
                    <a:lnTo>
                      <a:pt x="594164" y="37120"/>
                    </a:lnTo>
                    <a:lnTo>
                      <a:pt x="594164" y="0"/>
                    </a:lnTo>
                    <a:lnTo>
                      <a:pt x="0" y="230983"/>
                    </a:lnTo>
                    <a:cubicBezTo>
                      <a:pt x="140008" y="263767"/>
                      <a:pt x="168444" y="381163"/>
                      <a:pt x="291211" y="539607"/>
                    </a:cubicBezTo>
                    <a:lnTo>
                      <a:pt x="306295" y="555573"/>
                    </a:lnTo>
                    <a:lnTo>
                      <a:pt x="348566" y="605585"/>
                    </a:lnTo>
                    <a:lnTo>
                      <a:pt x="367380" y="620229"/>
                    </a:lnTo>
                    <a:lnTo>
                      <a:pt x="381796" y="635487"/>
                    </a:lnTo>
                    <a:lnTo>
                      <a:pt x="402523" y="647582"/>
                    </a:lnTo>
                    <a:lnTo>
                      <a:pt x="422422" y="663070"/>
                    </a:lnTo>
                    <a:lnTo>
                      <a:pt x="494659" y="701344"/>
                    </a:lnTo>
                    <a:lnTo>
                      <a:pt x="510347" y="710499"/>
                    </a:lnTo>
                    <a:cubicBezTo>
                      <a:pt x="534481" y="720969"/>
                      <a:pt x="559854" y="730350"/>
                      <a:pt x="586296" y="738532"/>
                    </a:cubicBezTo>
                    <a:lnTo>
                      <a:pt x="608425" y="744131"/>
                    </a:lnTo>
                    <a:lnTo>
                      <a:pt x="614677" y="746311"/>
                    </a:lnTo>
                    <a:lnTo>
                      <a:pt x="625804" y="748529"/>
                    </a:lnTo>
                    <a:lnTo>
                      <a:pt x="668658" y="759372"/>
                    </a:lnTo>
                    <a:lnTo>
                      <a:pt x="713462" y="766003"/>
                    </a:lnTo>
                    <a:lnTo>
                      <a:pt x="728211" y="768943"/>
                    </a:lnTo>
                    <a:lnTo>
                      <a:pt x="737306" y="769532"/>
                    </a:lnTo>
                    <a:lnTo>
                      <a:pt x="756407" y="772359"/>
                    </a:lnTo>
                    <a:cubicBezTo>
                      <a:pt x="786441" y="775306"/>
                      <a:pt x="817202" y="776834"/>
                      <a:pt x="848518" y="776834"/>
                    </a:cubicBezTo>
                    <a:lnTo>
                      <a:pt x="849313" y="776783"/>
                    </a:lnTo>
                    <a:lnTo>
                      <a:pt x="850107" y="776834"/>
                    </a:lnTo>
                    <a:cubicBezTo>
                      <a:pt x="881424" y="776834"/>
                      <a:pt x="912184" y="775306"/>
                      <a:pt x="942218" y="772359"/>
                    </a:cubicBezTo>
                    <a:lnTo>
                      <a:pt x="961319" y="769532"/>
                    </a:lnTo>
                    <a:lnTo>
                      <a:pt x="970414" y="768943"/>
                    </a:lnTo>
                    <a:lnTo>
                      <a:pt x="985163" y="766003"/>
                    </a:lnTo>
                    <a:lnTo>
                      <a:pt x="1029968" y="759372"/>
                    </a:lnTo>
                    <a:lnTo>
                      <a:pt x="1072821" y="748529"/>
                    </a:lnTo>
                    <a:lnTo>
                      <a:pt x="1083949" y="746311"/>
                    </a:lnTo>
                    <a:lnTo>
                      <a:pt x="1090200" y="744131"/>
                    </a:lnTo>
                    <a:lnTo>
                      <a:pt x="1112330" y="738532"/>
                    </a:lnTo>
                    <a:cubicBezTo>
                      <a:pt x="1138772" y="730350"/>
                      <a:pt x="1164145" y="720969"/>
                      <a:pt x="1188278" y="710499"/>
                    </a:cubicBezTo>
                    <a:lnTo>
                      <a:pt x="1203967" y="701344"/>
                    </a:lnTo>
                    <a:lnTo>
                      <a:pt x="1276203" y="663070"/>
                    </a:lnTo>
                    <a:lnTo>
                      <a:pt x="1296102" y="647582"/>
                    </a:lnTo>
                    <a:lnTo>
                      <a:pt x="1316830" y="635487"/>
                    </a:lnTo>
                    <a:lnTo>
                      <a:pt x="1331245" y="620229"/>
                    </a:lnTo>
                    <a:lnTo>
                      <a:pt x="1350059" y="605585"/>
                    </a:lnTo>
                    <a:lnTo>
                      <a:pt x="1392330" y="555573"/>
                    </a:lnTo>
                    <a:lnTo>
                      <a:pt x="1407414" y="539607"/>
                    </a:lnTo>
                    <a:cubicBezTo>
                      <a:pt x="1530181" y="381163"/>
                      <a:pt x="1558617" y="263767"/>
                      <a:pt x="1698625" y="230983"/>
                    </a:cubicBezTo>
                    <a:close/>
                  </a:path>
                </a:pathLst>
              </a:custGeom>
              <a:solidFill>
                <a:srgbClr val="03A0D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sp>
        <p:nvSpPr>
          <p:cNvPr id="7" name="TextBox 6">
            <a:extLst>
              <a:ext uri="{FF2B5EF4-FFF2-40B4-BE49-F238E27FC236}">
                <a16:creationId xmlns:a16="http://schemas.microsoft.com/office/drawing/2014/main" id="{B6C455C4-4158-4AF5-A50A-31F2D7621416}"/>
              </a:ext>
            </a:extLst>
          </p:cNvPr>
          <p:cNvSpPr txBox="1"/>
          <p:nvPr/>
        </p:nvSpPr>
        <p:spPr>
          <a:xfrm>
            <a:off x="1656322" y="2223765"/>
            <a:ext cx="385547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7200" b="1" i="0" u="none" strike="noStrike" kern="0" cap="none" spc="0" normalizeH="0" baseline="0" dirty="0">
                <a:ln>
                  <a:noFill/>
                </a:ln>
                <a:solidFill>
                  <a:srgbClr val="03A0DB"/>
                </a:solidFill>
                <a:effectLst/>
                <a:uLnTx/>
                <a:uFillTx/>
                <a:latin typeface="Tw Cen MT" panose="020B0602020104020603" pitchFamily="34" charset="0"/>
                <a:ea typeface="+mn-ea"/>
                <a:cs typeface="+mn-cs"/>
              </a:rPr>
              <a:t>Alguna </a:t>
            </a:r>
          </a:p>
        </p:txBody>
      </p:sp>
      <p:pic>
        <p:nvPicPr>
          <p:cNvPr id="6" name="Imagen 5">
            <a:extLst>
              <a:ext uri="{FF2B5EF4-FFF2-40B4-BE49-F238E27FC236}">
                <a16:creationId xmlns:a16="http://schemas.microsoft.com/office/drawing/2014/main" id="{A556E994-D514-90EC-87FC-BD10D0C95F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66620" y="6119252"/>
            <a:ext cx="4012844" cy="456828"/>
          </a:xfrm>
          <a:prstGeom prst="rect">
            <a:avLst/>
          </a:prstGeom>
        </p:spPr>
      </p:pic>
    </p:spTree>
    <p:extLst>
      <p:ext uri="{BB962C8B-B14F-4D97-AF65-F5344CB8AC3E}">
        <p14:creationId xmlns:p14="http://schemas.microsoft.com/office/powerpoint/2010/main" val="3916658400"/>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249"/>
                                          </p:stCondLst>
                                        </p:cTn>
                                        <p:tgtEl>
                                          <p:spTgt spid="8"/>
                                        </p:tgtEl>
                                        <p:attrNameLst>
                                          <p:attrName>style.visibility</p:attrName>
                                        </p:attrNameLst>
                                      </p:cBhvr>
                                      <p:to>
                                        <p:strVal val="visible"/>
                                      </p:to>
                                    </p:set>
                                  </p:childTnLst>
                                </p:cTn>
                              </p:par>
                            </p:childTnLst>
                          </p:cTn>
                        </p:par>
                        <p:par>
                          <p:cTn id="17" fill="hold">
                            <p:stCondLst>
                              <p:cond delay="1250"/>
                            </p:stCondLst>
                            <p:childTnLst>
                              <p:par>
                                <p:cTn id="18" presetID="1" presetClass="entr" presetSubtype="0" fill="hold" grpId="0" nodeType="afterEffect">
                                  <p:stCondLst>
                                    <p:cond delay="0"/>
                                  </p:stCondLst>
                                  <p:childTnLst>
                                    <p:set>
                                      <p:cBhvr>
                                        <p:cTn id="19" dur="1" fill="hold">
                                          <p:stCondLst>
                                            <p:cond delay="249"/>
                                          </p:stCondLst>
                                        </p:cTn>
                                        <p:tgtEl>
                                          <p:spTgt spid="9"/>
                                        </p:tgtEl>
                                        <p:attrNameLst>
                                          <p:attrName>style.visibility</p:attrName>
                                        </p:attrNameLst>
                                      </p:cBhvr>
                                      <p:to>
                                        <p:strVal val="visible"/>
                                      </p:to>
                                    </p:set>
                                  </p:childTnLst>
                                </p:cTn>
                              </p:par>
                            </p:childTnLst>
                          </p:cTn>
                        </p:par>
                        <p:par>
                          <p:cTn id="20" fill="hold">
                            <p:stCondLst>
                              <p:cond delay="1500"/>
                            </p:stCondLst>
                            <p:childTnLst>
                              <p:par>
                                <p:cTn id="21" presetID="1" presetClass="entr" presetSubtype="0" fill="hold" grpId="0" nodeType="afterEffect">
                                  <p:stCondLst>
                                    <p:cond delay="0"/>
                                  </p:stCondLst>
                                  <p:childTnLst>
                                    <p:set>
                                      <p:cBhvr>
                                        <p:cTn id="22" dur="1" fill="hold">
                                          <p:stCondLst>
                                            <p:cond delay="249"/>
                                          </p:stCondLst>
                                        </p:cTn>
                                        <p:tgtEl>
                                          <p:spTgt spid="10"/>
                                        </p:tgtEl>
                                        <p:attrNameLst>
                                          <p:attrName>style.visibility</p:attrName>
                                        </p:attrNameLst>
                                      </p:cBhvr>
                                      <p:to>
                                        <p:strVal val="visible"/>
                                      </p:to>
                                    </p:set>
                                  </p:childTnLst>
                                </p:cTn>
                              </p:par>
                            </p:childTnLst>
                          </p:cTn>
                        </p:par>
                        <p:par>
                          <p:cTn id="23" fill="hold">
                            <p:stCondLst>
                              <p:cond delay="1750"/>
                            </p:stCondLst>
                            <p:childTnLst>
                              <p:par>
                                <p:cTn id="24" presetID="1" presetClass="entr" presetSubtype="0" fill="hold" grpId="0" nodeType="afterEffect">
                                  <p:stCondLst>
                                    <p:cond delay="0"/>
                                  </p:stCondLst>
                                  <p:childTnLst>
                                    <p:set>
                                      <p:cBhvr>
                                        <p:cTn id="25" dur="1" fill="hold">
                                          <p:stCondLst>
                                            <p:cond delay="249"/>
                                          </p:stCondLst>
                                        </p:cTn>
                                        <p:tgtEl>
                                          <p:spTgt spid="11"/>
                                        </p:tgtEl>
                                        <p:attrNameLst>
                                          <p:attrName>style.visibility</p:attrName>
                                        </p:attrNameLst>
                                      </p:cBhvr>
                                      <p:to>
                                        <p:strVal val="visible"/>
                                      </p:to>
                                    </p:set>
                                  </p:childTnLst>
                                </p:cTn>
                              </p:par>
                            </p:childTnLst>
                          </p:cTn>
                        </p:par>
                        <p:par>
                          <p:cTn id="26" fill="hold">
                            <p:stCondLst>
                              <p:cond delay="2000"/>
                            </p:stCondLst>
                            <p:childTnLst>
                              <p:par>
                                <p:cTn id="27" presetID="1" presetClass="entr" presetSubtype="0" fill="hold" grpId="0" nodeType="afterEffect">
                                  <p:stCondLst>
                                    <p:cond delay="0"/>
                                  </p:stCondLst>
                                  <p:childTnLst>
                                    <p:set>
                                      <p:cBhvr>
                                        <p:cTn id="28" dur="1" fill="hold">
                                          <p:stCondLst>
                                            <p:cond delay="249"/>
                                          </p:stCondLst>
                                        </p:cTn>
                                        <p:tgtEl>
                                          <p:spTgt spid="12"/>
                                        </p:tgtEl>
                                        <p:attrNameLst>
                                          <p:attrName>style.visibility</p:attrName>
                                        </p:attrNameLst>
                                      </p:cBhvr>
                                      <p:to>
                                        <p:strVal val="visible"/>
                                      </p:to>
                                    </p:set>
                                  </p:childTnLst>
                                </p:cTn>
                              </p:par>
                            </p:childTnLst>
                          </p:cTn>
                        </p:par>
                        <p:par>
                          <p:cTn id="29" fill="hold">
                            <p:stCondLst>
                              <p:cond delay="2250"/>
                            </p:stCondLst>
                            <p:childTnLst>
                              <p:par>
                                <p:cTn id="30" presetID="1" presetClass="entr" presetSubtype="0" fill="hold" grpId="0" nodeType="afterEffect">
                                  <p:stCondLst>
                                    <p:cond delay="0"/>
                                  </p:stCondLst>
                                  <p:childTnLst>
                                    <p:set>
                                      <p:cBhvr>
                                        <p:cTn id="31" dur="1" fill="hold">
                                          <p:stCondLst>
                                            <p:cond delay="24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pattFill prst="pct75">
          <a:fgClr>
            <a:schemeClr val="accent1"/>
          </a:fgClr>
          <a:bgClr>
            <a:schemeClr val="bg1"/>
          </a:bgClr>
        </a:pattFill>
        <a:effectLst/>
      </p:bgPr>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404E4C4C-6A68-44A2-BC1D-08D3329B66C2}"/>
              </a:ext>
            </a:extLst>
          </p:cNvPr>
          <p:cNvPicPr>
            <a:picLocks noChangeAspect="1"/>
          </p:cNvPicPr>
          <p:nvPr/>
        </p:nvPicPr>
        <p:blipFill>
          <a:blip r:embed="rId2"/>
          <a:stretch>
            <a:fillRect/>
          </a:stretch>
        </p:blipFill>
        <p:spPr>
          <a:xfrm>
            <a:off x="127000" y="0"/>
            <a:ext cx="5867400" cy="6580143"/>
          </a:xfrm>
          <a:prstGeom prst="rect">
            <a:avLst/>
          </a:prstGeom>
        </p:spPr>
      </p:pic>
      <p:pic>
        <p:nvPicPr>
          <p:cNvPr id="10" name="Imagen 9" descr="Interfaz de usuario gráfica&#10;&#10;Descripción generada automáticamente con confianza media">
            <a:extLst>
              <a:ext uri="{FF2B5EF4-FFF2-40B4-BE49-F238E27FC236}">
                <a16:creationId xmlns:a16="http://schemas.microsoft.com/office/drawing/2014/main" id="{191C0B3E-0F34-4645-B355-3DCC766134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5646" y="995281"/>
            <a:ext cx="6588254" cy="4255916"/>
          </a:xfrm>
          <a:prstGeom prst="rect">
            <a:avLst/>
          </a:prstGeom>
        </p:spPr>
      </p:pic>
      <p:sp>
        <p:nvSpPr>
          <p:cNvPr id="11" name="Title 2">
            <a:extLst>
              <a:ext uri="{FF2B5EF4-FFF2-40B4-BE49-F238E27FC236}">
                <a16:creationId xmlns:a16="http://schemas.microsoft.com/office/drawing/2014/main" id="{297880A4-4A62-428A-9542-107EEB47CB1A}"/>
              </a:ext>
            </a:extLst>
          </p:cNvPr>
          <p:cNvSpPr>
            <a:spLocks noGrp="1"/>
          </p:cNvSpPr>
          <p:nvPr>
            <p:ph type="ctrTitle"/>
          </p:nvPr>
        </p:nvSpPr>
        <p:spPr>
          <a:xfrm>
            <a:off x="8894038" y="4600387"/>
            <a:ext cx="3780562" cy="2051035"/>
          </a:xfrm>
        </p:spPr>
        <p:txBody>
          <a:bodyPr/>
          <a:lstStyle/>
          <a:p>
            <a:r>
              <a:rPr lang="en-IN" dirty="0">
                <a:solidFill>
                  <a:schemeClr val="bg1"/>
                </a:solidFill>
                <a:effectLst/>
              </a:rPr>
              <a:t>Gracias</a:t>
            </a:r>
          </a:p>
        </p:txBody>
      </p:sp>
    </p:spTree>
    <p:extLst>
      <p:ext uri="{BB962C8B-B14F-4D97-AF65-F5344CB8AC3E}">
        <p14:creationId xmlns:p14="http://schemas.microsoft.com/office/powerpoint/2010/main" val="28811912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theme/theme1.xml><?xml version="1.0" encoding="utf-8"?>
<a:theme xmlns:a="http://schemas.openxmlformats.org/drawingml/2006/main" name="Office Theme">
  <a:themeElements>
    <a:clrScheme name="Custom 69">
      <a:dk1>
        <a:sysClr val="windowText" lastClr="000000"/>
      </a:dk1>
      <a:lt1>
        <a:sysClr val="window" lastClr="FFFFFF"/>
      </a:lt1>
      <a:dk2>
        <a:srgbClr val="000000"/>
      </a:dk2>
      <a:lt2>
        <a:srgbClr val="FFFFFF"/>
      </a:lt2>
      <a:accent1>
        <a:srgbClr val="1060AE"/>
      </a:accent1>
      <a:accent2>
        <a:srgbClr val="17A086"/>
      </a:accent2>
      <a:accent3>
        <a:srgbClr val="95B856"/>
      </a:accent3>
      <a:accent4>
        <a:srgbClr val="F39C07"/>
      </a:accent4>
      <a:accent5>
        <a:srgbClr val="2C2C2C"/>
      </a:accent5>
      <a:accent6>
        <a:srgbClr val="434343"/>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9">
      <a:dk1>
        <a:sysClr val="windowText" lastClr="000000"/>
      </a:dk1>
      <a:lt1>
        <a:sysClr val="window" lastClr="FFFFFF"/>
      </a:lt1>
      <a:dk2>
        <a:srgbClr val="000000"/>
      </a:dk2>
      <a:lt2>
        <a:srgbClr val="FFFFFF"/>
      </a:lt2>
      <a:accent1>
        <a:srgbClr val="0250A3"/>
      </a:accent1>
      <a:accent2>
        <a:srgbClr val="03A0DB"/>
      </a:accent2>
      <a:accent3>
        <a:srgbClr val="06CDD8"/>
      </a:accent3>
      <a:accent4>
        <a:srgbClr val="01D198"/>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11655</TotalTime>
  <Words>1358</Words>
  <Application>Microsoft Office PowerPoint</Application>
  <PresentationFormat>Panorámica</PresentationFormat>
  <Paragraphs>265</Paragraphs>
  <Slides>19</Slides>
  <Notes>14</Notes>
  <HiddenSlides>0</HiddenSlides>
  <MMClips>0</MMClips>
  <ScaleCrop>false</ScaleCrop>
  <HeadingPairs>
    <vt:vector size="6" baseType="variant">
      <vt:variant>
        <vt:lpstr>Fuentes usadas</vt:lpstr>
      </vt:variant>
      <vt:variant>
        <vt:i4>10</vt:i4>
      </vt:variant>
      <vt:variant>
        <vt:lpstr>Tema</vt:lpstr>
      </vt:variant>
      <vt:variant>
        <vt:i4>2</vt:i4>
      </vt:variant>
      <vt:variant>
        <vt:lpstr>Títulos de diapositiva</vt:lpstr>
      </vt:variant>
      <vt:variant>
        <vt:i4>19</vt:i4>
      </vt:variant>
    </vt:vector>
  </HeadingPairs>
  <TitlesOfParts>
    <vt:vector size="31" baseType="lpstr">
      <vt:lpstr>Aptos Display</vt:lpstr>
      <vt:lpstr>Arial</vt:lpstr>
      <vt:lpstr>Arial</vt:lpstr>
      <vt:lpstr>Arial Nova Cond</vt:lpstr>
      <vt:lpstr>Bahnschrift</vt:lpstr>
      <vt:lpstr>Calibri</vt:lpstr>
      <vt:lpstr>Century Gothic</vt:lpstr>
      <vt:lpstr>Courier New</vt:lpstr>
      <vt:lpstr>Tw Cen MT</vt:lpstr>
      <vt:lpstr>Verdana</vt:lpstr>
      <vt:lpstr>Office Theme</vt:lpstr>
      <vt:lpstr>2_Office Theme</vt:lpstr>
      <vt:lpstr>INDUCCIÓN TI</vt:lpstr>
      <vt:lpstr>Agenda</vt:lpstr>
      <vt:lpstr>01. Organigrama</vt:lpstr>
      <vt:lpstr>02. Áreas de TI y Servicios</vt:lpstr>
      <vt:lpstr>Aplicaciones</vt:lpstr>
      <vt:lpstr>Diagrama Macro de Interconexión</vt:lpstr>
      <vt:lpstr>Infraestructura</vt:lpstr>
      <vt:lpstr>¿Qué camino seguir?</vt:lpstr>
      <vt:lpstr>Presentación de PowerPoint</vt:lpstr>
      <vt:lpstr>Resguardo de la Información</vt:lpstr>
      <vt:lpstr>Presentación de PowerPoint</vt:lpstr>
      <vt:lpstr>Activos de TI</vt:lpstr>
      <vt:lpstr>Limpieza de laptops</vt:lpstr>
      <vt:lpstr>Cambio de Contraseñas</vt:lpstr>
      <vt:lpstr>Presentación de PowerPoint</vt:lpstr>
      <vt:lpstr>Presentación de PowerPoint</vt:lpstr>
      <vt:lpstr>04. Políticas</vt:lpstr>
      <vt:lpstr>Presentación de PowerPoint</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Change Management</dc:title>
  <dc:creator>garimaa</dc:creator>
  <cp:lastModifiedBy>Sonia Alcántara Romero</cp:lastModifiedBy>
  <cp:revision>991</cp:revision>
  <dcterms:created xsi:type="dcterms:W3CDTF">2017-07-28T10:24:55Z</dcterms:created>
  <dcterms:modified xsi:type="dcterms:W3CDTF">2026-05-28T15:00:51Z</dcterms:modified>
</cp:coreProperties>
</file>